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8" r:id="rId4"/>
    <p:sldId id="264" r:id="rId5"/>
    <p:sldId id="259" r:id="rId6"/>
    <p:sldId id="262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20474-7C62-44B7-B8E5-673F865CFD3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7B683-C49A-405F-8761-AEB41F5FB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9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5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5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D4DB-3C1C-47E0-AE73-99F3EFD5332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labs.github.io/kubeflow-manifests/" TargetMode="External"/><Relationship Id="rId2" Type="http://schemas.openxmlformats.org/officeDocument/2006/relationships/hyperlink" Target="https://www.kubeflow.org/doc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hyperlink" Target="https://github.com/kskalvar/aws-eks-kubeflow-quickst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1219200"/>
            <a:ext cx="9144000" cy="2133599"/>
            <a:chOff x="0" y="1219200"/>
            <a:chExt cx="9144000" cy="2860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19200"/>
              <a:ext cx="9144000" cy="21335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0" y="2971800"/>
              <a:ext cx="914400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Helping Business Take Their Software </a:t>
              </a:r>
              <a:r>
                <a:rPr lang="en-US" sz="2400" b="1" dirty="0">
                  <a:solidFill>
                    <a:schemeClr val="bg1"/>
                  </a:solidFill>
                </a:rPr>
                <a:t>To The Next Level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9112" y="6264676"/>
            <a:ext cx="81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www.kal.technology   contact@kal.technology   844-930-2218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4191000"/>
            <a:ext cx="80152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AWS EKS Kubeflow Quick Start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Kirk S. Kalvar</a:t>
            </a:r>
          </a:p>
          <a:p>
            <a:pPr algn="ctr"/>
            <a:r>
              <a:rPr lang="en-US" b="1" dirty="0" smtClean="0"/>
              <a:t>Senior Software Engineer/Principal</a:t>
            </a:r>
          </a:p>
        </p:txBody>
      </p:sp>
    </p:spTree>
    <p:extLst>
      <p:ext uri="{BB962C8B-B14F-4D97-AF65-F5344CB8AC3E}">
        <p14:creationId xmlns:p14="http://schemas.microsoft.com/office/powerpoint/2010/main" val="37148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With the </a:t>
            </a:r>
            <a:r>
              <a:rPr lang="en-US" sz="1800" dirty="0" smtClean="0"/>
              <a:t>advent </a:t>
            </a:r>
            <a:r>
              <a:rPr lang="en-US" sz="1800" dirty="0"/>
              <a:t>of integrated development environments (IDE) such as </a:t>
            </a:r>
            <a:r>
              <a:rPr lang="en-US" sz="1800" b="1" dirty="0"/>
              <a:t>AWS </a:t>
            </a:r>
            <a:r>
              <a:rPr lang="en-US" sz="1800" b="1" dirty="0" smtClean="0"/>
              <a:t>SageMaker </a:t>
            </a:r>
            <a:r>
              <a:rPr lang="en-US" sz="1800" b="1" dirty="0"/>
              <a:t>Studio </a:t>
            </a:r>
            <a:r>
              <a:rPr lang="en-US" sz="1800" b="1" dirty="0" smtClean="0"/>
              <a:t>for Machine </a:t>
            </a:r>
            <a:r>
              <a:rPr lang="en-US" sz="1800" b="1" dirty="0"/>
              <a:t>Learning</a:t>
            </a:r>
            <a:r>
              <a:rPr lang="en-US" sz="1800" dirty="0"/>
              <a:t> (ML), it's now possible to provide a single integrated view where you can </a:t>
            </a:r>
            <a:r>
              <a:rPr lang="en-US" sz="1800" dirty="0" smtClean="0"/>
              <a:t>access purpose-built </a:t>
            </a:r>
            <a:r>
              <a:rPr lang="en-US" sz="1800" dirty="0"/>
              <a:t>tools to perform ML </a:t>
            </a:r>
            <a:r>
              <a:rPr lang="en-US" sz="1800" dirty="0" smtClean="0"/>
              <a:t>tasks for preparing </a:t>
            </a:r>
            <a:r>
              <a:rPr lang="en-US" sz="1800" dirty="0"/>
              <a:t>data to </a:t>
            </a:r>
            <a:r>
              <a:rPr lang="en-US" sz="1800" dirty="0" smtClean="0"/>
              <a:t>building, training</a:t>
            </a:r>
            <a:r>
              <a:rPr lang="en-US" sz="1800" dirty="0"/>
              <a:t>, and deploying </a:t>
            </a:r>
            <a:r>
              <a:rPr lang="en-US" sz="1800" dirty="0" smtClean="0"/>
              <a:t>ML </a:t>
            </a:r>
            <a:r>
              <a:rPr lang="en-US" sz="1800" dirty="0"/>
              <a:t>models.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Kubeflow</a:t>
            </a:r>
            <a:r>
              <a:rPr lang="en-US" sz="1800" dirty="0"/>
              <a:t> is an </a:t>
            </a:r>
            <a:r>
              <a:rPr lang="en-US" sz="1800" dirty="0" smtClean="0"/>
              <a:t>open source </a:t>
            </a:r>
            <a:r>
              <a:rPr lang="en-US" sz="1800" dirty="0"/>
              <a:t>ML IDE </a:t>
            </a:r>
            <a:r>
              <a:rPr lang="en-US" sz="1800" dirty="0" smtClean="0"/>
              <a:t>where you can also access </a:t>
            </a:r>
            <a:r>
              <a:rPr lang="en-US" sz="1800" dirty="0" smtClean="0"/>
              <a:t>purpose-built </a:t>
            </a:r>
            <a:r>
              <a:rPr lang="en-US" sz="1800" dirty="0"/>
              <a:t>tools to </a:t>
            </a:r>
            <a:r>
              <a:rPr lang="en-US" sz="1800" dirty="0" smtClean="0"/>
              <a:t>preform </a:t>
            </a:r>
            <a:r>
              <a:rPr lang="en-US" sz="1800" dirty="0"/>
              <a:t>ML </a:t>
            </a:r>
            <a:r>
              <a:rPr lang="en-US" sz="1800" dirty="0" smtClean="0"/>
              <a:t>tasks for preparing </a:t>
            </a:r>
            <a:r>
              <a:rPr lang="en-US" sz="1800" dirty="0"/>
              <a:t>data to building, training, and deploying your ML </a:t>
            </a:r>
            <a:r>
              <a:rPr lang="en-US" sz="1800" dirty="0" smtClean="0"/>
              <a:t>models, but </a:t>
            </a:r>
            <a:r>
              <a:rPr lang="en-US" sz="1800" dirty="0" smtClean="0"/>
              <a:t>run them on a Kubernetes cluster.  Because </a:t>
            </a:r>
            <a:r>
              <a:rPr lang="en-US" sz="1800" dirty="0"/>
              <a:t>it runs on Kubernetes its portable and scalable across multiple cloud and </a:t>
            </a:r>
            <a:r>
              <a:rPr lang="en-US" sz="1800" dirty="0" smtClean="0"/>
              <a:t>on premise infrastructure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In this presentation we will provide a </a:t>
            </a:r>
            <a:r>
              <a:rPr lang="en-US" sz="1800" dirty="0"/>
              <a:t>high-level </a:t>
            </a:r>
            <a:r>
              <a:rPr lang="en-US" sz="1800" dirty="0" smtClean="0"/>
              <a:t>architectural view of Kubeflow and then jump right into a lab.  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4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682"/>
            <a:ext cx="9144000" cy="49381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92671" y="1229380"/>
            <a:ext cx="353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Kubeflow Architecture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472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726"/>
            <a:ext cx="9144000" cy="50460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1153180"/>
            <a:ext cx="3302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Kubeflow Dashboard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103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Prerequisites: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AWS </a:t>
            </a:r>
            <a:r>
              <a:rPr lang="en-US" sz="1800" dirty="0" smtClean="0"/>
              <a:t>Account</a:t>
            </a:r>
            <a:endParaRPr lang="en-US" sz="1800" dirty="0" smtClean="0"/>
          </a:p>
          <a:p>
            <a:r>
              <a:rPr lang="en-US" sz="1800" dirty="0" smtClean="0"/>
              <a:t>Ability to ssh Remotely to an EC2 Instance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64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For this lab we will install Kubeflow on AWS Elastic Kubernetes Service (EKS).   </a:t>
            </a:r>
            <a:br>
              <a:rPr lang="en-US" sz="1800" dirty="0" smtClean="0"/>
            </a:br>
            <a:r>
              <a:rPr lang="en-US" sz="1800" dirty="0" smtClean="0"/>
              <a:t>Although I did find documentation on installing Kubeflow on EKS, it was either confusing, inaccurate, or missing information.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It’s pretty hard to experiment and work with something new if you can’t get the basic service running.  So I developed a reliable, repeatable process to get you up and running  with Kubeflow quickly</a:t>
            </a:r>
            <a:r>
              <a:rPr lang="en-US" sz="1800" dirty="0" smtClean="0"/>
              <a:t>.</a:t>
            </a: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Please see “AWS </a:t>
            </a:r>
            <a:r>
              <a:rPr lang="en-US" sz="1800" dirty="0"/>
              <a:t>Elastic Kubernetes Service (EKS) Kubeflow </a:t>
            </a:r>
            <a:r>
              <a:rPr lang="en-US" sz="1800" dirty="0" smtClean="0"/>
              <a:t>QuickStart” in the reference section of this slide deck which will take you to the GitHub project which contains the step by step instructions you’ll need.</a:t>
            </a: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6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4955" y="1471474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endParaRPr lang="en-US" dirty="0"/>
          </a:p>
          <a:p>
            <a:r>
              <a:rPr lang="en-US" dirty="0" smtClean="0"/>
              <a:t>Kubeflow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www.kubeflow.org/docs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Kubeflow on AWS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://awslabs.github.io/kubeflow-manifests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AWS </a:t>
            </a:r>
            <a:r>
              <a:rPr lang="en-US" dirty="0"/>
              <a:t>Elastic Kubernetes Service (EKS) Kubeflow </a:t>
            </a:r>
            <a:r>
              <a:rPr lang="en-US" dirty="0" smtClean="0"/>
              <a:t>QuickStart</a:t>
            </a:r>
            <a:endParaRPr lang="en-US" dirty="0"/>
          </a:p>
          <a:p>
            <a:r>
              <a:rPr lang="en-US" dirty="0">
                <a:hlinkClick r:id="rId4"/>
              </a:rPr>
              <a:t>https://github.com/kskalvar/aws-eks-kubeflow-quickstart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7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151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kskalvar@hotmail.com</dc:creator>
  <cp:lastModifiedBy>kskalvar@hotmail.com</cp:lastModifiedBy>
  <cp:revision>66</cp:revision>
  <dcterms:created xsi:type="dcterms:W3CDTF">2022-06-19T15:48:53Z</dcterms:created>
  <dcterms:modified xsi:type="dcterms:W3CDTF">2022-12-15T20:20:25Z</dcterms:modified>
</cp:coreProperties>
</file>