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64" r:id="rId5"/>
    <p:sldId id="262" r:id="rId6"/>
    <p:sldId id="259" r:id="rId7"/>
    <p:sldId id="25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labs.github.io/kubeflow-manifests/" TargetMode="External"/><Relationship Id="rId2" Type="http://schemas.openxmlformats.org/officeDocument/2006/relationships/hyperlink" Target="https://www.kubeflow.org/doc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github.com/kskalvar/aws-eks-kubeflow-quickstar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AWS EKS Kubeflow Quick Start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AWS EKS Kubeflow Quick Start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With </a:t>
            </a:r>
            <a:r>
              <a:rPr lang="en-US" sz="1800" dirty="0"/>
              <a:t>the </a:t>
            </a:r>
            <a:r>
              <a:rPr lang="en-US" sz="1800" dirty="0" smtClean="0"/>
              <a:t>advent </a:t>
            </a:r>
            <a:r>
              <a:rPr lang="en-US" sz="1800" dirty="0"/>
              <a:t>of integrated development environments (IDE) such as </a:t>
            </a:r>
            <a:r>
              <a:rPr lang="en-US" sz="1800" b="1" dirty="0"/>
              <a:t>AWS </a:t>
            </a:r>
            <a:r>
              <a:rPr lang="en-US" sz="1800" b="1" dirty="0" smtClean="0"/>
              <a:t>SageMaker </a:t>
            </a:r>
            <a:r>
              <a:rPr lang="en-US" sz="1800" b="1" dirty="0"/>
              <a:t>Studio </a:t>
            </a:r>
            <a:r>
              <a:rPr lang="en-US" sz="1800" dirty="0" smtClean="0"/>
              <a:t>for Machine </a:t>
            </a:r>
            <a:r>
              <a:rPr lang="en-US" sz="1800" dirty="0"/>
              <a:t>Learning (ML), it's now possible to provide a single integrated view where you can </a:t>
            </a:r>
            <a:r>
              <a:rPr lang="en-US" sz="1800" dirty="0" smtClean="0"/>
              <a:t>access purpose-built </a:t>
            </a:r>
            <a:r>
              <a:rPr lang="en-US" sz="1800" dirty="0"/>
              <a:t>tools to perform </a:t>
            </a:r>
            <a:r>
              <a:rPr lang="en-US" sz="1800" dirty="0" smtClean="0"/>
              <a:t>tasks for preparing </a:t>
            </a:r>
            <a:r>
              <a:rPr lang="en-US" sz="1800" dirty="0"/>
              <a:t>data to </a:t>
            </a:r>
            <a:r>
              <a:rPr lang="en-US" sz="1800" dirty="0" smtClean="0"/>
              <a:t>building, training</a:t>
            </a:r>
            <a:r>
              <a:rPr lang="en-US" sz="1800" dirty="0"/>
              <a:t>, and deploying </a:t>
            </a:r>
            <a:r>
              <a:rPr lang="en-US" sz="1800" dirty="0" smtClean="0"/>
              <a:t>ML </a:t>
            </a:r>
            <a:r>
              <a:rPr lang="en-US" sz="1800" dirty="0"/>
              <a:t>models.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Kubeflow</a:t>
            </a:r>
            <a:r>
              <a:rPr lang="en-US" sz="1800" dirty="0"/>
              <a:t> is an </a:t>
            </a:r>
            <a:r>
              <a:rPr lang="en-US" sz="1800" dirty="0" smtClean="0"/>
              <a:t>open source </a:t>
            </a:r>
            <a:r>
              <a:rPr lang="en-US" sz="1800" dirty="0"/>
              <a:t>ML IDE </a:t>
            </a:r>
            <a:r>
              <a:rPr lang="en-US" sz="1800" dirty="0" smtClean="0"/>
              <a:t>where you can also access purpose-built </a:t>
            </a:r>
            <a:r>
              <a:rPr lang="en-US" sz="1800" dirty="0"/>
              <a:t>tools to </a:t>
            </a:r>
            <a:r>
              <a:rPr lang="en-US" sz="1800" dirty="0" smtClean="0"/>
              <a:t>preform tasks for preparing </a:t>
            </a:r>
            <a:r>
              <a:rPr lang="en-US" sz="1800" dirty="0"/>
              <a:t>data to building, training, and deploying your ML </a:t>
            </a:r>
            <a:r>
              <a:rPr lang="en-US" sz="1800" dirty="0" smtClean="0"/>
              <a:t>models, but run them on a Kubernetes cluster.  Because </a:t>
            </a:r>
            <a:r>
              <a:rPr lang="en-US" sz="1800" dirty="0"/>
              <a:t>it runs on Kubernetes its portable and scalable across multiple cloud and </a:t>
            </a:r>
            <a:r>
              <a:rPr lang="en-US" sz="1800" dirty="0" smtClean="0"/>
              <a:t>on premise infrastructure.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 this presentation we will provide a </a:t>
            </a:r>
            <a:r>
              <a:rPr lang="en-US" sz="1800" dirty="0"/>
              <a:t>high-level </a:t>
            </a:r>
            <a:r>
              <a:rPr lang="en-US" sz="1800" dirty="0" smtClean="0"/>
              <a:t>architectural view of Kubeflow and then jump right into installing Kubeflow on AWS.  </a:t>
            </a: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682"/>
            <a:ext cx="9144000" cy="49381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92671" y="1229380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Kubeflow Architecture</a:t>
            </a:r>
            <a:endParaRPr lang="en-US" sz="2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472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726"/>
            <a:ext cx="9144000" cy="5046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1153180"/>
            <a:ext cx="330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Kubeflow Dashboard</a:t>
            </a:r>
            <a:endParaRPr lang="en-US" sz="28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03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Introduction: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 this lab we will install Kubeflow on AWS Elastic Kubernetes Service (EKS).   </a:t>
            </a:r>
            <a:br>
              <a:rPr lang="en-US" sz="1800" dirty="0" smtClean="0"/>
            </a:br>
            <a:r>
              <a:rPr lang="en-US" sz="1800" dirty="0" smtClean="0"/>
              <a:t>Although I did find quite a few documents on installing Kubeflow on EKS, they were either confusing, inaccurate, or missing information.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It’s pretty hard to experiment and work with something new if you can’t get the basic service running.  So I developed a reliable, repeatable process to get you up and running  with Kubeflow quickly</a:t>
            </a:r>
            <a:r>
              <a:rPr lang="en-US" sz="1800" dirty="0" smtClean="0"/>
              <a:t>.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Please see “AWS </a:t>
            </a:r>
            <a:r>
              <a:rPr lang="en-US" sz="1800" dirty="0"/>
              <a:t>Elastic Kubernetes Service (EKS) Kubeflow </a:t>
            </a:r>
            <a:r>
              <a:rPr lang="en-US" sz="1800" dirty="0" smtClean="0"/>
              <a:t>QuickStart” in the reference section of this slide deck pointing to a GitHub project which contains the step by step instructions you’ll need.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AWS Account</a:t>
            </a:r>
          </a:p>
          <a:p>
            <a:r>
              <a:rPr lang="en-US" sz="1800" dirty="0" smtClean="0"/>
              <a:t>Ability to </a:t>
            </a:r>
            <a:r>
              <a:rPr lang="en-US" sz="1800" dirty="0" smtClean="0"/>
              <a:t>remotely ssh to </a:t>
            </a:r>
            <a:r>
              <a:rPr lang="en-US" sz="1800" dirty="0" smtClean="0"/>
              <a:t>an EC2 Instance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Kubeflow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www.kubeflow.org/docs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Kubeflow on AWS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://awslabs.github.io/kubeflow-manifests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AWS </a:t>
            </a:r>
            <a:r>
              <a:rPr lang="en-US" dirty="0"/>
              <a:t>Elastic Kubernetes Service (EKS) Kubeflow </a:t>
            </a:r>
            <a:r>
              <a:rPr lang="en-US" dirty="0" smtClean="0"/>
              <a:t>QuickStart</a:t>
            </a:r>
            <a:endParaRPr lang="en-US" dirty="0"/>
          </a:p>
          <a:p>
            <a:r>
              <a:rPr lang="en-US" dirty="0">
                <a:hlinkClick r:id="rId4"/>
              </a:rPr>
              <a:t>https://github.com/kskalvar/aws-eks-kubeflow-quickstart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173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77</cp:revision>
  <dcterms:created xsi:type="dcterms:W3CDTF">2022-06-19T15:48:53Z</dcterms:created>
  <dcterms:modified xsi:type="dcterms:W3CDTF">2023-01-08T14:52:35Z</dcterms:modified>
</cp:coreProperties>
</file>