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flow.org/doc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wslabs.github.io/kubeflow-manifes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3780472"/>
            <a:ext cx="8015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AWS EKS Kubeflow Quick Start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  <a:p>
            <a:pPr algn="ctr"/>
            <a:r>
              <a:rPr lang="en-US" b="1" dirty="0" smtClean="0"/>
              <a:t>KAL Technology IT Consulting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Lab Prerequisites: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 smtClean="0"/>
              <a:t>AWS Account with Root Access</a:t>
            </a:r>
          </a:p>
          <a:p>
            <a:r>
              <a:rPr lang="en-US" sz="1800" b="1" dirty="0" smtClean="0"/>
              <a:t>Ability to ssh Remotely to an EC2 Instance</a:t>
            </a:r>
          </a:p>
          <a:p>
            <a:r>
              <a:rPr lang="en-US" sz="1800" b="1" dirty="0" smtClean="0"/>
              <a:t>Familiar with AWS Console and of AWS Services</a:t>
            </a:r>
          </a:p>
          <a:p>
            <a:r>
              <a:rPr lang="en-US" sz="1800" b="1" dirty="0" smtClean="0"/>
              <a:t>Familiar with Kubernetes and AWS </a:t>
            </a:r>
            <a:r>
              <a:rPr lang="en-US" sz="1800" b="1" dirty="0"/>
              <a:t>Elastic Kubernetes </a:t>
            </a:r>
            <a:r>
              <a:rPr lang="en-US" sz="1800" b="1" dirty="0" smtClean="0"/>
              <a:t>Service</a:t>
            </a:r>
            <a:endParaRPr lang="en-US" sz="1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smtClean="0"/>
              <a:t>Kubeflow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Kubeflow on AWS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://awslabs.github.io/kubeflow-manifests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85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33</cp:revision>
  <dcterms:created xsi:type="dcterms:W3CDTF">2022-06-19T15:48:53Z</dcterms:created>
  <dcterms:modified xsi:type="dcterms:W3CDTF">2022-11-30T16:17:46Z</dcterms:modified>
</cp:coreProperties>
</file>