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>
        <p:scale>
          <a:sx n="109" d="100"/>
          <a:sy n="109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EKS Cluster Mesh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requires a few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Simple fast setup and 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DevOps oriented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 Mesh Demo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github.com/dkeightley/App-Mesh-Demo</a:t>
            </a:r>
          </a:p>
          <a:p>
            <a:endParaRPr lang="en-US" dirty="0" smtClean="0"/>
          </a:p>
          <a:p>
            <a:r>
              <a:rPr lang="en-US" dirty="0"/>
              <a:t>AWS App Mesh </a:t>
            </a:r>
            <a:r>
              <a:rPr lang="en-US" dirty="0" smtClean="0"/>
              <a:t>Documentation</a:t>
            </a:r>
          </a:p>
          <a:p>
            <a:r>
              <a:rPr lang="en-US" dirty="0"/>
              <a:t>https://docs.aws.amazon.com/app-mesh/index.html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to do anything serious with containers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 (Customer Responsibility)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</a:t>
            </a:r>
            <a:r>
              <a:rPr lang="en-US" dirty="0" smtClean="0"/>
              <a:t>and an EC2 instance used to run kubectl </a:t>
            </a:r>
            <a:r>
              <a:rPr lang="en-US" dirty="0" smtClean="0"/>
              <a:t>has </a:t>
            </a:r>
            <a:r>
              <a:rPr lang="en-US" dirty="0" smtClean="0"/>
              <a:t>already been configured using our AWS CloudFormation </a:t>
            </a:r>
            <a:r>
              <a:rPr lang="en-US" dirty="0" smtClean="0"/>
              <a:t>scripts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1877</TotalTime>
  <Words>465</Words>
  <Application>Microsoft Office PowerPoint</Application>
  <PresentationFormat>On-screen Show (4:3)</PresentationFormat>
  <Paragraphs>80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542</cp:revision>
  <dcterms:created xsi:type="dcterms:W3CDTF">2015-07-01T16:04:28Z</dcterms:created>
  <dcterms:modified xsi:type="dcterms:W3CDTF">2019-12-05T18:52:41Z</dcterms:modified>
</cp:coreProperties>
</file>