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70" r:id="rId4"/>
    <p:sldId id="274" r:id="rId5"/>
    <p:sldId id="275" r:id="rId6"/>
    <p:sldId id="266" r:id="rId7"/>
    <p:sldId id="267" r:id="rId8"/>
    <p:sldId id="262" r:id="rId9"/>
    <p:sldId id="272" r:id="rId10"/>
    <p:sldId id="273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0" d="100"/>
          <a:sy n="110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5733" y="3257698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201173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CI/CD Pipeline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Cons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pipeline </a:t>
            </a:r>
            <a:r>
              <a:rPr lang="en-US" dirty="0" smtClean="0"/>
              <a:t>currently supports only a Simple Delivery </a:t>
            </a:r>
            <a:r>
              <a:rPr lang="en-US" dirty="0" smtClean="0"/>
              <a:t>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Still a lot of manual </a:t>
            </a:r>
            <a:r>
              <a:rPr lang="en-US" dirty="0" smtClean="0"/>
              <a:t>steps to setup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Not </a:t>
            </a:r>
            <a:r>
              <a:rPr lang="en-US" dirty="0" smtClean="0"/>
              <a:t>Production Ready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Provides a fully managed CI/CD Pipeline in a relatively short time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Saves a huge amount Initial Setup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Gives an excellent Baseline from which to build from</a:t>
            </a:r>
          </a:p>
        </p:txBody>
      </p:sp>
    </p:spTree>
    <p:extLst>
      <p:ext uri="{BB962C8B-B14F-4D97-AF65-F5344CB8AC3E}">
        <p14:creationId xmlns:p14="http://schemas.microsoft.com/office/powerpoint/2010/main" val="1373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EKS QuickStart</a:t>
            </a:r>
          </a:p>
          <a:p>
            <a:r>
              <a:rPr lang="en-US" dirty="0"/>
              <a:t>https://github.com/kskalvar/aws-eks-cluster-quickstart</a:t>
            </a:r>
          </a:p>
          <a:p>
            <a:endParaRPr lang="en-US" dirty="0"/>
          </a:p>
          <a:p>
            <a:r>
              <a:rPr lang="en-US" dirty="0" smtClean="0"/>
              <a:t>AWS EKS CI/CD Pipeline QuickStart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github.com/kskalvar/aws-eks-pipeline-quickstart</a:t>
            </a:r>
          </a:p>
          <a:p>
            <a:endParaRPr lang="en-US" dirty="0" smtClean="0"/>
          </a:p>
          <a:p>
            <a:r>
              <a:rPr lang="en-US" dirty="0"/>
              <a:t>CodeSuite - Continuous Deployment Reference Architecture for </a:t>
            </a:r>
            <a:r>
              <a:rPr lang="en-US" dirty="0" smtClean="0"/>
              <a:t>Kubernetes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github.com/aws-samples/aws-kube-codesuite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you’ve got a AWS EKS Cluster up and running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What’s Next?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Support Team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</a:t>
            </a:r>
            <a:r>
              <a:rPr lang="en-US" dirty="0" smtClean="0"/>
              <a:t>Demand Build and Deploy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 Feedback Loop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Increased Transparency and Visibility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Modern Software Lifecycle Require It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 CI/CD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OK, We Want to Build a CI/CD Pipeline for our Kubernetes Cluster, what are our options?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AWS CodeStar </a:t>
            </a:r>
            <a:r>
              <a:rPr lang="en-US" dirty="0" smtClean="0"/>
              <a:t>Option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Custom Jenkins </a:t>
            </a:r>
            <a:r>
              <a:rPr lang="en-US" dirty="0" smtClean="0"/>
              <a:t>Pipeline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</a:t>
            </a:r>
            <a:r>
              <a:rPr lang="en-US" dirty="0" smtClean="0"/>
              <a:t>a Pipeline </a:t>
            </a:r>
            <a:r>
              <a:rPr lang="en-US" dirty="0" smtClean="0"/>
              <a:t>External or Internal to </a:t>
            </a:r>
            <a:r>
              <a:rPr lang="en-US" dirty="0" smtClean="0"/>
              <a:t>Kubernetes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Geez, it shouldn’t be this tough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Just want to get something running quickly so we can get started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 we really need to start from scratch?</a:t>
            </a:r>
          </a:p>
        </p:txBody>
      </p:sp>
    </p:spTree>
    <p:extLst>
      <p:ext uri="{BB962C8B-B14F-4D97-AF65-F5344CB8AC3E}">
        <p14:creationId xmlns:p14="http://schemas.microsoft.com/office/powerpoint/2010/main" val="311943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439" y="1782918"/>
            <a:ext cx="82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CodeSuite </a:t>
            </a:r>
            <a:r>
              <a:rPr lang="en-US" dirty="0"/>
              <a:t>- Continuous Deployment Reference Architecture for </a:t>
            </a:r>
            <a:r>
              <a:rPr lang="en-US" dirty="0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AWS EKS Cluster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EC2 Instance with “kubectl” installed and configured to talk to the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5" y="1374632"/>
            <a:ext cx="788182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439" y="1782918"/>
            <a:ext cx="8245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Checkout </a:t>
            </a:r>
            <a:r>
              <a:rPr lang="en-US" dirty="0"/>
              <a:t>aws-eks-pipeline-quickstart from </a:t>
            </a:r>
            <a:r>
              <a:rPr lang="en-US" dirty="0" smtClean="0"/>
              <a:t>github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</a:t>
            </a:r>
            <a:r>
              <a:rPr lang="en-US" dirty="0"/>
              <a:t>the Initial </a:t>
            </a:r>
            <a:r>
              <a:rPr lang="en-US" dirty="0" smtClean="0"/>
              <a:t>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S3 </a:t>
            </a:r>
            <a:r>
              <a:rPr lang="en-US" dirty="0" smtClean="0"/>
              <a:t>Bucket and Upload Deployment Artifacts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AWS CloudFormation </a:t>
            </a:r>
            <a:r>
              <a:rPr lang="en-US" dirty="0"/>
              <a:t>to Create the 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Give Lambda Execution Role Permissions in </a:t>
            </a:r>
            <a:r>
              <a:rPr lang="en-US" dirty="0" smtClean="0"/>
              <a:t>AWS EKS 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git Credential </a:t>
            </a:r>
            <a:r>
              <a:rPr lang="en-US" dirty="0" smtClean="0"/>
              <a:t>Helper to 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/>
              <a:t>CI/CD Pipeline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AWS EKS Cluster, the AWS CodePipeline, and the sample-app have already been deployed.   We’ll: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Push a simple modification to the </a:t>
            </a:r>
            <a:r>
              <a:rPr lang="en-US" dirty="0" smtClean="0"/>
              <a:t>AWS </a:t>
            </a:r>
            <a:r>
              <a:rPr lang="en-US" dirty="0" smtClean="0"/>
              <a:t>CodeCommit </a:t>
            </a:r>
            <a:r>
              <a:rPr lang="en-US" dirty="0" smtClean="0"/>
              <a:t>Repo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Watch the pipeline automatically pickup the code change, build the container, and push the new container into Kubernetes.</a:t>
            </a:r>
          </a:p>
          <a:p>
            <a:pPr lvl="1"/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should see the message “Hello World” appear when we access the load balancer endpoint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2534</TotalTime>
  <Words>389</Words>
  <Application>Microsoft Office PowerPoint</Application>
  <PresentationFormat>On-screen Show (4:3)</PresentationFormat>
  <Paragraphs>65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Introduction</vt:lpstr>
      <vt:lpstr>Why a CI/CD Pipeline?</vt:lpstr>
      <vt:lpstr>Why a CI/CD Pipeline?</vt:lpstr>
      <vt:lpstr>Why a CI/CD Pipeline?</vt:lpstr>
      <vt:lpstr>Requirements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543</cp:revision>
  <dcterms:created xsi:type="dcterms:W3CDTF">2015-07-01T16:04:28Z</dcterms:created>
  <dcterms:modified xsi:type="dcterms:W3CDTF">2019-02-06T17:59:24Z</dcterms:modified>
</cp:coreProperties>
</file>