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7"/>
  </p:notesMasterIdLst>
  <p:handoutMasterIdLst>
    <p:handoutMasterId r:id="rId18"/>
  </p:handoutMasterIdLst>
  <p:sldIdLst>
    <p:sldId id="277" r:id="rId2"/>
    <p:sldId id="278" r:id="rId3"/>
    <p:sldId id="258" r:id="rId4"/>
    <p:sldId id="270" r:id="rId5"/>
    <p:sldId id="274" r:id="rId6"/>
    <p:sldId id="275" r:id="rId7"/>
    <p:sldId id="266" r:id="rId8"/>
    <p:sldId id="267" r:id="rId9"/>
    <p:sldId id="262" r:id="rId10"/>
    <p:sldId id="279" r:id="rId11"/>
    <p:sldId id="272" r:id="rId12"/>
    <p:sldId id="273" r:id="rId13"/>
    <p:sldId id="268" r:id="rId14"/>
    <p:sldId id="26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5799" autoAdjust="0"/>
  </p:normalViewPr>
  <p:slideViewPr>
    <p:cSldViewPr snapToGrid="0">
      <p:cViewPr varScale="1">
        <p:scale>
          <a:sx n="86" d="100"/>
          <a:sy n="86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785AE33-8762-CB48-8069-61FC714534F0}" type="datetime8">
              <a:rPr lang="en-US" smtClean="0"/>
              <a:t>6/12/2019 8:57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3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1882E56-9BBC-5549-962E-8E06798B1869}" type="datetime8">
              <a:rPr lang="en-US" smtClean="0"/>
              <a:t>6/12/2019 8:57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6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BE8237A-4D68-A141-8155-E7C5F376347F}" type="datetime8">
              <a:rPr lang="en-US" smtClean="0"/>
              <a:t>6/12/2019 8:57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11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_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ubsecblue">
            <a:extLst>
              <a:ext uri="{FF2B5EF4-FFF2-40B4-BE49-F238E27FC236}">
                <a16:creationId xmlns:a16="http://schemas.microsoft.com/office/drawing/2014/main" xmlns="" id="{1A186D19-95DE-4770-AAE6-494ED68B3D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267E3236-3BFA-49FE-817B-CDA7278848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02407" y="3529327"/>
            <a:ext cx="3831524" cy="1387928"/>
          </a:xfrm>
        </p:spPr>
        <p:txBody>
          <a:bodyPr lIns="128016" tIns="102413" rIns="128016" bIns="102413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76809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76809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Contact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30B8BD6-A711-4A2B-B746-1B6F5FF44CFA}"/>
              </a:ext>
            </a:extLst>
          </p:cNvPr>
          <p:cNvSpPr txBox="1"/>
          <p:nvPr userDrawn="1"/>
        </p:nvSpPr>
        <p:spPr bwMode="black">
          <a:xfrm>
            <a:off x="201929" y="1841350"/>
            <a:ext cx="7484746" cy="1587651"/>
          </a:xfrm>
          <a:prstGeom prst="rect">
            <a:avLst/>
          </a:prstGeom>
          <a:noFill/>
        </p:spPr>
        <p:txBody>
          <a:bodyPr vert="horz" wrap="square" lIns="128016" tIns="64008" rIns="102413" bIns="64008" rtlCol="0" anchor="t" anchorCtr="0">
            <a:noAutofit/>
          </a:bodyPr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sz="8100" dirty="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A0C29897-1EC9-4802-9757-D6B748FD2811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3333751" y="6273942"/>
            <a:ext cx="24765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6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429CA96-3899-4829-8322-D56425154EF6}"/>
              </a:ext>
            </a:extLst>
          </p:cNvPr>
          <p:cNvGrpSpPr/>
          <p:nvPr userDrawn="1"/>
        </p:nvGrpSpPr>
        <p:grpSpPr bwMode="black">
          <a:xfrm>
            <a:off x="326827" y="6053660"/>
            <a:ext cx="1840111" cy="540148"/>
            <a:chOff x="15462171" y="3075246"/>
            <a:chExt cx="5601158" cy="12331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1C68D930-6BA1-415F-AF01-DE13B3496E0F}"/>
                </a:ext>
              </a:extLst>
            </p:cNvPr>
            <p:cNvSpPr txBox="1"/>
            <p:nvPr userDrawn="1"/>
          </p:nvSpPr>
          <p:spPr bwMode="black">
            <a:xfrm>
              <a:off x="16766541" y="3075246"/>
              <a:ext cx="4296788" cy="123312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768048" rtl="0" eaLnBrk="1" latinLnBrk="0" hangingPunct="1">
                <a:lnSpc>
                  <a:spcPct val="90000"/>
                </a:lnSpc>
                <a:spcAft>
                  <a:spcPts val="1260"/>
                </a:spcAft>
              </a:pPr>
              <a:r>
                <a:rPr lang="en-US" sz="1300" b="0" kern="1200" spc="21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PUBLIC SECTOR SUMMIT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1D019969-CBDF-4237-B852-A32D22443744}"/>
                </a:ext>
              </a:extLst>
            </p:cNvPr>
            <p:cNvSpPr/>
            <p:nvPr userDrawn="1"/>
          </p:nvSpPr>
          <p:spPr bwMode="black">
            <a:xfrm>
              <a:off x="15462171" y="3530144"/>
              <a:ext cx="1038916" cy="623280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860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alk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ubsecblue">
            <a:extLst>
              <a:ext uri="{FF2B5EF4-FFF2-40B4-BE49-F238E27FC236}">
                <a16:creationId xmlns:a16="http://schemas.microsoft.com/office/drawing/2014/main" xmlns="" id="{664491D0-D7B1-419D-B5D9-1449FC9D15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49DC84CA-CE72-4309-9EAB-66ED7D370A86}"/>
              </a:ext>
            </a:extLst>
          </p:cNvPr>
          <p:cNvSpPr/>
          <p:nvPr userDrawn="1"/>
        </p:nvSpPr>
        <p:spPr bwMode="black">
          <a:xfrm>
            <a:off x="354567" y="2970284"/>
            <a:ext cx="1329758" cy="1063688"/>
          </a:xfrm>
          <a:custGeom>
            <a:avLst/>
            <a:gdLst>
              <a:gd name="connsiteX0" fmla="*/ 16294 w 1038916"/>
              <a:gd name="connsiteY0" fmla="*/ 412214 h 623280"/>
              <a:gd name="connsiteX1" fmla="*/ 530500 w 1038916"/>
              <a:gd name="connsiteY1" fmla="*/ 548204 h 623280"/>
              <a:gd name="connsiteX2" fmla="*/ 922882 w 1038916"/>
              <a:gd name="connsiteY2" fmla="*/ 467460 h 623280"/>
              <a:gd name="connsiteX3" fmla="*/ 939881 w 1038916"/>
              <a:gd name="connsiteY3" fmla="*/ 494374 h 623280"/>
              <a:gd name="connsiteX4" fmla="*/ 519167 w 1038916"/>
              <a:gd name="connsiteY4" fmla="*/ 623280 h 623280"/>
              <a:gd name="connsiteX5" fmla="*/ 4961 w 1038916"/>
              <a:gd name="connsiteY5" fmla="*/ 427796 h 623280"/>
              <a:gd name="connsiteX6" fmla="*/ 16294 w 1038916"/>
              <a:gd name="connsiteY6" fmla="*/ 412214 h 623280"/>
              <a:gd name="connsiteX7" fmla="*/ 962369 w 1038916"/>
              <a:gd name="connsiteY7" fmla="*/ 389372 h 623280"/>
              <a:gd name="connsiteX8" fmla="*/ 1034790 w 1038916"/>
              <a:gd name="connsiteY8" fmla="*/ 403715 h 623280"/>
              <a:gd name="connsiteX9" fmla="*/ 971045 w 1038916"/>
              <a:gd name="connsiteY9" fmla="*/ 576534 h 623280"/>
              <a:gd name="connsiteX10" fmla="*/ 956880 w 1038916"/>
              <a:gd name="connsiteY10" fmla="*/ 569451 h 623280"/>
              <a:gd name="connsiteX11" fmla="*/ 986627 w 1038916"/>
              <a:gd name="connsiteY11" fmla="*/ 440545 h 623280"/>
              <a:gd name="connsiteX12" fmla="*/ 853471 w 1038916"/>
              <a:gd name="connsiteY12" fmla="*/ 436295 h 623280"/>
              <a:gd name="connsiteX13" fmla="*/ 850638 w 1038916"/>
              <a:gd name="connsiteY13" fmla="*/ 420713 h 623280"/>
              <a:gd name="connsiteX14" fmla="*/ 962369 w 1038916"/>
              <a:gd name="connsiteY14" fmla="*/ 389372 h 623280"/>
              <a:gd name="connsiteX15" fmla="*/ 172113 w 1038916"/>
              <a:gd name="connsiteY15" fmla="*/ 175652 h 623280"/>
              <a:gd name="connsiteX16" fmla="*/ 121118 w 1038916"/>
              <a:gd name="connsiteY16" fmla="*/ 189817 h 623280"/>
              <a:gd name="connsiteX17" fmla="*/ 104119 w 1038916"/>
              <a:gd name="connsiteY17" fmla="*/ 229480 h 623280"/>
              <a:gd name="connsiteX18" fmla="*/ 116868 w 1038916"/>
              <a:gd name="connsiteY18" fmla="*/ 266310 h 623280"/>
              <a:gd name="connsiteX19" fmla="*/ 153698 w 1038916"/>
              <a:gd name="connsiteY19" fmla="*/ 277643 h 623280"/>
              <a:gd name="connsiteX20" fmla="*/ 189112 w 1038916"/>
              <a:gd name="connsiteY20" fmla="*/ 271976 h 623280"/>
              <a:gd name="connsiteX21" fmla="*/ 221692 w 1038916"/>
              <a:gd name="connsiteY21" fmla="*/ 249312 h 623280"/>
              <a:gd name="connsiteX22" fmla="*/ 233025 w 1038916"/>
              <a:gd name="connsiteY22" fmla="*/ 226647 h 623280"/>
              <a:gd name="connsiteX23" fmla="*/ 235858 w 1038916"/>
              <a:gd name="connsiteY23" fmla="*/ 196900 h 623280"/>
              <a:gd name="connsiteX24" fmla="*/ 235858 w 1038916"/>
              <a:gd name="connsiteY24" fmla="*/ 182734 h 623280"/>
              <a:gd name="connsiteX25" fmla="*/ 204694 w 1038916"/>
              <a:gd name="connsiteY25" fmla="*/ 177068 h 623280"/>
              <a:gd name="connsiteX26" fmla="*/ 172113 w 1038916"/>
              <a:gd name="connsiteY26" fmla="*/ 175652 h 623280"/>
              <a:gd name="connsiteX27" fmla="*/ 335016 w 1038916"/>
              <a:gd name="connsiteY27" fmla="*/ 8499 h 623280"/>
              <a:gd name="connsiteX28" fmla="*/ 369013 w 1038916"/>
              <a:gd name="connsiteY28" fmla="*/ 8499 h 623280"/>
              <a:gd name="connsiteX29" fmla="*/ 383178 w 1038916"/>
              <a:gd name="connsiteY29" fmla="*/ 11332 h 623280"/>
              <a:gd name="connsiteX30" fmla="*/ 390261 w 1038916"/>
              <a:gd name="connsiteY30" fmla="*/ 25498 h 623280"/>
              <a:gd name="connsiteX31" fmla="*/ 448339 w 1038916"/>
              <a:gd name="connsiteY31" fmla="*/ 253561 h 623280"/>
              <a:gd name="connsiteX32" fmla="*/ 502169 w 1038916"/>
              <a:gd name="connsiteY32" fmla="*/ 25498 h 623280"/>
              <a:gd name="connsiteX33" fmla="*/ 509251 w 1038916"/>
              <a:gd name="connsiteY33" fmla="*/ 11332 h 623280"/>
              <a:gd name="connsiteX34" fmla="*/ 523417 w 1038916"/>
              <a:gd name="connsiteY34" fmla="*/ 8499 h 623280"/>
              <a:gd name="connsiteX35" fmla="*/ 551748 w 1038916"/>
              <a:gd name="connsiteY35" fmla="*/ 8499 h 623280"/>
              <a:gd name="connsiteX36" fmla="*/ 565914 w 1038916"/>
              <a:gd name="connsiteY36" fmla="*/ 11332 h 623280"/>
              <a:gd name="connsiteX37" fmla="*/ 572996 w 1038916"/>
              <a:gd name="connsiteY37" fmla="*/ 25498 h 623280"/>
              <a:gd name="connsiteX38" fmla="*/ 623992 w 1038916"/>
              <a:gd name="connsiteY38" fmla="*/ 257811 h 623280"/>
              <a:gd name="connsiteX39" fmla="*/ 683487 w 1038916"/>
              <a:gd name="connsiteY39" fmla="*/ 26914 h 623280"/>
              <a:gd name="connsiteX40" fmla="*/ 690569 w 1038916"/>
              <a:gd name="connsiteY40" fmla="*/ 12749 h 623280"/>
              <a:gd name="connsiteX41" fmla="*/ 704735 w 1038916"/>
              <a:gd name="connsiteY41" fmla="*/ 9916 h 623280"/>
              <a:gd name="connsiteX42" fmla="*/ 737315 w 1038916"/>
              <a:gd name="connsiteY42" fmla="*/ 9916 h 623280"/>
              <a:gd name="connsiteX43" fmla="*/ 745815 w 1038916"/>
              <a:gd name="connsiteY43" fmla="*/ 18415 h 623280"/>
              <a:gd name="connsiteX44" fmla="*/ 745815 w 1038916"/>
              <a:gd name="connsiteY44" fmla="*/ 24081 h 623280"/>
              <a:gd name="connsiteX45" fmla="*/ 742982 w 1038916"/>
              <a:gd name="connsiteY45" fmla="*/ 32581 h 623280"/>
              <a:gd name="connsiteX46" fmla="*/ 659405 w 1038916"/>
              <a:gd name="connsiteY46" fmla="*/ 300307 h 623280"/>
              <a:gd name="connsiteX47" fmla="*/ 652323 w 1038916"/>
              <a:gd name="connsiteY47" fmla="*/ 314473 h 623280"/>
              <a:gd name="connsiteX48" fmla="*/ 639574 w 1038916"/>
              <a:gd name="connsiteY48" fmla="*/ 317306 h 623280"/>
              <a:gd name="connsiteX49" fmla="*/ 609826 w 1038916"/>
              <a:gd name="connsiteY49" fmla="*/ 317306 h 623280"/>
              <a:gd name="connsiteX50" fmla="*/ 595661 w 1038916"/>
              <a:gd name="connsiteY50" fmla="*/ 313056 h 623280"/>
              <a:gd name="connsiteX51" fmla="*/ 588578 w 1038916"/>
              <a:gd name="connsiteY51" fmla="*/ 298891 h 623280"/>
              <a:gd name="connsiteX52" fmla="*/ 534750 w 1038916"/>
              <a:gd name="connsiteY52" fmla="*/ 76493 h 623280"/>
              <a:gd name="connsiteX53" fmla="*/ 480920 w 1038916"/>
              <a:gd name="connsiteY53" fmla="*/ 298891 h 623280"/>
              <a:gd name="connsiteX54" fmla="*/ 473837 w 1038916"/>
              <a:gd name="connsiteY54" fmla="*/ 313056 h 623280"/>
              <a:gd name="connsiteX55" fmla="*/ 459672 w 1038916"/>
              <a:gd name="connsiteY55" fmla="*/ 317306 h 623280"/>
              <a:gd name="connsiteX56" fmla="*/ 431341 w 1038916"/>
              <a:gd name="connsiteY56" fmla="*/ 317306 h 623280"/>
              <a:gd name="connsiteX57" fmla="*/ 431341 w 1038916"/>
              <a:gd name="connsiteY57" fmla="*/ 315889 h 623280"/>
              <a:gd name="connsiteX58" fmla="*/ 418592 w 1038916"/>
              <a:gd name="connsiteY58" fmla="*/ 313056 h 623280"/>
              <a:gd name="connsiteX59" fmla="*/ 411509 w 1038916"/>
              <a:gd name="connsiteY59" fmla="*/ 298891 h 623280"/>
              <a:gd name="connsiteX60" fmla="*/ 330766 w 1038916"/>
              <a:gd name="connsiteY60" fmla="*/ 31164 h 623280"/>
              <a:gd name="connsiteX61" fmla="*/ 326517 w 1038916"/>
              <a:gd name="connsiteY61" fmla="*/ 16999 h 623280"/>
              <a:gd name="connsiteX62" fmla="*/ 335016 w 1038916"/>
              <a:gd name="connsiteY62" fmla="*/ 8499 h 623280"/>
              <a:gd name="connsiteX63" fmla="*/ 887469 w 1038916"/>
              <a:gd name="connsiteY63" fmla="*/ 1417 h 623280"/>
              <a:gd name="connsiteX64" fmla="*/ 910134 w 1038916"/>
              <a:gd name="connsiteY64" fmla="*/ 2833 h 623280"/>
              <a:gd name="connsiteX65" fmla="*/ 932798 w 1038916"/>
              <a:gd name="connsiteY65" fmla="*/ 7083 h 623280"/>
              <a:gd name="connsiteX66" fmla="*/ 952630 w 1038916"/>
              <a:gd name="connsiteY66" fmla="*/ 12749 h 623280"/>
              <a:gd name="connsiteX67" fmla="*/ 966795 w 1038916"/>
              <a:gd name="connsiteY67" fmla="*/ 18415 h 623280"/>
              <a:gd name="connsiteX68" fmla="*/ 976711 w 1038916"/>
              <a:gd name="connsiteY68" fmla="*/ 26914 h 623280"/>
              <a:gd name="connsiteX69" fmla="*/ 979544 w 1038916"/>
              <a:gd name="connsiteY69" fmla="*/ 38247 h 623280"/>
              <a:gd name="connsiteX70" fmla="*/ 979544 w 1038916"/>
              <a:gd name="connsiteY70" fmla="*/ 55245 h 623280"/>
              <a:gd name="connsiteX71" fmla="*/ 971045 w 1038916"/>
              <a:gd name="connsiteY71" fmla="*/ 66578 h 623280"/>
              <a:gd name="connsiteX72" fmla="*/ 958296 w 1038916"/>
              <a:gd name="connsiteY72" fmla="*/ 62328 h 623280"/>
              <a:gd name="connsiteX73" fmla="*/ 891719 w 1038916"/>
              <a:gd name="connsiteY73" fmla="*/ 49579 h 623280"/>
              <a:gd name="connsiteX74" fmla="*/ 846389 w 1038916"/>
              <a:gd name="connsiteY74" fmla="*/ 59495 h 623280"/>
              <a:gd name="connsiteX75" fmla="*/ 829391 w 1038916"/>
              <a:gd name="connsiteY75" fmla="*/ 90659 h 623280"/>
              <a:gd name="connsiteX76" fmla="*/ 839307 w 1038916"/>
              <a:gd name="connsiteY76" fmla="*/ 114740 h 623280"/>
              <a:gd name="connsiteX77" fmla="*/ 877553 w 1038916"/>
              <a:gd name="connsiteY77" fmla="*/ 133155 h 623280"/>
              <a:gd name="connsiteX78" fmla="*/ 927132 w 1038916"/>
              <a:gd name="connsiteY78" fmla="*/ 148737 h 623280"/>
              <a:gd name="connsiteX79" fmla="*/ 980961 w 1038916"/>
              <a:gd name="connsiteY79" fmla="*/ 181318 h 623280"/>
              <a:gd name="connsiteX80" fmla="*/ 996543 w 1038916"/>
              <a:gd name="connsiteY80" fmla="*/ 229480 h 623280"/>
              <a:gd name="connsiteX81" fmla="*/ 988044 w 1038916"/>
              <a:gd name="connsiteY81" fmla="*/ 269143 h 623280"/>
              <a:gd name="connsiteX82" fmla="*/ 962546 w 1038916"/>
              <a:gd name="connsiteY82" fmla="*/ 300307 h 623280"/>
              <a:gd name="connsiteX83" fmla="*/ 924299 w 1038916"/>
              <a:gd name="connsiteY83" fmla="*/ 320139 h 623280"/>
              <a:gd name="connsiteX84" fmla="*/ 874720 w 1038916"/>
              <a:gd name="connsiteY84" fmla="*/ 324389 h 623280"/>
              <a:gd name="connsiteX85" fmla="*/ 820891 w 1038916"/>
              <a:gd name="connsiteY85" fmla="*/ 318722 h 623280"/>
              <a:gd name="connsiteX86" fmla="*/ 781228 w 1038916"/>
              <a:gd name="connsiteY86" fmla="*/ 304557 h 623280"/>
              <a:gd name="connsiteX87" fmla="*/ 771312 w 1038916"/>
              <a:gd name="connsiteY87" fmla="*/ 294641 h 623280"/>
              <a:gd name="connsiteX88" fmla="*/ 769896 w 1038916"/>
              <a:gd name="connsiteY88" fmla="*/ 284725 h 623280"/>
              <a:gd name="connsiteX89" fmla="*/ 769896 w 1038916"/>
              <a:gd name="connsiteY89" fmla="*/ 267727 h 623280"/>
              <a:gd name="connsiteX90" fmla="*/ 778395 w 1038916"/>
              <a:gd name="connsiteY90" fmla="*/ 256395 h 623280"/>
              <a:gd name="connsiteX91" fmla="*/ 784061 w 1038916"/>
              <a:gd name="connsiteY91" fmla="*/ 257811 h 623280"/>
              <a:gd name="connsiteX92" fmla="*/ 792561 w 1038916"/>
              <a:gd name="connsiteY92" fmla="*/ 262061 h 623280"/>
              <a:gd name="connsiteX93" fmla="*/ 830807 w 1038916"/>
              <a:gd name="connsiteY93" fmla="*/ 274810 h 623280"/>
              <a:gd name="connsiteX94" fmla="*/ 871887 w 1038916"/>
              <a:gd name="connsiteY94" fmla="*/ 279059 h 623280"/>
              <a:gd name="connsiteX95" fmla="*/ 922883 w 1038916"/>
              <a:gd name="connsiteY95" fmla="*/ 267727 h 623280"/>
              <a:gd name="connsiteX96" fmla="*/ 941298 w 1038916"/>
              <a:gd name="connsiteY96" fmla="*/ 235146 h 623280"/>
              <a:gd name="connsiteX97" fmla="*/ 931382 w 1038916"/>
              <a:gd name="connsiteY97" fmla="*/ 211065 h 623280"/>
              <a:gd name="connsiteX98" fmla="*/ 895968 w 1038916"/>
              <a:gd name="connsiteY98" fmla="*/ 192650 h 623280"/>
              <a:gd name="connsiteX99" fmla="*/ 846389 w 1038916"/>
              <a:gd name="connsiteY99" fmla="*/ 177068 h 623280"/>
              <a:gd name="connsiteX100" fmla="*/ 791144 w 1038916"/>
              <a:gd name="connsiteY100" fmla="*/ 141654 h 623280"/>
              <a:gd name="connsiteX101" fmla="*/ 774145 w 1038916"/>
              <a:gd name="connsiteY101" fmla="*/ 92075 h 623280"/>
              <a:gd name="connsiteX102" fmla="*/ 784061 w 1038916"/>
              <a:gd name="connsiteY102" fmla="*/ 53829 h 623280"/>
              <a:gd name="connsiteX103" fmla="*/ 808143 w 1038916"/>
              <a:gd name="connsiteY103" fmla="*/ 25498 h 623280"/>
              <a:gd name="connsiteX104" fmla="*/ 843556 w 1038916"/>
              <a:gd name="connsiteY104" fmla="*/ 7083 h 623280"/>
              <a:gd name="connsiteX105" fmla="*/ 887469 w 1038916"/>
              <a:gd name="connsiteY105" fmla="*/ 1417 h 623280"/>
              <a:gd name="connsiteX106" fmla="*/ 176363 w 1038916"/>
              <a:gd name="connsiteY106" fmla="*/ 0 h 623280"/>
              <a:gd name="connsiteX107" fmla="*/ 267022 w 1038916"/>
              <a:gd name="connsiteY107" fmla="*/ 28331 h 623280"/>
              <a:gd name="connsiteX108" fmla="*/ 295353 w 1038916"/>
              <a:gd name="connsiteY108" fmla="*/ 113324 h 623280"/>
              <a:gd name="connsiteX109" fmla="*/ 295353 w 1038916"/>
              <a:gd name="connsiteY109" fmla="*/ 225231 h 623280"/>
              <a:gd name="connsiteX110" fmla="*/ 293936 w 1038916"/>
              <a:gd name="connsiteY110" fmla="*/ 225231 h 623280"/>
              <a:gd name="connsiteX111" fmla="*/ 298186 w 1038916"/>
              <a:gd name="connsiteY111" fmla="*/ 256395 h 623280"/>
              <a:gd name="connsiteX112" fmla="*/ 309518 w 1038916"/>
              <a:gd name="connsiteY112" fmla="*/ 280476 h 623280"/>
              <a:gd name="connsiteX113" fmla="*/ 312351 w 1038916"/>
              <a:gd name="connsiteY113" fmla="*/ 288975 h 623280"/>
              <a:gd name="connsiteX114" fmla="*/ 305269 w 1038916"/>
              <a:gd name="connsiteY114" fmla="*/ 298891 h 623280"/>
              <a:gd name="connsiteX115" fmla="*/ 284020 w 1038916"/>
              <a:gd name="connsiteY115" fmla="*/ 313056 h 623280"/>
              <a:gd name="connsiteX116" fmla="*/ 275521 w 1038916"/>
              <a:gd name="connsiteY116" fmla="*/ 315889 h 623280"/>
              <a:gd name="connsiteX117" fmla="*/ 265605 w 1038916"/>
              <a:gd name="connsiteY117" fmla="*/ 311640 h 623280"/>
              <a:gd name="connsiteX118" fmla="*/ 252856 w 1038916"/>
              <a:gd name="connsiteY118" fmla="*/ 296058 h 623280"/>
              <a:gd name="connsiteX119" fmla="*/ 242941 w 1038916"/>
              <a:gd name="connsiteY119" fmla="*/ 276226 h 623280"/>
              <a:gd name="connsiteX120" fmla="*/ 140949 w 1038916"/>
              <a:gd name="connsiteY120" fmla="*/ 324389 h 623280"/>
              <a:gd name="connsiteX121" fmla="*/ 71539 w 1038916"/>
              <a:gd name="connsiteY121" fmla="*/ 300307 h 623280"/>
              <a:gd name="connsiteX122" fmla="*/ 46041 w 1038916"/>
              <a:gd name="connsiteY122" fmla="*/ 233730 h 623280"/>
              <a:gd name="connsiteX123" fmla="*/ 77205 w 1038916"/>
              <a:gd name="connsiteY123" fmla="*/ 162903 h 623280"/>
              <a:gd name="connsiteX124" fmla="*/ 162198 w 1038916"/>
              <a:gd name="connsiteY124" fmla="*/ 135988 h 623280"/>
              <a:gd name="connsiteX125" fmla="*/ 199028 w 1038916"/>
              <a:gd name="connsiteY125" fmla="*/ 138821 h 623280"/>
              <a:gd name="connsiteX126" fmla="*/ 238691 w 1038916"/>
              <a:gd name="connsiteY126" fmla="*/ 145904 h 623280"/>
              <a:gd name="connsiteX127" fmla="*/ 238691 w 1038916"/>
              <a:gd name="connsiteY127" fmla="*/ 120406 h 623280"/>
              <a:gd name="connsiteX128" fmla="*/ 221692 w 1038916"/>
              <a:gd name="connsiteY128" fmla="*/ 65161 h 623280"/>
              <a:gd name="connsiteX129" fmla="*/ 165031 w 1038916"/>
              <a:gd name="connsiteY129" fmla="*/ 49579 h 623280"/>
              <a:gd name="connsiteX130" fmla="*/ 128201 w 1038916"/>
              <a:gd name="connsiteY130" fmla="*/ 53829 h 623280"/>
              <a:gd name="connsiteX131" fmla="*/ 91370 w 1038916"/>
              <a:gd name="connsiteY131" fmla="*/ 65161 h 623280"/>
              <a:gd name="connsiteX132" fmla="*/ 78622 w 1038916"/>
              <a:gd name="connsiteY132" fmla="*/ 69411 h 623280"/>
              <a:gd name="connsiteX133" fmla="*/ 72955 w 1038916"/>
              <a:gd name="connsiteY133" fmla="*/ 70827 h 623280"/>
              <a:gd name="connsiteX134" fmla="*/ 65873 w 1038916"/>
              <a:gd name="connsiteY134" fmla="*/ 59495 h 623280"/>
              <a:gd name="connsiteX135" fmla="*/ 65873 w 1038916"/>
              <a:gd name="connsiteY135" fmla="*/ 42496 h 623280"/>
              <a:gd name="connsiteX136" fmla="*/ 68706 w 1038916"/>
              <a:gd name="connsiteY136" fmla="*/ 29747 h 623280"/>
              <a:gd name="connsiteX137" fmla="*/ 78622 w 1038916"/>
              <a:gd name="connsiteY137" fmla="*/ 22665 h 623280"/>
              <a:gd name="connsiteX138" fmla="*/ 122534 w 1038916"/>
              <a:gd name="connsiteY138" fmla="*/ 7083 h 623280"/>
              <a:gd name="connsiteX139" fmla="*/ 176363 w 1038916"/>
              <a:gd name="connsiteY139" fmla="*/ 0 h 62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038916" h="623280">
                <a:moveTo>
                  <a:pt x="16294" y="412214"/>
                </a:moveTo>
                <a:cubicBezTo>
                  <a:pt x="162198" y="497207"/>
                  <a:pt x="343515" y="548204"/>
                  <a:pt x="530500" y="548204"/>
                </a:cubicBezTo>
                <a:cubicBezTo>
                  <a:pt x="656572" y="548204"/>
                  <a:pt x="795393" y="522706"/>
                  <a:pt x="922882" y="467460"/>
                </a:cubicBezTo>
                <a:cubicBezTo>
                  <a:pt x="942714" y="460377"/>
                  <a:pt x="958296" y="480208"/>
                  <a:pt x="939881" y="494374"/>
                </a:cubicBezTo>
                <a:cubicBezTo>
                  <a:pt x="826557" y="577951"/>
                  <a:pt x="660822" y="623280"/>
                  <a:pt x="519167" y="623280"/>
                </a:cubicBezTo>
                <a:cubicBezTo>
                  <a:pt x="320850" y="623280"/>
                  <a:pt x="140949" y="549620"/>
                  <a:pt x="4961" y="427796"/>
                </a:cubicBezTo>
                <a:cubicBezTo>
                  <a:pt x="-6371" y="417881"/>
                  <a:pt x="3545" y="405132"/>
                  <a:pt x="16294" y="412214"/>
                </a:cubicBezTo>
                <a:close/>
                <a:moveTo>
                  <a:pt x="962369" y="389372"/>
                </a:moveTo>
                <a:cubicBezTo>
                  <a:pt x="998668" y="388841"/>
                  <a:pt x="1028416" y="395924"/>
                  <a:pt x="1034790" y="403715"/>
                </a:cubicBezTo>
                <a:cubicBezTo>
                  <a:pt x="1047539" y="419297"/>
                  <a:pt x="1031957" y="525538"/>
                  <a:pt x="971045" y="576534"/>
                </a:cubicBezTo>
                <a:cubicBezTo>
                  <a:pt x="961130" y="585033"/>
                  <a:pt x="952630" y="580784"/>
                  <a:pt x="956880" y="569451"/>
                </a:cubicBezTo>
                <a:cubicBezTo>
                  <a:pt x="971045" y="535454"/>
                  <a:pt x="1002209" y="458960"/>
                  <a:pt x="986627" y="440545"/>
                </a:cubicBezTo>
                <a:cubicBezTo>
                  <a:pt x="972462" y="422130"/>
                  <a:pt x="890301" y="432046"/>
                  <a:pt x="853471" y="436295"/>
                </a:cubicBezTo>
                <a:cubicBezTo>
                  <a:pt x="842139" y="437712"/>
                  <a:pt x="840722" y="427796"/>
                  <a:pt x="850638" y="420713"/>
                </a:cubicBezTo>
                <a:cubicBezTo>
                  <a:pt x="883218" y="398049"/>
                  <a:pt x="926069" y="389904"/>
                  <a:pt x="962369" y="389372"/>
                </a:cubicBezTo>
                <a:close/>
                <a:moveTo>
                  <a:pt x="172113" y="175652"/>
                </a:moveTo>
                <a:cubicBezTo>
                  <a:pt x="149449" y="175652"/>
                  <a:pt x="132450" y="179901"/>
                  <a:pt x="121118" y="189817"/>
                </a:cubicBezTo>
                <a:cubicBezTo>
                  <a:pt x="109786" y="199733"/>
                  <a:pt x="104119" y="212482"/>
                  <a:pt x="104119" y="229480"/>
                </a:cubicBezTo>
                <a:cubicBezTo>
                  <a:pt x="104119" y="245062"/>
                  <a:pt x="108369" y="257811"/>
                  <a:pt x="116868" y="266310"/>
                </a:cubicBezTo>
                <a:cubicBezTo>
                  <a:pt x="125368" y="273393"/>
                  <a:pt x="138116" y="277643"/>
                  <a:pt x="153698" y="277643"/>
                </a:cubicBezTo>
                <a:cubicBezTo>
                  <a:pt x="165031" y="277643"/>
                  <a:pt x="176363" y="276226"/>
                  <a:pt x="189112" y="271976"/>
                </a:cubicBezTo>
                <a:cubicBezTo>
                  <a:pt x="201861" y="267727"/>
                  <a:pt x="211777" y="260644"/>
                  <a:pt x="221692" y="249312"/>
                </a:cubicBezTo>
                <a:cubicBezTo>
                  <a:pt x="227359" y="242229"/>
                  <a:pt x="231608" y="235146"/>
                  <a:pt x="233025" y="226647"/>
                </a:cubicBezTo>
                <a:cubicBezTo>
                  <a:pt x="235858" y="218148"/>
                  <a:pt x="235858" y="208232"/>
                  <a:pt x="235858" y="196900"/>
                </a:cubicBezTo>
                <a:lnTo>
                  <a:pt x="235858" y="182734"/>
                </a:lnTo>
                <a:cubicBezTo>
                  <a:pt x="225942" y="179901"/>
                  <a:pt x="214610" y="178485"/>
                  <a:pt x="204694" y="177068"/>
                </a:cubicBezTo>
                <a:cubicBezTo>
                  <a:pt x="193362" y="175652"/>
                  <a:pt x="183446" y="175652"/>
                  <a:pt x="172113" y="175652"/>
                </a:cubicBezTo>
                <a:close/>
                <a:moveTo>
                  <a:pt x="335016" y="8499"/>
                </a:moveTo>
                <a:lnTo>
                  <a:pt x="369013" y="8499"/>
                </a:lnTo>
                <a:cubicBezTo>
                  <a:pt x="376096" y="8499"/>
                  <a:pt x="380345" y="9916"/>
                  <a:pt x="383178" y="11332"/>
                </a:cubicBezTo>
                <a:cubicBezTo>
                  <a:pt x="386012" y="14166"/>
                  <a:pt x="387428" y="18415"/>
                  <a:pt x="390261" y="25498"/>
                </a:cubicBezTo>
                <a:lnTo>
                  <a:pt x="448339" y="253561"/>
                </a:lnTo>
                <a:lnTo>
                  <a:pt x="502169" y="25498"/>
                </a:lnTo>
                <a:cubicBezTo>
                  <a:pt x="503585" y="18415"/>
                  <a:pt x="506419" y="14166"/>
                  <a:pt x="509251" y="11332"/>
                </a:cubicBezTo>
                <a:cubicBezTo>
                  <a:pt x="512085" y="8499"/>
                  <a:pt x="516335" y="8499"/>
                  <a:pt x="523417" y="8499"/>
                </a:cubicBezTo>
                <a:lnTo>
                  <a:pt x="551748" y="8499"/>
                </a:lnTo>
                <a:cubicBezTo>
                  <a:pt x="558831" y="8499"/>
                  <a:pt x="563081" y="9916"/>
                  <a:pt x="565914" y="11332"/>
                </a:cubicBezTo>
                <a:cubicBezTo>
                  <a:pt x="568747" y="14166"/>
                  <a:pt x="571580" y="18415"/>
                  <a:pt x="572996" y="25498"/>
                </a:cubicBezTo>
                <a:lnTo>
                  <a:pt x="623992" y="257811"/>
                </a:lnTo>
                <a:lnTo>
                  <a:pt x="683487" y="26914"/>
                </a:lnTo>
                <a:cubicBezTo>
                  <a:pt x="684903" y="19832"/>
                  <a:pt x="687736" y="15582"/>
                  <a:pt x="690569" y="12749"/>
                </a:cubicBezTo>
                <a:cubicBezTo>
                  <a:pt x="693403" y="9916"/>
                  <a:pt x="697652" y="9916"/>
                  <a:pt x="704735" y="9916"/>
                </a:cubicBezTo>
                <a:lnTo>
                  <a:pt x="737315" y="9916"/>
                </a:lnTo>
                <a:cubicBezTo>
                  <a:pt x="742982" y="9916"/>
                  <a:pt x="745815" y="12749"/>
                  <a:pt x="745815" y="18415"/>
                </a:cubicBezTo>
                <a:cubicBezTo>
                  <a:pt x="745815" y="19832"/>
                  <a:pt x="745815" y="21248"/>
                  <a:pt x="745815" y="24081"/>
                </a:cubicBezTo>
                <a:cubicBezTo>
                  <a:pt x="745815" y="25498"/>
                  <a:pt x="744398" y="28331"/>
                  <a:pt x="742982" y="32581"/>
                </a:cubicBezTo>
                <a:lnTo>
                  <a:pt x="659405" y="300307"/>
                </a:lnTo>
                <a:cubicBezTo>
                  <a:pt x="657989" y="307390"/>
                  <a:pt x="655156" y="311640"/>
                  <a:pt x="652323" y="314473"/>
                </a:cubicBezTo>
                <a:cubicBezTo>
                  <a:pt x="649490" y="317306"/>
                  <a:pt x="645240" y="317306"/>
                  <a:pt x="639574" y="317306"/>
                </a:cubicBezTo>
                <a:lnTo>
                  <a:pt x="609826" y="317306"/>
                </a:lnTo>
                <a:cubicBezTo>
                  <a:pt x="602744" y="317306"/>
                  <a:pt x="598494" y="315889"/>
                  <a:pt x="595661" y="313056"/>
                </a:cubicBezTo>
                <a:cubicBezTo>
                  <a:pt x="592828" y="310223"/>
                  <a:pt x="589995" y="305974"/>
                  <a:pt x="588578" y="298891"/>
                </a:cubicBezTo>
                <a:lnTo>
                  <a:pt x="534750" y="76493"/>
                </a:lnTo>
                <a:lnTo>
                  <a:pt x="480920" y="298891"/>
                </a:lnTo>
                <a:cubicBezTo>
                  <a:pt x="479503" y="305974"/>
                  <a:pt x="476670" y="310223"/>
                  <a:pt x="473837" y="313056"/>
                </a:cubicBezTo>
                <a:cubicBezTo>
                  <a:pt x="471004" y="315889"/>
                  <a:pt x="466755" y="317306"/>
                  <a:pt x="459672" y="317306"/>
                </a:cubicBezTo>
                <a:lnTo>
                  <a:pt x="431341" y="317306"/>
                </a:lnTo>
                <a:lnTo>
                  <a:pt x="431341" y="315889"/>
                </a:lnTo>
                <a:cubicBezTo>
                  <a:pt x="425675" y="315889"/>
                  <a:pt x="421425" y="314473"/>
                  <a:pt x="418592" y="313056"/>
                </a:cubicBezTo>
                <a:cubicBezTo>
                  <a:pt x="415759" y="310223"/>
                  <a:pt x="412926" y="305974"/>
                  <a:pt x="411509" y="298891"/>
                </a:cubicBezTo>
                <a:lnTo>
                  <a:pt x="330766" y="31164"/>
                </a:lnTo>
                <a:cubicBezTo>
                  <a:pt x="326517" y="24081"/>
                  <a:pt x="326517" y="19832"/>
                  <a:pt x="326517" y="16999"/>
                </a:cubicBezTo>
                <a:cubicBezTo>
                  <a:pt x="326517" y="11332"/>
                  <a:pt x="329350" y="8499"/>
                  <a:pt x="335016" y="8499"/>
                </a:cubicBezTo>
                <a:close/>
                <a:moveTo>
                  <a:pt x="887469" y="1417"/>
                </a:moveTo>
                <a:cubicBezTo>
                  <a:pt x="894552" y="1417"/>
                  <a:pt x="903051" y="1417"/>
                  <a:pt x="910134" y="2833"/>
                </a:cubicBezTo>
                <a:cubicBezTo>
                  <a:pt x="918633" y="4250"/>
                  <a:pt x="925716" y="5666"/>
                  <a:pt x="932798" y="7083"/>
                </a:cubicBezTo>
                <a:cubicBezTo>
                  <a:pt x="939881" y="8499"/>
                  <a:pt x="946964" y="9916"/>
                  <a:pt x="952630" y="12749"/>
                </a:cubicBezTo>
                <a:cubicBezTo>
                  <a:pt x="958296" y="14166"/>
                  <a:pt x="963962" y="16999"/>
                  <a:pt x="966795" y="18415"/>
                </a:cubicBezTo>
                <a:cubicBezTo>
                  <a:pt x="971045" y="21248"/>
                  <a:pt x="975295" y="24081"/>
                  <a:pt x="976711" y="26914"/>
                </a:cubicBezTo>
                <a:cubicBezTo>
                  <a:pt x="978128" y="29747"/>
                  <a:pt x="979544" y="33997"/>
                  <a:pt x="979544" y="38247"/>
                </a:cubicBezTo>
                <a:lnTo>
                  <a:pt x="979544" y="55245"/>
                </a:lnTo>
                <a:cubicBezTo>
                  <a:pt x="979544" y="62328"/>
                  <a:pt x="976711" y="66578"/>
                  <a:pt x="971045" y="66578"/>
                </a:cubicBezTo>
                <a:cubicBezTo>
                  <a:pt x="968212" y="66578"/>
                  <a:pt x="963962" y="65161"/>
                  <a:pt x="958296" y="62328"/>
                </a:cubicBezTo>
                <a:cubicBezTo>
                  <a:pt x="938465" y="53829"/>
                  <a:pt x="915800" y="49579"/>
                  <a:pt x="891719" y="49579"/>
                </a:cubicBezTo>
                <a:cubicBezTo>
                  <a:pt x="871887" y="49579"/>
                  <a:pt x="856305" y="52412"/>
                  <a:pt x="846389" y="59495"/>
                </a:cubicBezTo>
                <a:cubicBezTo>
                  <a:pt x="835057" y="66578"/>
                  <a:pt x="829391" y="76493"/>
                  <a:pt x="829391" y="90659"/>
                </a:cubicBezTo>
                <a:cubicBezTo>
                  <a:pt x="829391" y="100575"/>
                  <a:pt x="832224" y="109074"/>
                  <a:pt x="839307" y="114740"/>
                </a:cubicBezTo>
                <a:cubicBezTo>
                  <a:pt x="846389" y="121823"/>
                  <a:pt x="859138" y="127489"/>
                  <a:pt x="877553" y="133155"/>
                </a:cubicBezTo>
                <a:lnTo>
                  <a:pt x="927132" y="148737"/>
                </a:lnTo>
                <a:cubicBezTo>
                  <a:pt x="952630" y="157236"/>
                  <a:pt x="969629" y="168569"/>
                  <a:pt x="980961" y="181318"/>
                </a:cubicBezTo>
                <a:cubicBezTo>
                  <a:pt x="992293" y="195483"/>
                  <a:pt x="996543" y="211065"/>
                  <a:pt x="996543" y="229480"/>
                </a:cubicBezTo>
                <a:cubicBezTo>
                  <a:pt x="996543" y="245062"/>
                  <a:pt x="993710" y="257811"/>
                  <a:pt x="988044" y="269143"/>
                </a:cubicBezTo>
                <a:cubicBezTo>
                  <a:pt x="982377" y="280476"/>
                  <a:pt x="973878" y="291808"/>
                  <a:pt x="962546" y="300307"/>
                </a:cubicBezTo>
                <a:cubicBezTo>
                  <a:pt x="951213" y="308807"/>
                  <a:pt x="938465" y="315889"/>
                  <a:pt x="924299" y="320139"/>
                </a:cubicBezTo>
                <a:cubicBezTo>
                  <a:pt x="908717" y="322972"/>
                  <a:pt x="891719" y="324389"/>
                  <a:pt x="874720" y="324389"/>
                </a:cubicBezTo>
                <a:cubicBezTo>
                  <a:pt x="856305" y="324389"/>
                  <a:pt x="839307" y="322972"/>
                  <a:pt x="820891" y="318722"/>
                </a:cubicBezTo>
                <a:cubicBezTo>
                  <a:pt x="803893" y="314473"/>
                  <a:pt x="789727" y="310223"/>
                  <a:pt x="781228" y="304557"/>
                </a:cubicBezTo>
                <a:cubicBezTo>
                  <a:pt x="775562" y="301724"/>
                  <a:pt x="772729" y="297474"/>
                  <a:pt x="771312" y="294641"/>
                </a:cubicBezTo>
                <a:cubicBezTo>
                  <a:pt x="769896" y="291808"/>
                  <a:pt x="769896" y="287558"/>
                  <a:pt x="769896" y="284725"/>
                </a:cubicBezTo>
                <a:lnTo>
                  <a:pt x="769896" y="267727"/>
                </a:lnTo>
                <a:cubicBezTo>
                  <a:pt x="769896" y="260644"/>
                  <a:pt x="772729" y="256395"/>
                  <a:pt x="778395" y="256395"/>
                </a:cubicBezTo>
                <a:cubicBezTo>
                  <a:pt x="779812" y="256395"/>
                  <a:pt x="782645" y="256395"/>
                  <a:pt x="784061" y="257811"/>
                </a:cubicBezTo>
                <a:cubicBezTo>
                  <a:pt x="786894" y="259228"/>
                  <a:pt x="789727" y="259228"/>
                  <a:pt x="792561" y="262061"/>
                </a:cubicBezTo>
                <a:cubicBezTo>
                  <a:pt x="803893" y="267727"/>
                  <a:pt x="816642" y="271976"/>
                  <a:pt x="830807" y="274810"/>
                </a:cubicBezTo>
                <a:cubicBezTo>
                  <a:pt x="844973" y="277643"/>
                  <a:pt x="857722" y="279059"/>
                  <a:pt x="871887" y="279059"/>
                </a:cubicBezTo>
                <a:cubicBezTo>
                  <a:pt x="893135" y="279059"/>
                  <a:pt x="910134" y="274810"/>
                  <a:pt x="922883" y="267727"/>
                </a:cubicBezTo>
                <a:cubicBezTo>
                  <a:pt x="934215" y="260644"/>
                  <a:pt x="941298" y="249312"/>
                  <a:pt x="941298" y="235146"/>
                </a:cubicBezTo>
                <a:cubicBezTo>
                  <a:pt x="941298" y="225231"/>
                  <a:pt x="938465" y="216731"/>
                  <a:pt x="931382" y="211065"/>
                </a:cubicBezTo>
                <a:cubicBezTo>
                  <a:pt x="925716" y="203982"/>
                  <a:pt x="912967" y="198316"/>
                  <a:pt x="895968" y="192650"/>
                </a:cubicBezTo>
                <a:lnTo>
                  <a:pt x="846389" y="177068"/>
                </a:lnTo>
                <a:cubicBezTo>
                  <a:pt x="820891" y="168569"/>
                  <a:pt x="802476" y="157236"/>
                  <a:pt x="791144" y="141654"/>
                </a:cubicBezTo>
                <a:cubicBezTo>
                  <a:pt x="779812" y="126072"/>
                  <a:pt x="774145" y="109074"/>
                  <a:pt x="774145" y="92075"/>
                </a:cubicBezTo>
                <a:cubicBezTo>
                  <a:pt x="774145" y="77910"/>
                  <a:pt x="776979" y="65161"/>
                  <a:pt x="784061" y="53829"/>
                </a:cubicBezTo>
                <a:cubicBezTo>
                  <a:pt x="789727" y="42496"/>
                  <a:pt x="798227" y="32581"/>
                  <a:pt x="808143" y="25498"/>
                </a:cubicBezTo>
                <a:cubicBezTo>
                  <a:pt x="818058" y="16999"/>
                  <a:pt x="830807" y="11332"/>
                  <a:pt x="843556" y="7083"/>
                </a:cubicBezTo>
                <a:cubicBezTo>
                  <a:pt x="857722" y="2833"/>
                  <a:pt x="871887" y="1417"/>
                  <a:pt x="887469" y="1417"/>
                </a:cubicBezTo>
                <a:close/>
                <a:moveTo>
                  <a:pt x="176363" y="0"/>
                </a:moveTo>
                <a:cubicBezTo>
                  <a:pt x="217443" y="0"/>
                  <a:pt x="247190" y="9916"/>
                  <a:pt x="267022" y="28331"/>
                </a:cubicBezTo>
                <a:cubicBezTo>
                  <a:pt x="286854" y="46746"/>
                  <a:pt x="295353" y="75077"/>
                  <a:pt x="295353" y="113324"/>
                </a:cubicBezTo>
                <a:lnTo>
                  <a:pt x="295353" y="225231"/>
                </a:lnTo>
                <a:lnTo>
                  <a:pt x="293936" y="225231"/>
                </a:lnTo>
                <a:cubicBezTo>
                  <a:pt x="293936" y="237979"/>
                  <a:pt x="295353" y="247895"/>
                  <a:pt x="298186" y="256395"/>
                </a:cubicBezTo>
                <a:cubicBezTo>
                  <a:pt x="301019" y="263477"/>
                  <a:pt x="303852" y="271976"/>
                  <a:pt x="309518" y="280476"/>
                </a:cubicBezTo>
                <a:cubicBezTo>
                  <a:pt x="310935" y="283309"/>
                  <a:pt x="312351" y="286142"/>
                  <a:pt x="312351" y="288975"/>
                </a:cubicBezTo>
                <a:cubicBezTo>
                  <a:pt x="312351" y="293225"/>
                  <a:pt x="309518" y="296058"/>
                  <a:pt x="305269" y="298891"/>
                </a:cubicBezTo>
                <a:lnTo>
                  <a:pt x="284020" y="313056"/>
                </a:lnTo>
                <a:cubicBezTo>
                  <a:pt x="281187" y="314473"/>
                  <a:pt x="278354" y="315889"/>
                  <a:pt x="275521" y="315889"/>
                </a:cubicBezTo>
                <a:cubicBezTo>
                  <a:pt x="271272" y="315889"/>
                  <a:pt x="268438" y="314473"/>
                  <a:pt x="265605" y="311640"/>
                </a:cubicBezTo>
                <a:cubicBezTo>
                  <a:pt x="261356" y="307390"/>
                  <a:pt x="257106" y="301724"/>
                  <a:pt x="252856" y="296058"/>
                </a:cubicBezTo>
                <a:cubicBezTo>
                  <a:pt x="250023" y="290392"/>
                  <a:pt x="245774" y="283309"/>
                  <a:pt x="242941" y="276226"/>
                </a:cubicBezTo>
                <a:cubicBezTo>
                  <a:pt x="216026" y="307390"/>
                  <a:pt x="182029" y="324389"/>
                  <a:pt x="140949" y="324389"/>
                </a:cubicBezTo>
                <a:cubicBezTo>
                  <a:pt x="112619" y="324389"/>
                  <a:pt x="88537" y="315889"/>
                  <a:pt x="71539" y="300307"/>
                </a:cubicBezTo>
                <a:cubicBezTo>
                  <a:pt x="54540" y="283309"/>
                  <a:pt x="46041" y="262061"/>
                  <a:pt x="46041" y="233730"/>
                </a:cubicBezTo>
                <a:cubicBezTo>
                  <a:pt x="46041" y="203982"/>
                  <a:pt x="55957" y="181318"/>
                  <a:pt x="77205" y="162903"/>
                </a:cubicBezTo>
                <a:cubicBezTo>
                  <a:pt x="98453" y="144488"/>
                  <a:pt x="126784" y="135988"/>
                  <a:pt x="162198" y="135988"/>
                </a:cubicBezTo>
                <a:cubicBezTo>
                  <a:pt x="173530" y="135988"/>
                  <a:pt x="186279" y="137405"/>
                  <a:pt x="199028" y="138821"/>
                </a:cubicBezTo>
                <a:cubicBezTo>
                  <a:pt x="211777" y="140238"/>
                  <a:pt x="224526" y="143071"/>
                  <a:pt x="238691" y="145904"/>
                </a:cubicBezTo>
                <a:lnTo>
                  <a:pt x="238691" y="120406"/>
                </a:lnTo>
                <a:cubicBezTo>
                  <a:pt x="238691" y="94909"/>
                  <a:pt x="233025" y="75077"/>
                  <a:pt x="221692" y="65161"/>
                </a:cubicBezTo>
                <a:cubicBezTo>
                  <a:pt x="210360" y="53829"/>
                  <a:pt x="191945" y="49579"/>
                  <a:pt x="165031" y="49579"/>
                </a:cubicBezTo>
                <a:cubicBezTo>
                  <a:pt x="152282" y="49579"/>
                  <a:pt x="140949" y="50996"/>
                  <a:pt x="128201" y="53829"/>
                </a:cubicBezTo>
                <a:cubicBezTo>
                  <a:pt x="115452" y="56662"/>
                  <a:pt x="102703" y="60911"/>
                  <a:pt x="91370" y="65161"/>
                </a:cubicBezTo>
                <a:cubicBezTo>
                  <a:pt x="85704" y="67994"/>
                  <a:pt x="81455" y="69411"/>
                  <a:pt x="78622" y="69411"/>
                </a:cubicBezTo>
                <a:cubicBezTo>
                  <a:pt x="75788" y="69411"/>
                  <a:pt x="74372" y="70827"/>
                  <a:pt x="72955" y="70827"/>
                </a:cubicBezTo>
                <a:cubicBezTo>
                  <a:pt x="68706" y="70827"/>
                  <a:pt x="65873" y="66578"/>
                  <a:pt x="65873" y="59495"/>
                </a:cubicBezTo>
                <a:lnTo>
                  <a:pt x="65873" y="42496"/>
                </a:lnTo>
                <a:cubicBezTo>
                  <a:pt x="65873" y="36830"/>
                  <a:pt x="67289" y="32581"/>
                  <a:pt x="68706" y="29747"/>
                </a:cubicBezTo>
                <a:cubicBezTo>
                  <a:pt x="70122" y="26914"/>
                  <a:pt x="72955" y="25498"/>
                  <a:pt x="78622" y="22665"/>
                </a:cubicBezTo>
                <a:cubicBezTo>
                  <a:pt x="91370" y="16999"/>
                  <a:pt x="105536" y="11332"/>
                  <a:pt x="122534" y="7083"/>
                </a:cubicBezTo>
                <a:cubicBezTo>
                  <a:pt x="139533" y="2833"/>
                  <a:pt x="157948" y="0"/>
                  <a:pt x="176363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lIns="64008" tIns="32004" rIns="64008" bIns="32004" rtlCol="0" anchor="ctr">
            <a:normAutofit/>
          </a:bodyPr>
          <a:lstStyle/>
          <a:p>
            <a:endParaRPr lang="en-US" sz="25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E7BE31F-D58F-4CDD-BCD0-B28352F4F15B}"/>
              </a:ext>
            </a:extLst>
          </p:cNvPr>
          <p:cNvSpPr txBox="1"/>
          <p:nvPr userDrawn="1"/>
        </p:nvSpPr>
        <p:spPr bwMode="black">
          <a:xfrm>
            <a:off x="2101301" y="2509486"/>
            <a:ext cx="4757126" cy="13236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1260"/>
              </a:spcAft>
            </a:pPr>
            <a:r>
              <a:rPr lang="en-US" sz="3600" b="0" kern="1200" spc="840" baseline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PUBLIC SECTOR </a:t>
            </a:r>
            <a:br>
              <a:rPr lang="en-US" sz="3600" b="0" kern="1200" spc="840" baseline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</a:br>
            <a:r>
              <a:rPr lang="en-US" sz="3600" b="0" kern="1200" spc="840" baseline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SUMMIT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xmlns="" id="{7583CAB4-7373-41F5-97EA-0A14FC06C5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101300" y="3877204"/>
            <a:ext cx="6168583" cy="461665"/>
          </a:xfrm>
        </p:spPr>
        <p:txBody>
          <a:bodyPr lIns="0" tIns="0" rIns="0" bIns="0"/>
          <a:lstStyle>
            <a:lvl1pPr marL="0" algn="l" defTabSz="768048" rtl="0" eaLnBrk="1" latinLnBrk="0" hangingPunct="1">
              <a:lnSpc>
                <a:spcPct val="90000"/>
              </a:lnSpc>
              <a:spcAft>
                <a:spcPts val="1260"/>
              </a:spcAft>
              <a:defRPr lang="en-US" sz="2800" b="0" kern="1200" spc="420" baseline="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marL="0" marR="0" lvl="0" indent="0" algn="l" defTabSz="76804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126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CITY NAME</a:t>
            </a:r>
          </a:p>
        </p:txBody>
      </p:sp>
    </p:spTree>
    <p:extLst>
      <p:ext uri="{BB962C8B-B14F-4D97-AF65-F5344CB8AC3E}">
        <p14:creationId xmlns:p14="http://schemas.microsoft.com/office/powerpoint/2010/main" val="3433221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_OneSpeak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A036C39-4AED-47FC-8411-6A2DD597B9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01930" y="1941676"/>
            <a:ext cx="6538873" cy="1542143"/>
          </a:xfrm>
          <a:noFill/>
        </p:spPr>
        <p:txBody>
          <a:bodyPr lIns="128016" tIns="102413" rIns="128016" bIns="102413" anchor="t" anchorCtr="0"/>
          <a:lstStyle>
            <a:lvl1pPr>
              <a:defRPr sz="3800" spc="-8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02406" y="3877469"/>
            <a:ext cx="6536530" cy="1387928"/>
          </a:xfrm>
        </p:spPr>
        <p:txBody>
          <a:bodyPr lIns="128016" tIns="102413" rIns="128016" bIns="102413">
            <a:noAutofit/>
          </a:bodyPr>
          <a:lstStyle>
            <a:lvl1pPr marL="0" indent="0">
              <a:spcBef>
                <a:spcPts val="0"/>
              </a:spcBef>
              <a:buNone/>
              <a:defRPr lang="en-US" sz="17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76809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76809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76809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201930" y="1226096"/>
            <a:ext cx="6538873" cy="422270"/>
          </a:xfrm>
        </p:spPr>
        <p:txBody>
          <a:bodyPr vert="horz" wrap="square" lIns="128016" tIns="102413" rIns="128016" bIns="102413" rtlCol="0">
            <a:spAutoFit/>
          </a:bodyPr>
          <a:lstStyle>
            <a:lvl1pPr>
              <a:defRPr lang="en-US" sz="1400" spc="42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xmlns="" id="{6F758A9E-D98A-4B48-B7C9-FD59B2A7D711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3333751" y="6273942"/>
            <a:ext cx="24765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6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78734A4-78A3-4B0F-8BA1-D4EEAF971FBD}"/>
              </a:ext>
            </a:extLst>
          </p:cNvPr>
          <p:cNvGrpSpPr/>
          <p:nvPr userDrawn="1"/>
        </p:nvGrpSpPr>
        <p:grpSpPr bwMode="black">
          <a:xfrm>
            <a:off x="326827" y="6053660"/>
            <a:ext cx="1840111" cy="540148"/>
            <a:chOff x="15462171" y="3075246"/>
            <a:chExt cx="5601158" cy="12331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4815F495-94F2-4A6F-AB73-2B0266FF76D2}"/>
                </a:ext>
              </a:extLst>
            </p:cNvPr>
            <p:cNvSpPr txBox="1"/>
            <p:nvPr userDrawn="1"/>
          </p:nvSpPr>
          <p:spPr bwMode="black">
            <a:xfrm>
              <a:off x="16766541" y="3075246"/>
              <a:ext cx="4296788" cy="123312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768048" rtl="0" eaLnBrk="1" latinLnBrk="0" hangingPunct="1">
                <a:lnSpc>
                  <a:spcPct val="90000"/>
                </a:lnSpc>
                <a:spcAft>
                  <a:spcPts val="1260"/>
                </a:spcAft>
              </a:pPr>
              <a:r>
                <a:rPr lang="en-US" sz="1300" b="0" kern="1200" spc="21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PUBLIC SECTOR SUMMIT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FCC86498-E577-4693-97D6-E4A4454E0AD4}"/>
                </a:ext>
              </a:extLst>
            </p:cNvPr>
            <p:cNvSpPr/>
            <p:nvPr userDrawn="1"/>
          </p:nvSpPr>
          <p:spPr bwMode="black">
            <a:xfrm>
              <a:off x="15462171" y="3530144"/>
              <a:ext cx="1038916" cy="623280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597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mo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ubsecblue">
            <a:extLst>
              <a:ext uri="{FF2B5EF4-FFF2-40B4-BE49-F238E27FC236}">
                <a16:creationId xmlns:a16="http://schemas.microsoft.com/office/drawing/2014/main" xmlns="" id="{525C47FE-A728-4B64-8A4B-FA1C0E05E6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 flipH="1" flipV="1"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02407" y="2870811"/>
            <a:ext cx="8067953" cy="853157"/>
          </a:xfrm>
          <a:noFill/>
        </p:spPr>
        <p:txBody>
          <a:bodyPr wrap="square" lIns="128016" tIns="102413" rIns="128016" bIns="102413" anchor="t" anchorCtr="0">
            <a:spAutoFit/>
          </a:bodyPr>
          <a:lstStyle>
            <a:lvl1pPr>
              <a:defRPr sz="4200" spc="-8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5E4808A6-4613-40BD-95F0-43BFC8327720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3333751" y="6273942"/>
            <a:ext cx="24765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6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E2AD9A2-F9BD-44EC-B2C7-643FA8ED744C}"/>
              </a:ext>
            </a:extLst>
          </p:cNvPr>
          <p:cNvGrpSpPr/>
          <p:nvPr userDrawn="1"/>
        </p:nvGrpSpPr>
        <p:grpSpPr bwMode="black">
          <a:xfrm>
            <a:off x="326827" y="6053660"/>
            <a:ext cx="1840111" cy="540148"/>
            <a:chOff x="15462171" y="3075246"/>
            <a:chExt cx="5601158" cy="12331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1904D6E-51A6-4FA4-94B6-F01D529B7C24}"/>
                </a:ext>
              </a:extLst>
            </p:cNvPr>
            <p:cNvSpPr txBox="1"/>
            <p:nvPr userDrawn="1"/>
          </p:nvSpPr>
          <p:spPr bwMode="black">
            <a:xfrm>
              <a:off x="16766541" y="3075246"/>
              <a:ext cx="4296788" cy="123312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768048" rtl="0" eaLnBrk="1" latinLnBrk="0" hangingPunct="1">
                <a:lnSpc>
                  <a:spcPct val="90000"/>
                </a:lnSpc>
                <a:spcAft>
                  <a:spcPts val="1260"/>
                </a:spcAft>
              </a:pPr>
              <a:r>
                <a:rPr lang="en-US" sz="1300" b="0" kern="1200" spc="21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PUBLIC SECTOR SUMMIT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856E380-8D41-4717-90CA-50E696F3E65E}"/>
                </a:ext>
              </a:extLst>
            </p:cNvPr>
            <p:cNvSpPr/>
            <p:nvPr userDrawn="1"/>
          </p:nvSpPr>
          <p:spPr bwMode="black">
            <a:xfrm>
              <a:off x="15462171" y="3530144"/>
              <a:ext cx="1038916" cy="623280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418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5BA791F-4607-4F4A-9AD6-5905307D3F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Washington D.C.</a:t>
            </a:r>
          </a:p>
        </p:txBody>
      </p:sp>
    </p:spTree>
    <p:extLst>
      <p:ext uri="{BB962C8B-B14F-4D97-AF65-F5344CB8AC3E}">
        <p14:creationId xmlns:p14="http://schemas.microsoft.com/office/powerpoint/2010/main" val="2246864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32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the AWS EKS Cluster, the AWS CodePipeline, and the sample-app have already been deployed to the cluster.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Push a simple modification to the AWS CodeCommit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Watch the pipeline automatically pickup the code change, build the container, and </a:t>
            </a:r>
            <a:r>
              <a:rPr lang="en-US" dirty="0" smtClean="0"/>
              <a:t>deploy the </a:t>
            </a:r>
            <a:r>
              <a:rPr lang="en-US" dirty="0" smtClean="0"/>
              <a:t>new container into Kubernetes.</a:t>
            </a:r>
          </a:p>
          <a:p>
            <a:pPr lvl="1"/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 should see the new modified “Hello World” appear when we access the load balancer endpoint for the microservice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Pipeline supports only a Simple Delivery Process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Still a few manual steps to setup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Not Production Ready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Provides a fully managed CI/CD Pipeline in a relatively short time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Saves a huge amount time for an Initial Setup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Gives an excellent Baseline from which to build from</a:t>
            </a:r>
          </a:p>
        </p:txBody>
      </p:sp>
    </p:spTree>
    <p:extLst>
      <p:ext uri="{BB962C8B-B14F-4D97-AF65-F5344CB8AC3E}">
        <p14:creationId xmlns:p14="http://schemas.microsoft.com/office/powerpoint/2010/main" val="13733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EKS QuickStart</a:t>
            </a:r>
          </a:p>
          <a:p>
            <a:r>
              <a:rPr lang="en-US" dirty="0"/>
              <a:t>https://github.com/kskalvar/aws-eks-cluster-quickstart</a:t>
            </a:r>
          </a:p>
          <a:p>
            <a:endParaRPr lang="en-US" dirty="0"/>
          </a:p>
          <a:p>
            <a:r>
              <a:rPr lang="en-US" dirty="0" smtClean="0"/>
              <a:t>AWS EKS CI/CD Pipeline QuickStart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github.com/kskalvar/aws-eks-pipeline-quickstart</a:t>
            </a:r>
          </a:p>
          <a:p>
            <a:endParaRPr lang="en-US" dirty="0" smtClean="0"/>
          </a:p>
          <a:p>
            <a:r>
              <a:rPr lang="en-US" dirty="0"/>
              <a:t>CodeSuite - Continuous Deployment Reference Architecture for </a:t>
            </a:r>
            <a:r>
              <a:rPr lang="en-US" dirty="0" smtClean="0"/>
              <a:t>Kubernetes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github.com/aws-samples/aws-kube-codesuite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D10F38-2636-4CED-A3FB-F0E2990384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2407" y="3529326"/>
            <a:ext cx="5728130" cy="2044159"/>
          </a:xfrm>
        </p:spPr>
        <p:txBody>
          <a:bodyPr/>
          <a:lstStyle/>
          <a:p>
            <a:r>
              <a:rPr lang="en-US" dirty="0"/>
              <a:t>Kirk Kalvar</a:t>
            </a:r>
          </a:p>
          <a:p>
            <a:r>
              <a:rPr lang="en-US" dirty="0"/>
              <a:t>Senior Software </a:t>
            </a:r>
            <a:r>
              <a:rPr lang="en-US" dirty="0" smtClean="0"/>
              <a:t>Engineer/Principal</a:t>
            </a:r>
            <a:endParaRPr lang="en-US" dirty="0"/>
          </a:p>
          <a:p>
            <a:r>
              <a:rPr lang="en-US" dirty="0"/>
              <a:t>KAL Technology</a:t>
            </a:r>
          </a:p>
          <a:p>
            <a:endParaRPr lang="en-US" dirty="0"/>
          </a:p>
          <a:p>
            <a:r>
              <a:rPr lang="en-US" dirty="0"/>
              <a:t>kirk.kalvar@kal.technology</a:t>
            </a:r>
          </a:p>
        </p:txBody>
      </p:sp>
    </p:spTree>
    <p:extLst>
      <p:ext uri="{BB962C8B-B14F-4D97-AF65-F5344CB8AC3E}">
        <p14:creationId xmlns:p14="http://schemas.microsoft.com/office/powerpoint/2010/main" val="4150982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AWS EKS Pipeline QuickStart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Kirk Kalvar</a:t>
            </a:r>
          </a:p>
          <a:p>
            <a:r>
              <a:rPr lang="en-US" dirty="0"/>
              <a:t>Senior Software Engineer/Principal</a:t>
            </a:r>
          </a:p>
          <a:p>
            <a:r>
              <a:rPr lang="en-US" dirty="0"/>
              <a:t>KAL Technology</a:t>
            </a:r>
          </a:p>
          <a:p>
            <a:endParaRPr lang="en-US" dirty="0"/>
          </a:p>
          <a:p>
            <a:r>
              <a:rPr lang="en-US" dirty="0"/>
              <a:t>kirk.kalvar@kal.technology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DEV08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43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So you’ve got a AWS EKS Cluster up and running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What’s Next?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Support Team Development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 Build and Deploy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Fast Feedback Loop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Increased Transparency and Visibility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 Modern Software Lifecycle Demands It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 CI/CD Pipeline?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CI/CD Pipeline?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2028" y="1456570"/>
            <a:ext cx="7050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OK, We Want to Build a CI/CD Pipeline for our Kubernetes Cluster, what are our options?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No AWS CodeStar Option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Build a Custom Jenkins Pipeline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Build a CI/CD Pipeline External or Internal to Kubernetes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Geez, it shouldn’t be this tough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Just want to get something running quickly so we can get started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i="1" dirty="0" smtClean="0"/>
              <a:t>Do we really need to start from scratch?</a:t>
            </a:r>
          </a:p>
        </p:txBody>
      </p:sp>
    </p:spTree>
    <p:extLst>
      <p:ext uri="{BB962C8B-B14F-4D97-AF65-F5344CB8AC3E}">
        <p14:creationId xmlns:p14="http://schemas.microsoft.com/office/powerpoint/2010/main" val="311943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CI/CD Pipeline?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0439" y="1782918"/>
            <a:ext cx="82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AWS CodeSuite </a:t>
            </a:r>
            <a:r>
              <a:rPr lang="en-US" dirty="0"/>
              <a:t>- Continuous Deployment Reference Architecture for </a:t>
            </a:r>
            <a:r>
              <a:rPr lang="en-US" dirty="0" smtClean="0"/>
              <a:t>Kubernetes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EKS Cluster Configured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EC2 Instance with “kubectl” installed and configured to talk to the cluster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55" y="1374632"/>
            <a:ext cx="7881820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439" y="1782918"/>
            <a:ext cx="8245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Deploy </a:t>
            </a:r>
            <a:r>
              <a:rPr lang="en-US" dirty="0"/>
              <a:t>the Initial </a:t>
            </a:r>
            <a:r>
              <a:rPr lang="en-US" dirty="0" smtClean="0"/>
              <a:t>Container Application using Kubernetes yaml file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Create </a:t>
            </a:r>
            <a:r>
              <a:rPr lang="en-US" dirty="0" smtClean="0"/>
              <a:t>an S3 Bucket and Upload AWS CloudFormation Deployment Artifacts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AWS CloudFormation </a:t>
            </a:r>
            <a:r>
              <a:rPr lang="en-US" dirty="0"/>
              <a:t>to Create the CI/CD </a:t>
            </a:r>
            <a:r>
              <a:rPr lang="en-US" dirty="0" smtClean="0"/>
              <a:t>Pipeline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Give Lambda Execution Role Permissions in </a:t>
            </a:r>
            <a:r>
              <a:rPr lang="en-US" dirty="0" smtClean="0"/>
              <a:t>AWS EKS Cluster using kubectl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</a:t>
            </a:r>
            <a:r>
              <a:rPr lang="en-US" dirty="0"/>
              <a:t>git Credential </a:t>
            </a:r>
            <a:r>
              <a:rPr lang="en-US" dirty="0" smtClean="0"/>
              <a:t>Helper to Development Environment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Test </a:t>
            </a:r>
            <a:r>
              <a:rPr lang="en-US" dirty="0"/>
              <a:t>CI/CD </a:t>
            </a:r>
            <a:r>
              <a:rPr lang="en-US" dirty="0" smtClean="0"/>
              <a:t>Pipeline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2755</TotalTime>
  <Words>411</Words>
  <Application>Microsoft Office PowerPoint</Application>
  <PresentationFormat>On-screen Show (4:3)</PresentationFormat>
  <Paragraphs>79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AWS EKS Pipeline QuickStart</vt:lpstr>
      <vt:lpstr>Introduction</vt:lpstr>
      <vt:lpstr>Why a CI/CD Pipeline?</vt:lpstr>
      <vt:lpstr>Why a CI/CD Pipeline?</vt:lpstr>
      <vt:lpstr>Why a CI/CD Pipeline?</vt:lpstr>
      <vt:lpstr>Requirements</vt:lpstr>
      <vt:lpstr>Architecture</vt:lpstr>
      <vt:lpstr>Installation Steps</vt:lpstr>
      <vt:lpstr>Demo</vt:lpstr>
      <vt:lpstr>Demo</vt:lpstr>
      <vt:lpstr>Conclusions</vt:lpstr>
      <vt:lpstr>Questions?</vt:lpstr>
      <vt:lpstr>References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567</cp:revision>
  <dcterms:created xsi:type="dcterms:W3CDTF">2015-07-01T16:04:28Z</dcterms:created>
  <dcterms:modified xsi:type="dcterms:W3CDTF">2019-06-12T13:24:10Z</dcterms:modified>
</cp:coreProperties>
</file>