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70" r:id="rId4"/>
    <p:sldId id="266" r:id="rId5"/>
    <p:sldId id="267" r:id="rId6"/>
    <p:sldId id="262" r:id="rId7"/>
    <p:sldId id="272" r:id="rId8"/>
    <p:sldId id="273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7330" autoAdjust="0"/>
  </p:normalViewPr>
  <p:slideViewPr>
    <p:cSldViewPr snapToGrid="0">
      <p:cViewPr varScale="1">
        <p:scale>
          <a:sx n="100" d="100"/>
          <a:sy n="100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5733" y="3257698"/>
            <a:ext cx="2951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irk Kalvar, 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01173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CI/CD Pipeline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EKS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AWS EKS CI/CD Pipeline QuickStart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github.com/kskalvar/aws-eks-pipeline-quickstart</a:t>
            </a:r>
          </a:p>
          <a:p>
            <a:endParaRPr lang="en-US" dirty="0" smtClean="0"/>
          </a:p>
          <a:p>
            <a:r>
              <a:rPr lang="en-US" dirty="0"/>
              <a:t>CodeSuite - Continuous Deployment Reference Architecture for </a:t>
            </a:r>
            <a:r>
              <a:rPr lang="en-US" dirty="0" smtClean="0"/>
              <a:t>Kubernetes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github.com/aws-samples/aws-kube-codesuite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you’ve got a AWS EKS Cluster up and running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CI/CD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EKS Cluster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EC2 </a:t>
            </a:r>
            <a:r>
              <a:rPr lang="en-US" dirty="0" smtClean="0"/>
              <a:t>Instance with kubectl installed and configured to talk to the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7" y="1374632"/>
            <a:ext cx="788182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003" y="1750441"/>
            <a:ext cx="7608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Checkout </a:t>
            </a:r>
            <a:r>
              <a:rPr lang="en-US" dirty="0"/>
              <a:t>aws-kube-codesuite from the aws-samples </a:t>
            </a:r>
            <a:r>
              <a:rPr lang="en-US" dirty="0" smtClean="0"/>
              <a:t>github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</a:t>
            </a:r>
            <a:r>
              <a:rPr lang="en-US" dirty="0"/>
              <a:t>the Initial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S3 Deployment </a:t>
            </a:r>
            <a:r>
              <a:rPr lang="en-US" dirty="0" smtClean="0"/>
              <a:t>Bucket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AWS CloudFormation to Create the 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Give </a:t>
            </a:r>
            <a:r>
              <a:rPr lang="en-US" dirty="0"/>
              <a:t>Lambda Execution Role Permissions in Amazon EKS </a:t>
            </a:r>
            <a:r>
              <a:rPr lang="en-US" dirty="0" smtClean="0"/>
              <a:t>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/>
              <a:t>CI/CD Pipeline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AWS EKS Cluster, CI/CD Pipeline, and the sample-app have already been deployed.   We’ll: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Modify the sample-app “Hello, World!”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Push the modifications to the aws CodeCommit Repo using Git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Watch the pipeline automatically pickup the code change, build the container, and push the new container into Kubernetes.</a:t>
            </a:r>
          </a:p>
          <a:p>
            <a:pPr lvl="1"/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should see the message we changed in the code artifact appear when we access the load balancer endpoint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The pipeline does not currently support Development Teams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The pipeline does not currently support a more Complex Delivery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Provides a fully managed CI/CD Pipeline in a relatively short time.</a:t>
            </a:r>
          </a:p>
        </p:txBody>
      </p:sp>
    </p:spTree>
    <p:extLst>
      <p:ext uri="{BB962C8B-B14F-4D97-AF65-F5344CB8AC3E}">
        <p14:creationId xmlns:p14="http://schemas.microsoft.com/office/powerpoint/2010/main" val="1373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2155</TotalTime>
  <Words>268</Words>
  <Application>Microsoft Office PowerPoint</Application>
  <PresentationFormat>On-screen Show (4:3)</PresentationFormat>
  <Paragraphs>51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</vt:lpstr>
      <vt:lpstr>Why a CI/CD Pipeline?</vt:lpstr>
      <vt:lpstr>Requirements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509</cp:revision>
  <dcterms:created xsi:type="dcterms:W3CDTF">2015-07-01T16:04:28Z</dcterms:created>
  <dcterms:modified xsi:type="dcterms:W3CDTF">2019-02-03T15:29:30Z</dcterms:modified>
</cp:coreProperties>
</file>