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0" r:id="rId4"/>
    <p:sldId id="274" r:id="rId5"/>
    <p:sldId id="275" r:id="rId6"/>
    <p:sldId id="266" r:id="rId7"/>
    <p:sldId id="267" r:id="rId8"/>
    <p:sldId id="262" r:id="rId9"/>
    <p:sldId id="272" r:id="rId10"/>
    <p:sldId id="273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9" d="100"/>
          <a:sy n="109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01173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CI/CD Pipeline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4378" y="3047386"/>
            <a:ext cx="364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pipeline currently supports only a Simple Delivery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lot of manual steps to 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Initial Setup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Support Team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Modern Software Lifecycle </a:t>
            </a:r>
            <a:r>
              <a:rPr lang="en-US" dirty="0" smtClean="0"/>
              <a:t>Demand It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Custom Jenkins Pipeline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Pipeline External or Internal to Kubernetes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Checkout </a:t>
            </a:r>
            <a:r>
              <a:rPr lang="en-US" dirty="0"/>
              <a:t>aws-eks-pipeline-quickstart from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S3 </a:t>
            </a:r>
            <a:r>
              <a:rPr lang="en-US" dirty="0" smtClean="0"/>
              <a:t>Bucket and Upload Deployment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CI/CD Pipeline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AWS CodePipeline, and the sample-app have already been deployed.   We’ll: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a simple modification to the AWS CodeCommit Repo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see the message “Hello World” appear when we access the load balancer endpoint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2536</TotalTime>
  <Words>394</Words>
  <Application>Microsoft Office PowerPoint</Application>
  <PresentationFormat>On-screen Show (4:3)</PresentationFormat>
  <Paragraphs>68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545</cp:revision>
  <dcterms:created xsi:type="dcterms:W3CDTF">2015-07-01T16:04:28Z</dcterms:created>
  <dcterms:modified xsi:type="dcterms:W3CDTF">2019-06-03T13:25:21Z</dcterms:modified>
</cp:coreProperties>
</file>