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58" r:id="rId4"/>
    <p:sldId id="270" r:id="rId5"/>
    <p:sldId id="274" r:id="rId6"/>
    <p:sldId id="275" r:id="rId7"/>
    <p:sldId id="266" r:id="rId8"/>
    <p:sldId id="267" r:id="rId9"/>
    <p:sldId id="262" r:id="rId10"/>
    <p:sldId id="279" r:id="rId11"/>
    <p:sldId id="272" r:id="rId12"/>
    <p:sldId id="273" r:id="rId13"/>
    <p:sldId id="268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6/3/2019 9:49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6/3/2019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6/3/2019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bsecblue">
            <a:extLst>
              <a:ext uri="{FF2B5EF4-FFF2-40B4-BE49-F238E27FC236}">
                <a16:creationId xmlns="" xmlns:a16="http://schemas.microsoft.com/office/drawing/2014/main" id="{1A186D19-95DE-4770-AAE6-494ED68B3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7" y="3529327"/>
            <a:ext cx="3831524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01929" y="1841350"/>
            <a:ext cx="7484746" cy="1587651"/>
          </a:xfrm>
          <a:prstGeom prst="rect">
            <a:avLst/>
          </a:prstGeom>
          <a:noFill/>
        </p:spPr>
        <p:txBody>
          <a:bodyPr vert="horz" wrap="square" lIns="128016" tIns="64008" rIns="102413" bIns="64008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81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A0C29897-1EC9-4802-9757-D6B748FD28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429CA96-3899-4829-8322-D56425154EF6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C68D930-6BA1-415F-AF01-DE13B3496E0F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D019969-CBDF-4237-B852-A32D2244374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ubsecblue">
            <a:extLst>
              <a:ext uri="{FF2B5EF4-FFF2-40B4-BE49-F238E27FC236}">
                <a16:creationId xmlns="" xmlns:a16="http://schemas.microsoft.com/office/drawing/2014/main" id="{664491D0-D7B1-419D-B5D9-1449FC9D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354567" y="2970284"/>
            <a:ext cx="1329758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lIns="64008" tIns="32004" rIns="64008" bIns="32004" rtlCol="0" anchor="ctr">
            <a:normAutofit/>
          </a:bodyPr>
          <a:lstStyle/>
          <a:p>
            <a:endParaRPr lang="en-US" sz="250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E7BE31F-D58F-4CDD-BCD0-B28352F4F15B}"/>
              </a:ext>
            </a:extLst>
          </p:cNvPr>
          <p:cNvSpPr txBox="1"/>
          <p:nvPr userDrawn="1"/>
        </p:nvSpPr>
        <p:spPr bwMode="black">
          <a:xfrm>
            <a:off x="2101301" y="2509486"/>
            <a:ext cx="4757126" cy="13236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60"/>
              </a:spcAft>
            </a:pP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PUBLIC SECTOR </a:t>
            </a:r>
            <a:b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7583CAB4-7373-41F5-97EA-0A14FC06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01300" y="3877204"/>
            <a:ext cx="6168583" cy="461665"/>
          </a:xfrm>
        </p:spPr>
        <p:txBody>
          <a:bodyPr lIns="0" tIns="0" rIns="0" bIns="0"/>
          <a:lstStyle>
            <a:lvl1pPr marL="0" algn="l" defTabSz="768048" rtl="0" eaLnBrk="1" latinLnBrk="0" hangingPunct="1">
              <a:lnSpc>
                <a:spcPct val="90000"/>
              </a:lnSpc>
              <a:spcAft>
                <a:spcPts val="1260"/>
              </a:spcAft>
              <a:defRPr lang="en-US" sz="2800" b="0" kern="1200" spc="42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76804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6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43322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036C39-4AED-47FC-8411-6A2DD597B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1930" y="1941676"/>
            <a:ext cx="6538873" cy="1542143"/>
          </a:xfrm>
          <a:noFill/>
        </p:spPr>
        <p:txBody>
          <a:bodyPr lIns="128016" tIns="102413" rIns="128016" bIns="102413" anchor="t" anchorCtr="0"/>
          <a:lstStyle>
            <a:lvl1pPr>
              <a:defRPr sz="3800" spc="-8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6" y="3877469"/>
            <a:ext cx="6536530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17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01930" y="1226096"/>
            <a:ext cx="6538873" cy="422270"/>
          </a:xfrm>
        </p:spPr>
        <p:txBody>
          <a:bodyPr vert="horz" wrap="square" lIns="128016" tIns="102413" rIns="128016" bIns="102413" rtlCol="0">
            <a:spAutoFit/>
          </a:bodyPr>
          <a:lstStyle>
            <a:lvl1pPr>
              <a:defRPr lang="en-US" sz="1400" spc="42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78734A4-78A3-4B0F-8BA1-D4EEAF971FBD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815F495-94F2-4A6F-AB73-2B0266FF76D2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CC86498-E577-4693-97D6-E4A4454E0AD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ubsecblue">
            <a:extLst>
              <a:ext uri="{FF2B5EF4-FFF2-40B4-BE49-F238E27FC236}">
                <a16:creationId xmlns="" xmlns:a16="http://schemas.microsoft.com/office/drawing/2014/main" id="{525C47FE-A728-4B64-8A4B-FA1C0E05E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2407" y="2870811"/>
            <a:ext cx="8067953" cy="853157"/>
          </a:xfrm>
          <a:noFill/>
        </p:spPr>
        <p:txBody>
          <a:bodyPr wrap="square" lIns="128016" tIns="102413" rIns="128016" bIns="102413" anchor="t" anchorCtr="0">
            <a:spAutoFit/>
          </a:bodyPr>
          <a:lstStyle>
            <a:lvl1pPr>
              <a:defRPr sz="4200" spc="-8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5E4808A6-4613-40BD-95F0-43BFC832772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E2AD9A2-F9BD-44EC-B2C7-643FA8ED744C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1904D6E-51A6-4FA4-94B6-F01D529B7C24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856E380-8D41-4717-90CA-50E696F3E65E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1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5BA791F-4607-4F4A-9AD6-5905307D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6864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2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</a:t>
            </a:r>
            <a:r>
              <a:rPr lang="en-US" dirty="0" smtClean="0"/>
              <a:t>deployed to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smtClean="0"/>
              <a:t>We’ll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 Repo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message “Hello World” appear when we access the load balancer </a:t>
            </a:r>
            <a:r>
              <a:rPr lang="en-US" dirty="0" smtClean="0"/>
              <a:t>endpoint for the </a:t>
            </a:r>
            <a:r>
              <a:rPr lang="en-US" dirty="0" err="1" smtClean="0"/>
              <a:t>microservice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Pipeline supports </a:t>
            </a:r>
            <a:r>
              <a:rPr lang="en-US" dirty="0" smtClean="0"/>
              <a:t>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407" y="3529326"/>
            <a:ext cx="5728130" cy="2044159"/>
          </a:xfrm>
        </p:spPr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</a:t>
            </a:r>
            <a:r>
              <a:rPr lang="en-US" dirty="0" smtClean="0"/>
              <a:t>Engineer/Principal</a:t>
            </a:r>
            <a:endParaRPr lang="en-US" dirty="0"/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82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z="4000" dirty="0"/>
              <a:t>AWS Elastic Kubernetes Service (EKS) CI/CD Pipeline QuickStart</a:t>
            </a:r>
            <a:endParaRPr lang="en-US" sz="4000" spc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Engineer/Principal</a:t>
            </a:r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SessionID</a:t>
            </a:r>
          </a:p>
        </p:txBody>
      </p:sp>
    </p:spTree>
    <p:extLst>
      <p:ext uri="{BB962C8B-B14F-4D97-AF65-F5344CB8AC3E}">
        <p14:creationId xmlns:p14="http://schemas.microsoft.com/office/powerpoint/2010/main" val="327554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Demand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Optional Kubernetes Dashboard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and Upload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2590</TotalTime>
  <Words>418</Words>
  <Application>Microsoft Office PowerPoint</Application>
  <PresentationFormat>On-screen Show (4:3)</PresentationFormat>
  <Paragraphs>82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AWS Elastic Kubernetes Service (EKS) CI/CD Pipeline QuickStart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Demo</vt:lpstr>
      <vt:lpstr>Demo</vt:lpstr>
      <vt:lpstr>Conclusions</vt:lpstr>
      <vt:lpstr>Questions?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550</cp:revision>
  <dcterms:created xsi:type="dcterms:W3CDTF">2015-07-01T16:04:28Z</dcterms:created>
  <dcterms:modified xsi:type="dcterms:W3CDTF">2019-06-03T14:34:04Z</dcterms:modified>
</cp:coreProperties>
</file>