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9" r:id="rId5"/>
    <p:sldId id="274" r:id="rId6"/>
    <p:sldId id="273" r:id="rId7"/>
    <p:sldId id="275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5830" y="3280216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69784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SageMaker Bring Your Own Container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Your Own Algorithms with Amazon SageMaker</a:t>
            </a:r>
          </a:p>
          <a:p>
            <a:r>
              <a:rPr lang="en-US" dirty="0"/>
              <a:t>https://</a:t>
            </a:r>
            <a:r>
              <a:rPr lang="en-US" dirty="0" smtClean="0"/>
              <a:t>docs.aws.amazon.com/sagemaker/latest/dg/your-algorithms.html</a:t>
            </a:r>
          </a:p>
          <a:p>
            <a:endParaRPr lang="en-US" dirty="0"/>
          </a:p>
          <a:p>
            <a:r>
              <a:rPr lang="en-US" dirty="0" smtClean="0"/>
              <a:t>* Building </a:t>
            </a:r>
            <a:r>
              <a:rPr lang="en-US" dirty="0"/>
              <a:t>your own algorithm </a:t>
            </a:r>
            <a:r>
              <a:rPr lang="en-US" dirty="0" smtClean="0"/>
              <a:t>container</a:t>
            </a:r>
          </a:p>
          <a:p>
            <a:r>
              <a:rPr lang="en-US" dirty="0"/>
              <a:t>https://github.com/awslabs/amazon-sagemaker-examples/blob/master/advanced_functionality/scikit_bring_your_own/scikit_bring_your_own.ipynb</a:t>
            </a:r>
          </a:p>
          <a:p>
            <a:endParaRPr lang="en-US" dirty="0"/>
          </a:p>
          <a:p>
            <a:r>
              <a:rPr lang="en-US" dirty="0" smtClean="0"/>
              <a:t>PlanesNet-Detector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github.com/rhammell/planesnet-detector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My AWS SageMaker PlanesNet TFLearn Bring Your Own Container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github.com/kskalvar/aws-sagemaker-planesnet-tflearn-bring-your-own-container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7239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Amazon SageMaker is a fully-managed platform </a:t>
            </a:r>
            <a:r>
              <a:rPr lang="en-US" dirty="0" smtClean="0"/>
              <a:t>to build</a:t>
            </a:r>
            <a:r>
              <a:rPr lang="en-US" dirty="0"/>
              <a:t>, train, </a:t>
            </a:r>
            <a:r>
              <a:rPr lang="en-US" dirty="0" smtClean="0"/>
              <a:t>and deploy </a:t>
            </a:r>
            <a:r>
              <a:rPr lang="en-US" dirty="0"/>
              <a:t>machine learning </a:t>
            </a:r>
            <a:r>
              <a:rPr lang="en-US" dirty="0" smtClean="0"/>
              <a:t>models.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Supports TensorFlow</a:t>
            </a:r>
            <a:r>
              <a:rPr lang="en-US" dirty="0"/>
              <a:t>, Apache MXNet, Chainer, </a:t>
            </a:r>
            <a:r>
              <a:rPr lang="en-US" dirty="0" smtClean="0"/>
              <a:t>PyTorch, and Apache Spark </a:t>
            </a:r>
            <a:r>
              <a:rPr lang="en-US" dirty="0" smtClean="0"/>
              <a:t>out of the box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Since Amazon </a:t>
            </a:r>
            <a:r>
              <a:rPr lang="en-US" dirty="0"/>
              <a:t>SageMaker algorithms are packaged as Docker </a:t>
            </a:r>
            <a:r>
              <a:rPr lang="en-US" dirty="0" smtClean="0"/>
              <a:t>images you can use </a:t>
            </a:r>
            <a:r>
              <a:rPr lang="en-US" dirty="0"/>
              <a:t>almost any algorithm </a:t>
            </a:r>
            <a:r>
              <a:rPr lang="en-US" dirty="0" smtClean="0"/>
              <a:t>code regardless </a:t>
            </a:r>
            <a:r>
              <a:rPr lang="en-US" dirty="0"/>
              <a:t>of implementation language, dependent libraries, </a:t>
            </a:r>
            <a:r>
              <a:rPr lang="en-US" dirty="0" smtClean="0"/>
              <a:t>frameworks</a:t>
            </a:r>
            <a:r>
              <a:rPr lang="en-US" dirty="0" smtClean="0"/>
              <a:t>.  i.e. “Bring Your Own Container”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SageMaker?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SageMaker has a definite project structure for creating your own container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“scikit bring your own” reference project is an excellent starting point and well documented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Although it uses scikit as it’s ML Library it becomes easy to see where you need to plugin your specific code and libraries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PlanesNet-Detector was a TFLearn/Python project used as a starting point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has distinct modules for the model, training, and detecting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was implemented as a stand-alone command line project with clear instructions and testing artifacts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Scientist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Developer/Infrastructure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Scientist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Developer/Infrastructure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</a:t>
            </a:r>
            <a:r>
              <a:rPr lang="en-US" dirty="0" smtClean="0"/>
              <a:t>AWS SageMaker PlanesNet/TFLearn </a:t>
            </a:r>
            <a:r>
              <a:rPr lang="en-US" dirty="0" smtClean="0"/>
              <a:t>project has already been </a:t>
            </a:r>
            <a:r>
              <a:rPr lang="en-US" dirty="0" smtClean="0"/>
              <a:t>run and </a:t>
            </a:r>
            <a:r>
              <a:rPr lang="en-US" dirty="0" smtClean="0"/>
              <a:t>deployed using the AWS SageMaker Console and a Jupyter Notebook.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Step through the Jupyter Notebook to show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Display the output of the Predictor Model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Creating </a:t>
            </a:r>
            <a:r>
              <a:rPr lang="en-US" dirty="0" smtClean="0"/>
              <a:t>a custom </a:t>
            </a:r>
            <a:r>
              <a:rPr lang="en-US" dirty="0" smtClean="0"/>
              <a:t>containers </a:t>
            </a:r>
            <a:r>
              <a:rPr lang="en-US" dirty="0" smtClean="0"/>
              <a:t>is time consuming but subsequent iterations are faster as you become more familiar with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Requires knowledge of AWS, Docker, ML Framework, </a:t>
            </a:r>
            <a:r>
              <a:rPr lang="en-US" dirty="0" smtClean="0"/>
              <a:t>Language SDK, </a:t>
            </a:r>
            <a:r>
              <a:rPr lang="en-US" dirty="0" smtClean="0"/>
              <a:t>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Managed </a:t>
            </a:r>
            <a:r>
              <a:rPr lang="en-US" dirty="0" smtClean="0"/>
              <a:t>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1963</TotalTime>
  <Words>372</Words>
  <Application>Microsoft Office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SageMaker?</vt:lpstr>
      <vt:lpstr>Overview</vt:lpstr>
      <vt:lpstr>Overview</vt:lpstr>
      <vt:lpstr>Roles</vt:lpstr>
      <vt:lpstr>Project Structure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508</cp:revision>
  <dcterms:created xsi:type="dcterms:W3CDTF">2015-07-01T16:04:28Z</dcterms:created>
  <dcterms:modified xsi:type="dcterms:W3CDTF">2018-08-29T16:48:16Z</dcterms:modified>
</cp:coreProperties>
</file>