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69" r:id="rId5"/>
    <p:sldId id="274" r:id="rId6"/>
    <p:sldId id="273" r:id="rId7"/>
    <p:sldId id="278" r:id="rId8"/>
    <p:sldId id="275" r:id="rId9"/>
    <p:sldId id="272" r:id="rId10"/>
    <p:sldId id="277" r:id="rId11"/>
    <p:sldId id="279" r:id="rId12"/>
    <p:sldId id="276" r:id="rId13"/>
    <p:sldId id="271" r:id="rId14"/>
    <p:sldId id="265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443" autoAdjust="0"/>
  </p:normalViewPr>
  <p:slideViewPr>
    <p:cSldViewPr snapToGrid="0">
      <p:cViewPr varScale="1">
        <p:scale>
          <a:sx n="103" d="100"/>
          <a:sy n="103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5830" y="3280216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69784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SageMaker Bring Your Own Container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local_test/input/data/training/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location of your training data for local training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local_test/serve_local.sh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script to run the Scoring Service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local_test/train_local.sh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script to run training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local_test/predict.sh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script to run prediction locally on port 8080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Watch For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When creating a SageMaker Notebook you will create an SageMaker Execution IAM Role.  Be sure to add AmazonEC2ContainerRegistryFullAccess policy.  Otherwise you won’t be able to access ECR. 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Resolving Container dependencies took a lot longer than expected.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Passing data to the </a:t>
            </a:r>
            <a:r>
              <a:rPr lang="en-US" dirty="0"/>
              <a:t>Scoring </a:t>
            </a:r>
            <a:r>
              <a:rPr lang="en-US" dirty="0" smtClean="0"/>
              <a:t>Service took way longer than expected.  Passing a numpy ndarray correctly wasn’t obvious to me.  Initially </a:t>
            </a:r>
            <a:r>
              <a:rPr lang="en-US" dirty="0" smtClean="0"/>
              <a:t>passed the image chips as </a:t>
            </a:r>
            <a:r>
              <a:rPr lang="en-US" dirty="0" smtClean="0"/>
              <a:t>files but this was extremely slow.  Took some understanding of how </a:t>
            </a:r>
            <a:r>
              <a:rPr lang="en-US" dirty="0" smtClean="0"/>
              <a:t>numpy ndarray </a:t>
            </a:r>
            <a:r>
              <a:rPr lang="en-US" dirty="0" smtClean="0"/>
              <a:t>are </a:t>
            </a:r>
            <a:r>
              <a:rPr lang="en-US" dirty="0" smtClean="0"/>
              <a:t>constructed, how to flatten them, and how to reconstitute them so I could pass them to the Scoring Service as a string.</a:t>
            </a:r>
            <a:endParaRPr lang="en-US" dirty="0">
              <a:solidFill>
                <a:prstClr val="black"/>
              </a:solidFill>
            </a:endParaRPr>
          </a:p>
          <a:p>
            <a:pPr marL="0" lvl="1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Local testing uses curl to pass data to the Scoring Service by reading a file.  So I needed to write the image chips which I wanted to run predictions on </a:t>
            </a:r>
            <a:r>
              <a:rPr lang="en-US" dirty="0" smtClean="0">
                <a:solidFill>
                  <a:prstClr val="black"/>
                </a:solidFill>
              </a:rPr>
              <a:t>as a file</a:t>
            </a:r>
            <a:r>
              <a:rPr lang="en-US" dirty="0" smtClean="0">
                <a:solidFill>
                  <a:prstClr val="black"/>
                </a:solidFill>
              </a:rPr>
              <a:t>.  I modified and ran the detector.py script to write the chips </a:t>
            </a:r>
            <a:r>
              <a:rPr lang="en-US" dirty="0" smtClean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a file as they were being processed.      </a:t>
            </a:r>
          </a:p>
        </p:txBody>
      </p:sp>
    </p:spTree>
    <p:extLst>
      <p:ext uri="{BB962C8B-B14F-4D97-AF65-F5344CB8AC3E}">
        <p14:creationId xmlns:p14="http://schemas.microsoft.com/office/powerpoint/2010/main" val="7708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To save time the AWS SageMaker PlanesNet/TFLearn project has already been run and deployed using the AWS SageMaker Console and a Jupyter Notebook.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Step through the Jupyter Notebook to show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Display the output of the Predictor Model</a:t>
            </a:r>
          </a:p>
        </p:txBody>
      </p:sp>
    </p:spTree>
    <p:extLst>
      <p:ext uri="{BB962C8B-B14F-4D97-AF65-F5344CB8AC3E}">
        <p14:creationId xmlns:p14="http://schemas.microsoft.com/office/powerpoint/2010/main" val="17803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Creating custom containers is time consuming initially but subsequent iterations are faster as you become more familiar with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Requires knowledge of AWS, Docker, ML Framework, Language SDK, etc.  </a:t>
            </a:r>
            <a:r>
              <a:rPr lang="en-US" dirty="0" smtClean="0"/>
              <a:t>Non </a:t>
            </a:r>
            <a:r>
              <a:rPr lang="en-US" dirty="0" smtClean="0"/>
              <a:t>trivial.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Your Own Algorithms with Amazon SageMaker</a:t>
            </a:r>
          </a:p>
          <a:p>
            <a:r>
              <a:rPr lang="en-US" dirty="0"/>
              <a:t>https://</a:t>
            </a:r>
            <a:r>
              <a:rPr lang="en-US" dirty="0" smtClean="0"/>
              <a:t>docs.aws.amazon.com/sagemaker/latest/dg/your-algorithms.html</a:t>
            </a:r>
          </a:p>
          <a:p>
            <a:endParaRPr lang="en-US" dirty="0"/>
          </a:p>
          <a:p>
            <a:r>
              <a:rPr lang="en-US" dirty="0" smtClean="0"/>
              <a:t>* Building </a:t>
            </a:r>
            <a:r>
              <a:rPr lang="en-US" dirty="0"/>
              <a:t>your own algorithm </a:t>
            </a:r>
            <a:r>
              <a:rPr lang="en-US" dirty="0" smtClean="0"/>
              <a:t>container</a:t>
            </a:r>
          </a:p>
          <a:p>
            <a:r>
              <a:rPr lang="en-US" dirty="0"/>
              <a:t>https://github.com/awslabs/amazon-sagemaker-examples/blob/master/advanced_functionality/scikit_bring_your_own/scikit_bring_your_own.ipynb</a:t>
            </a:r>
          </a:p>
          <a:p>
            <a:endParaRPr lang="en-US" dirty="0"/>
          </a:p>
          <a:p>
            <a:r>
              <a:rPr lang="en-US" dirty="0" smtClean="0"/>
              <a:t>PlanesNet-Detector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github.com/rhammell/planesnet-detector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My AWS SageMaker PlanesNet TFLearn Bring Your Own Container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github.com/kskalvar/aws-sagemaker-planesnet-tflearn-bring-your-own-container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7239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Amazon SageMaker is a fully-managed platform </a:t>
            </a:r>
            <a:r>
              <a:rPr lang="en-US" dirty="0" smtClean="0"/>
              <a:t>to build</a:t>
            </a:r>
            <a:r>
              <a:rPr lang="en-US" dirty="0"/>
              <a:t>, train, </a:t>
            </a:r>
            <a:r>
              <a:rPr lang="en-US" dirty="0" smtClean="0"/>
              <a:t>and deploy </a:t>
            </a:r>
            <a:r>
              <a:rPr lang="en-US" dirty="0"/>
              <a:t>machine learning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TensorFlow</a:t>
            </a:r>
            <a:r>
              <a:rPr lang="en-US" dirty="0"/>
              <a:t>, Apache MXNet, Chainer, </a:t>
            </a:r>
            <a:r>
              <a:rPr lang="en-US" dirty="0" smtClean="0"/>
              <a:t>PyTorch, and Apache Spark out of the box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Since Amazon </a:t>
            </a:r>
            <a:r>
              <a:rPr lang="en-US" dirty="0"/>
              <a:t>SageMaker algorithms are packaged as Docker </a:t>
            </a:r>
            <a:r>
              <a:rPr lang="en-US" dirty="0" smtClean="0"/>
              <a:t>images you can use </a:t>
            </a:r>
            <a:r>
              <a:rPr lang="en-US" dirty="0"/>
              <a:t>almost any algorithm </a:t>
            </a:r>
            <a:r>
              <a:rPr lang="en-US" dirty="0" smtClean="0"/>
              <a:t>code regardless </a:t>
            </a:r>
            <a:r>
              <a:rPr lang="en-US" dirty="0"/>
              <a:t>of implementation language, dependent libraries, </a:t>
            </a:r>
            <a:r>
              <a:rPr lang="en-US" dirty="0" smtClean="0"/>
              <a:t>frameworks.  </a:t>
            </a:r>
            <a:r>
              <a:rPr lang="en-US" b="1" dirty="0" smtClean="0"/>
              <a:t>i.e. “Bring Your Own Container”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SageMaker?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SageMaker has a predefined project structure and method calls used for creating your own container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“scikit bring your own” reference project is an excellent starting point and well documented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Although it uses scikit as it’s ML Library it pretty easy to see upon inspection where you need to plugin your specific code and libraries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We used PlanesNet-Detector a TFLearn/Python project as a starting point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has distinct modules for the model, training, and detecting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was implemented as a stand-alone command line project with clear instructions and testing artifacts</a:t>
            </a: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Scientist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Developer/Infrastructure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Build and Test Locally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AWS has provided a local_test directory in the project structure to support building and testing locally your docker container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If everything builds and runs locally, it’s relatively easy to port your container to SageMaker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Build and Test Using AWS SageMaker Jupiter </a:t>
            </a:r>
            <a:r>
              <a:rPr lang="en-US" dirty="0">
                <a:solidFill>
                  <a:prstClr val="black"/>
                </a:solidFill>
              </a:rPr>
              <a:t>Notebook and SageMaker Python SDK</a:t>
            </a:r>
            <a:endParaRPr lang="en-US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smtClean="0"/>
              <a:t>“</a:t>
            </a:r>
            <a:r>
              <a:rPr lang="en-US" dirty="0"/>
              <a:t>scikit bring your own” reference project </a:t>
            </a:r>
            <a:r>
              <a:rPr lang="en-US" dirty="0" smtClean="0"/>
              <a:t>provides 90% of the code required for the Notebook. </a:t>
            </a:r>
            <a:endParaRPr lang="en-US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1027" name="Picture 3" descr="C:\Users\kskalvar\Download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7" y="1295666"/>
            <a:ext cx="7561905" cy="456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372511"/>
            <a:ext cx="7515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container/decision_trees/model.py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model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container/decision_trees/predictor.py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Load your model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your prediction 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Entry point for Scoring Service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container/decision trees/train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Your training code</a:t>
            </a:r>
          </a:p>
          <a:p>
            <a:pPr lvl="1"/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container/Dockerfile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 to support your ML Library and other libraries required by your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*.ipynb Jupyter Notebook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detection code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2088</TotalTime>
  <Words>703</Words>
  <Application>Microsoft Office PowerPoint</Application>
  <PresentationFormat>On-screen Show (4:3)</PresentationFormat>
  <Paragraphs>104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Introduction</vt:lpstr>
      <vt:lpstr>Why AWS SageMaker?</vt:lpstr>
      <vt:lpstr>Overview</vt:lpstr>
      <vt:lpstr>Overview</vt:lpstr>
      <vt:lpstr>Roles</vt:lpstr>
      <vt:lpstr>Process</vt:lpstr>
      <vt:lpstr>Project Structure</vt:lpstr>
      <vt:lpstr>Container Modifications</vt:lpstr>
      <vt:lpstr>Local Testing</vt:lpstr>
      <vt:lpstr>Issues To Watch For</vt:lpstr>
      <vt:lpstr>Quick Demo</vt:lpstr>
      <vt:lpstr>Conclusions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535</cp:revision>
  <dcterms:created xsi:type="dcterms:W3CDTF">2015-07-01T16:04:28Z</dcterms:created>
  <dcterms:modified xsi:type="dcterms:W3CDTF">2018-08-30T18:05:00Z</dcterms:modified>
</cp:coreProperties>
</file>