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0" r:id="rId4"/>
    <p:sldId id="269" r:id="rId5"/>
    <p:sldId id="274" r:id="rId6"/>
    <p:sldId id="273" r:id="rId7"/>
    <p:sldId id="275" r:id="rId8"/>
    <p:sldId id="272" r:id="rId9"/>
    <p:sldId id="277" r:id="rId10"/>
    <p:sldId id="276" r:id="rId11"/>
    <p:sldId id="271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3" d="100"/>
          <a:sy n="113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5830" y="3280216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69784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SageMaker Bring Your Own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To save time the AWS SageMaker PlanesNet/TFLearn project has already been run and deployed using the AWS SageMaker Console and a Jupyter Notebook.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Step through the Jupyter Notebook to show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Display the output of the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17803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Creating a custom containers is time consuming but subsequent iterations are faster as you become more familiar with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Requires knowledge of AWS, Docker, ML Framework, Language SDK,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Your Own Algorithms with Amazon SageMaker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docs.aws.amazon.com/sagemaker/latest/dg/your-algorithms.html</a:t>
            </a:r>
          </a:p>
          <a:p>
            <a:endParaRPr lang="en-US" dirty="0"/>
          </a:p>
          <a:p>
            <a:r>
              <a:rPr lang="en-US" dirty="0" smtClean="0"/>
              <a:t>* Building </a:t>
            </a:r>
            <a:r>
              <a:rPr lang="en-US" dirty="0"/>
              <a:t>your own algorithm </a:t>
            </a:r>
            <a:r>
              <a:rPr lang="en-US" dirty="0" smtClean="0"/>
              <a:t>container</a:t>
            </a:r>
          </a:p>
          <a:p>
            <a:r>
              <a:rPr lang="en-US" dirty="0"/>
              <a:t>https://github.com/awslabs/amazon-sagemaker-examples/blob/master/advanced_functionality/scikit_bring_your_own/scikit_bring_your_own.ipynb</a:t>
            </a:r>
          </a:p>
          <a:p>
            <a:endParaRPr lang="en-US" dirty="0"/>
          </a:p>
          <a:p>
            <a:r>
              <a:rPr lang="en-US" dirty="0" smtClean="0"/>
              <a:t>PlanesNet-Detector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github.com/rhammell/planesnet-detector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My AWS SageMaker PlanesNet TFLearn Bring Your Own Container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github.com/kskalvar/aws-sagemaker-planesnet-tflearn-bring-your-own-container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723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Amazon SageMaker is a fully-managed platform </a:t>
            </a:r>
            <a:r>
              <a:rPr lang="en-US" dirty="0" smtClean="0"/>
              <a:t>to build</a:t>
            </a:r>
            <a:r>
              <a:rPr lang="en-US" dirty="0"/>
              <a:t>, train, </a:t>
            </a:r>
            <a:r>
              <a:rPr lang="en-US" dirty="0" smtClean="0"/>
              <a:t>and deploy </a:t>
            </a:r>
            <a:r>
              <a:rPr lang="en-US" dirty="0"/>
              <a:t>machine learning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TensorFlow</a:t>
            </a:r>
            <a:r>
              <a:rPr lang="en-US" dirty="0"/>
              <a:t>, Apache MXNet, Chainer, </a:t>
            </a:r>
            <a:r>
              <a:rPr lang="en-US" dirty="0" smtClean="0"/>
              <a:t>PyTorch, and Apache Spark out of the box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Since Amazon </a:t>
            </a:r>
            <a:r>
              <a:rPr lang="en-US" dirty="0"/>
              <a:t>SageMaker algorithms are packaged as Docker </a:t>
            </a:r>
            <a:r>
              <a:rPr lang="en-US" dirty="0" smtClean="0"/>
              <a:t>images you can use </a:t>
            </a:r>
            <a:r>
              <a:rPr lang="en-US" dirty="0"/>
              <a:t>almost any algorithm </a:t>
            </a:r>
            <a:r>
              <a:rPr lang="en-US" dirty="0" smtClean="0"/>
              <a:t>code regardless </a:t>
            </a:r>
            <a:r>
              <a:rPr lang="en-US" dirty="0"/>
              <a:t>of implementation language, dependent libraries, </a:t>
            </a:r>
            <a:r>
              <a:rPr lang="en-US" dirty="0" smtClean="0"/>
              <a:t>frameworks.  i.e. “Bring Your Own Container”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SageMaker?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SageMaker has a </a:t>
            </a:r>
            <a:r>
              <a:rPr lang="en-US" dirty="0" smtClean="0"/>
              <a:t>predefined project </a:t>
            </a:r>
            <a:r>
              <a:rPr lang="en-US" dirty="0" smtClean="0"/>
              <a:t>structure for creating your own container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“scikit bring your own” reference project is an excellent starting point and well documented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Although it uses scikit as it’s ML Library it </a:t>
            </a:r>
            <a:r>
              <a:rPr lang="en-US" dirty="0" smtClean="0"/>
              <a:t>pretty easy </a:t>
            </a:r>
            <a:r>
              <a:rPr lang="en-US" dirty="0" smtClean="0"/>
              <a:t>to see </a:t>
            </a:r>
            <a:r>
              <a:rPr lang="en-US" dirty="0" smtClean="0"/>
              <a:t>upon inspection where </a:t>
            </a:r>
            <a:r>
              <a:rPr lang="en-US" dirty="0" smtClean="0"/>
              <a:t>you need to plugin your specific code and libraries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We used PlanesNet-Detector a </a:t>
            </a:r>
            <a:r>
              <a:rPr lang="en-US" dirty="0" smtClean="0">
                <a:solidFill>
                  <a:prstClr val="black"/>
                </a:solidFill>
              </a:rPr>
              <a:t>TFLearn/Python project </a:t>
            </a:r>
            <a:r>
              <a:rPr lang="en-US" dirty="0" smtClean="0">
                <a:solidFill>
                  <a:prstClr val="black"/>
                </a:solidFill>
              </a:rPr>
              <a:t>as </a:t>
            </a:r>
            <a:r>
              <a:rPr lang="en-US" dirty="0" smtClean="0">
                <a:solidFill>
                  <a:prstClr val="black"/>
                </a:solidFill>
              </a:rPr>
              <a:t>a starting point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has distinct modules for the model, training, and detecting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was implemented as a stand-alone command line project with clear instructions and testing artifacts</a:t>
            </a: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Scientist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Developer/Infrastructure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6" name="Picture 2" descr="C:\Users\kskalvar\Download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27" y="1523125"/>
            <a:ext cx="6106378" cy="455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container/decision_trees/model.py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model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container/decision_trees/predictor.py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prediction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 trees/train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Your training code</a:t>
            </a:r>
          </a:p>
          <a:p>
            <a:pPr lvl="1"/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container/Dockerfile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To support your ML Library and other libraries required by your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*.ipynb Jupyter Notebook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detection code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local_test/input/data/training/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location of your training data for use against your docker container running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local_test/serve_local.sh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docker container running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local_test/train_local.sh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script to run training against your docker container running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local_test/predict.sh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prediction against your docker container running locally on port 8080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1998</TotalTime>
  <Words>511</Words>
  <Application>Microsoft Office PowerPoint</Application>
  <PresentationFormat>On-screen Show (4:3)</PresentationFormat>
  <Paragraphs>101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Introduction</vt:lpstr>
      <vt:lpstr>Why AWS SageMaker?</vt:lpstr>
      <vt:lpstr>Overview</vt:lpstr>
      <vt:lpstr>Overview</vt:lpstr>
      <vt:lpstr>Roles</vt:lpstr>
      <vt:lpstr>Project Structure</vt:lpstr>
      <vt:lpstr>Modifications</vt:lpstr>
      <vt:lpstr>Modifications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517</cp:revision>
  <dcterms:created xsi:type="dcterms:W3CDTF">2015-07-01T16:04:28Z</dcterms:created>
  <dcterms:modified xsi:type="dcterms:W3CDTF">2018-08-29T17:45:42Z</dcterms:modified>
</cp:coreProperties>
</file>