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0" r:id="rId4"/>
    <p:sldId id="269" r:id="rId5"/>
    <p:sldId id="274" r:id="rId6"/>
    <p:sldId id="273" r:id="rId7"/>
    <p:sldId id="278" r:id="rId8"/>
    <p:sldId id="275" r:id="rId9"/>
    <p:sldId id="272" r:id="rId10"/>
    <p:sldId id="277" r:id="rId11"/>
    <p:sldId id="276" r:id="rId12"/>
    <p:sldId id="271" r:id="rId13"/>
    <p:sldId id="265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13" d="100"/>
          <a:sy n="113" d="100"/>
        </p:scale>
        <p:origin x="-9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25830" y="3280216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 </a:t>
            </a:r>
            <a:r>
              <a:rPr lang="en-US" dirty="0" smtClean="0"/>
              <a:t>Heifetz, AMPSight</a:t>
            </a:r>
          </a:p>
          <a:p>
            <a:pPr algn="ctr"/>
            <a:r>
              <a:rPr lang="en-US" dirty="0" smtClean="0"/>
              <a:t>Kirk 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69784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SageMaker Bring Your Own Container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Testing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local_test/input/data/training/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location of your training data for local training</a:t>
            </a: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local_test/serve_local.sh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script to run the Scoring Service locally on port 8080</a:t>
            </a: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local_test/train_local.sh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script to run training locally on port 8080</a:t>
            </a: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local_test/predict.sh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script to run prediction locally on port 8080</a:t>
            </a:r>
          </a:p>
          <a:p>
            <a:pPr lvl="1"/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To save time the AWS SageMaker PlanesNet/TFLearn project has already been run and deployed using the AWS SageMaker Console and a Jupyter Notebook.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Step through the Jupyter Notebook to show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Display the output of the Predictor Model</a:t>
            </a:r>
          </a:p>
        </p:txBody>
      </p:sp>
    </p:spTree>
    <p:extLst>
      <p:ext uri="{BB962C8B-B14F-4D97-AF65-F5344CB8AC3E}">
        <p14:creationId xmlns:p14="http://schemas.microsoft.com/office/powerpoint/2010/main" val="17803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Creating </a:t>
            </a:r>
            <a:r>
              <a:rPr lang="en-US" dirty="0" smtClean="0"/>
              <a:t>custom </a:t>
            </a:r>
            <a:r>
              <a:rPr lang="en-US" dirty="0" smtClean="0"/>
              <a:t>containers is time consuming initially but subsequent iterations are faster as you become more familiar with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Requires knowledge of AWS, Docker, ML Framework, Language SDK, etc.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Your Own Algorithms with Amazon SageMaker</a:t>
            </a:r>
          </a:p>
          <a:p>
            <a:r>
              <a:rPr lang="en-US" dirty="0"/>
              <a:t>https://</a:t>
            </a:r>
            <a:r>
              <a:rPr lang="en-US" dirty="0" smtClean="0"/>
              <a:t>docs.aws.amazon.com/sagemaker/latest/dg/your-algorithms.html</a:t>
            </a:r>
          </a:p>
          <a:p>
            <a:endParaRPr lang="en-US" dirty="0"/>
          </a:p>
          <a:p>
            <a:r>
              <a:rPr lang="en-US" dirty="0" smtClean="0"/>
              <a:t>* Building </a:t>
            </a:r>
            <a:r>
              <a:rPr lang="en-US" dirty="0"/>
              <a:t>your own algorithm </a:t>
            </a:r>
            <a:r>
              <a:rPr lang="en-US" dirty="0" smtClean="0"/>
              <a:t>container</a:t>
            </a:r>
          </a:p>
          <a:p>
            <a:r>
              <a:rPr lang="en-US" dirty="0"/>
              <a:t>https://github.com/awslabs/amazon-sagemaker-examples/blob/master/advanced_functionality/scikit_bring_your_own/scikit_bring_your_own.ipynb</a:t>
            </a:r>
          </a:p>
          <a:p>
            <a:endParaRPr lang="en-US" dirty="0"/>
          </a:p>
          <a:p>
            <a:r>
              <a:rPr lang="en-US" dirty="0" smtClean="0"/>
              <a:t>PlanesNet-Detector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github.com/rhammell/planesnet-detector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My AWS SageMaker PlanesNet TFLearn Bring Your Own Container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github.com/kskalvar/aws-sagemaker-planesnet-tflearn-bring-your-own-container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72390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Amazon SageMaker is a fully-managed platform </a:t>
            </a:r>
            <a:r>
              <a:rPr lang="en-US" dirty="0" smtClean="0"/>
              <a:t>to build</a:t>
            </a:r>
            <a:r>
              <a:rPr lang="en-US" dirty="0"/>
              <a:t>, train, </a:t>
            </a:r>
            <a:r>
              <a:rPr lang="en-US" dirty="0" smtClean="0"/>
              <a:t>and deploy </a:t>
            </a:r>
            <a:r>
              <a:rPr lang="en-US" dirty="0"/>
              <a:t>machine learning </a:t>
            </a:r>
            <a:r>
              <a:rPr lang="en-US" dirty="0" smtClean="0"/>
              <a:t>models.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Supports TensorFlow</a:t>
            </a:r>
            <a:r>
              <a:rPr lang="en-US" dirty="0"/>
              <a:t>, Apache MXNet, Chainer, </a:t>
            </a:r>
            <a:r>
              <a:rPr lang="en-US" dirty="0" smtClean="0"/>
              <a:t>PyTorch, and Apache Spark out of the box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Since Amazon </a:t>
            </a:r>
            <a:r>
              <a:rPr lang="en-US" dirty="0"/>
              <a:t>SageMaker algorithms are packaged as Docker </a:t>
            </a:r>
            <a:r>
              <a:rPr lang="en-US" dirty="0" smtClean="0"/>
              <a:t>images you can use </a:t>
            </a:r>
            <a:r>
              <a:rPr lang="en-US" dirty="0"/>
              <a:t>almost any algorithm </a:t>
            </a:r>
            <a:r>
              <a:rPr lang="en-US" dirty="0" smtClean="0"/>
              <a:t>code regardless </a:t>
            </a:r>
            <a:r>
              <a:rPr lang="en-US" dirty="0"/>
              <a:t>of implementation language, dependent libraries, </a:t>
            </a:r>
            <a:r>
              <a:rPr lang="en-US" dirty="0" smtClean="0"/>
              <a:t>frameworks.  i.e. “Bring Your Own Container”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SageMaker?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AWS SageMaker has a predefined project structure and methods used for creating your own container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“scikit bring your own” reference project is an excellent starting point and well documented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Although it uses scikit as it’s ML Library it pretty easy to see upon inspection where you need to plugin your specific code and libraries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We used PlanesNet-Detector a TFLearn/Python project for this example as a starting point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It has distinct modules for the model, training, and detecting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It was implemented as a stand-alone command line project with clear instructions and testing artifacts</a:t>
            </a:r>
          </a:p>
        </p:txBody>
      </p:sp>
    </p:spTree>
    <p:extLst>
      <p:ext uri="{BB962C8B-B14F-4D97-AF65-F5344CB8AC3E}">
        <p14:creationId xmlns:p14="http://schemas.microsoft.com/office/powerpoint/2010/main" val="25661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Data Scientist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Developer/Infrastructure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029" y="1886989"/>
            <a:ext cx="6899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Build Locally and Test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AWS has provided a local_test directory in the project structure to support building and testing locally your docker container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If everything builds and runs locally, it’s relatively easy to port your container to SageMaker</a:t>
            </a:r>
          </a:p>
          <a:p>
            <a:pPr lvl="1"/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Build Using AWS SageMaker Jupiter Notebook and Test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 smtClean="0"/>
              <a:t>“</a:t>
            </a:r>
            <a:r>
              <a:rPr lang="en-US" dirty="0"/>
              <a:t>scikit bring your own” reference project </a:t>
            </a:r>
            <a:r>
              <a:rPr lang="en-US" dirty="0" smtClean="0"/>
              <a:t>provides 90% of the code required for the Notebook. </a:t>
            </a:r>
            <a:endParaRPr lang="en-US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1027" name="Picture 3" descr="C:\Users\kskalvar\Downloads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47" y="1295666"/>
            <a:ext cx="7561905" cy="456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2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Modifications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container/decision_trees/model.py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Your model code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container/decision_trees/predictor.py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Your prediction code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container/decision trees/train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Your training code</a:t>
            </a:r>
          </a:p>
          <a:p>
            <a:pPr lvl="1"/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container/Dockerfile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Container to support your ML Library and other libraries required by your code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*.ipynb Jupyter Notebook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Your detection code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2040</TotalTime>
  <Words>570</Words>
  <Application>Microsoft Office PowerPoint</Application>
  <PresentationFormat>On-screen Show (4:3)</PresentationFormat>
  <Paragraphs>108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Introduction</vt:lpstr>
      <vt:lpstr>Why AWS SageMaker?</vt:lpstr>
      <vt:lpstr>Overview</vt:lpstr>
      <vt:lpstr>Overview</vt:lpstr>
      <vt:lpstr>Roles</vt:lpstr>
      <vt:lpstr>Process</vt:lpstr>
      <vt:lpstr>Project Structure</vt:lpstr>
      <vt:lpstr>Container Modifications</vt:lpstr>
      <vt:lpstr>Local Testing</vt:lpstr>
      <vt:lpstr>Quick Demo</vt:lpstr>
      <vt:lpstr>Conclusions</vt:lpstr>
      <vt:lpstr>References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526</cp:revision>
  <dcterms:created xsi:type="dcterms:W3CDTF">2015-07-01T16:04:28Z</dcterms:created>
  <dcterms:modified xsi:type="dcterms:W3CDTF">2018-08-29T18:39:20Z</dcterms:modified>
</cp:coreProperties>
</file>