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61" r:id="rId4"/>
    <p:sldId id="259" r:id="rId5"/>
    <p:sldId id="264" r:id="rId6"/>
    <p:sldId id="268" r:id="rId7"/>
    <p:sldId id="266" r:id="rId8"/>
    <p:sldId id="262" r:id="rId9"/>
    <p:sldId id="267" r:id="rId10"/>
    <p:sldId id="263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5791" autoAdjust="0"/>
  </p:normalViewPr>
  <p:slideViewPr>
    <p:cSldViewPr snapToGrid="0">
      <p:cViewPr varScale="1">
        <p:scale>
          <a:sx n="93" d="100"/>
          <a:sy n="93" d="100"/>
        </p:scale>
        <p:origin x="-20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3294" y="-11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910AB-AEF0-414C-82CB-791080B1186B}" type="datetimeFigureOut">
              <a:rPr lang="en-US" smtClean="0"/>
              <a:pPr/>
              <a:t>7/26/2016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60085-B71D-4972-BF56-8CBB3DB8CAF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AE38D-E020-46F3-803D-8636C5B7B74E}" type="datetimeFigureOut">
              <a:rPr lang="en-US" smtClean="0"/>
              <a:pPr/>
              <a:t>7/26/2016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E7DC8-A302-4EFB-9208-987A80C71CE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Send a simple text message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 representative website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</a:t>
            </a:r>
            <a:r>
              <a:rPr lang="en-US" baseline="0" dirty="0" smtClean="0"/>
              <a:t> </a:t>
            </a:r>
            <a:r>
              <a:rPr lang="en-US" dirty="0" smtClean="0"/>
              <a:t>phone dialer</a:t>
            </a:r>
            <a:endParaRPr lang="en-US" baseline="0" dirty="0" smtClean="0"/>
          </a:p>
          <a:p>
            <a:pPr marL="228600" indent="-228600">
              <a:buAutoNum type="arabicPeriod" startAt="2"/>
            </a:pPr>
            <a:r>
              <a:rPr lang="en-US" baseline="0" dirty="0" smtClean="0"/>
              <a:t>Use web browser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7/26/2016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7/26/2016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7/26/2016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7/26/2016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7/26/2016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7/26/2016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7/26/2016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7/26/2016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7/26/2016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7/26/2016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7/26/2016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B771E-4AED-4DD3-8AA1-5D9FD2224F14}" type="datetimeFigureOut">
              <a:rPr lang="en-US" smtClean="0"/>
              <a:pPr/>
              <a:t>7/26/2016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52800" y="4953000"/>
            <a:ext cx="34242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KAL Information Services</a:t>
            </a:r>
          </a:p>
          <a:p>
            <a:r>
              <a:rPr lang="en-US" dirty="0" smtClean="0"/>
              <a:t>Email kirk.kalvar@kailinfosvcs.com</a:t>
            </a:r>
          </a:p>
          <a:p>
            <a:r>
              <a:rPr lang="en-US" dirty="0" smtClean="0"/>
              <a:t>Phone 703-628-7677</a:t>
            </a:r>
            <a:endParaRPr lang="en-US" dirty="0"/>
          </a:p>
        </p:txBody>
      </p:sp>
      <p:pic>
        <p:nvPicPr>
          <p:cNvPr id="5" name="Picture 4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7400" y="5029200"/>
            <a:ext cx="1143160" cy="762106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470442" y="274320"/>
            <a:ext cx="7498080" cy="11430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3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Docker and Service Discovery</a:t>
            </a:r>
            <a:endParaRPr kumimoji="0" lang="en-US" sz="4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5" name="Picture 4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435608" y="274320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3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References</a:t>
            </a:r>
            <a:endParaRPr kumimoji="0" lang="en-US" sz="4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7800" y="1371600"/>
            <a:ext cx="670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github.com/hashicorp/consul-template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github.com/gliderlabs/registrator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gliderlabs.com/blog/2015/04/14/docker-events-explained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github.com/kskalvar/docker-lb</a:t>
            </a:r>
          </a:p>
        </p:txBody>
      </p:sp>
      <p:pic>
        <p:nvPicPr>
          <p:cNvPr id="6" name="Picture 5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31" y="378823"/>
            <a:ext cx="749808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47800" y="1824468"/>
            <a:ext cx="670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Enterprise/Mobile/Infrastructure </a:t>
            </a:r>
            <a:r>
              <a:rPr lang="en-US" dirty="0" smtClean="0"/>
              <a:t>Developer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Motivation: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Learn Docker and Docker Orchestration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Find out what’s hype and what actually works</a:t>
            </a:r>
          </a:p>
          <a:p>
            <a:pPr lvl="2">
              <a:buFont typeface="Arial" pitchFamily="34" charset="0"/>
              <a:buChar char="•"/>
            </a:pPr>
            <a:endParaRPr lang="en-US" dirty="0" smtClean="0"/>
          </a:p>
        </p:txBody>
      </p:sp>
      <p:pic>
        <p:nvPicPr>
          <p:cNvPr id="5" name="Picture 4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6848" y="2024775"/>
            <a:ext cx="71692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Docker Swarm and Docker Compose allow you to scale services, but it doesn’t provide a way to share information about those services.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Example: How do you tell a load balancer you just added or removed a web server dynamically? </a:t>
            </a:r>
          </a:p>
        </p:txBody>
      </p:sp>
      <p:pic>
        <p:nvPicPr>
          <p:cNvPr id="6" name="Picture 5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2094447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Using </a:t>
            </a:r>
            <a:r>
              <a:rPr lang="en-US" dirty="0" smtClean="0"/>
              <a:t>registrator, consul, and consul-template to scale a web service dynamically</a:t>
            </a:r>
          </a:p>
        </p:txBody>
      </p:sp>
      <p:pic>
        <p:nvPicPr>
          <p:cNvPr id="6" name="Picture 5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42536"/>
            <a:ext cx="1143160" cy="7621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2463499" y="2162287"/>
            <a:ext cx="5561704" cy="311971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20366" y="2743200"/>
            <a:ext cx="1295400" cy="1981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635689" y="2743200"/>
            <a:ext cx="1161759" cy="1981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28379" y="2373868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consul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15563" y="2373868"/>
            <a:ext cx="1511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swarm master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172766" y="3082926"/>
            <a:ext cx="914400" cy="381000"/>
            <a:chOff x="3429000" y="5105400"/>
            <a:chExt cx="914400" cy="381000"/>
          </a:xfrm>
        </p:grpSpPr>
        <p:sp>
          <p:nvSpPr>
            <p:cNvPr id="15" name="Rectangle 14"/>
            <p:cNvSpPr/>
            <p:nvPr/>
          </p:nvSpPr>
          <p:spPr>
            <a:xfrm>
              <a:off x="3429000" y="5105400"/>
              <a:ext cx="9144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05200" y="5105400"/>
              <a:ext cx="7168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consul</a:t>
              </a:r>
              <a:endParaRPr lang="en-US" sz="1600" dirty="0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6362538" y="2743200"/>
            <a:ext cx="1295400" cy="1981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362538" y="2373868"/>
            <a:ext cx="1338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swarm node</a:t>
            </a: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6390028" y="3550944"/>
            <a:ext cx="1237129" cy="338554"/>
            <a:chOff x="2057400" y="2099846"/>
            <a:chExt cx="914400" cy="338554"/>
          </a:xfrm>
        </p:grpSpPr>
        <p:sp>
          <p:nvSpPr>
            <p:cNvPr id="32" name="Rectangle 31"/>
            <p:cNvSpPr/>
            <p:nvPr/>
          </p:nvSpPr>
          <p:spPr>
            <a:xfrm>
              <a:off x="2057400" y="2133600"/>
              <a:ext cx="914400" cy="3048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290986" y="2099846"/>
              <a:ext cx="5284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web</a:t>
              </a:r>
              <a:endParaRPr lang="en-US" sz="1600" dirty="0"/>
            </a:p>
          </p:txBody>
        </p:sp>
      </p:grpSp>
      <p:sp>
        <p:nvSpPr>
          <p:cNvPr id="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4016058" y="2764965"/>
            <a:ext cx="1295400" cy="1981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985584" y="2395633"/>
            <a:ext cx="1338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swarm node</a:t>
            </a:r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4066376" y="2883611"/>
            <a:ext cx="1204856" cy="567154"/>
            <a:chOff x="2667000" y="1261646"/>
            <a:chExt cx="914400" cy="338554"/>
          </a:xfrm>
        </p:grpSpPr>
        <p:sp>
          <p:nvSpPr>
            <p:cNvPr id="48" name="Rectangle 47"/>
            <p:cNvSpPr/>
            <p:nvPr/>
          </p:nvSpPr>
          <p:spPr>
            <a:xfrm>
              <a:off x="2667000" y="1295400"/>
              <a:ext cx="914400" cy="3048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944458" y="1261646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lb</a:t>
              </a:r>
              <a:endParaRPr lang="en-US" sz="1600" dirty="0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098649" y="3162747"/>
            <a:ext cx="1129552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Consul Template</a:t>
            </a:r>
            <a:endParaRPr 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4466980" y="1672046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Swarm Cluster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338476" y="4798378"/>
            <a:ext cx="1378904" cy="2616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/var/run/docker.sock</a:t>
            </a:r>
            <a:endParaRPr lang="en-US" sz="1100" dirty="0"/>
          </a:p>
        </p:txBody>
      </p:sp>
      <p:sp>
        <p:nvSpPr>
          <p:cNvPr id="51" name="Rectangle 50"/>
          <p:cNvSpPr/>
          <p:nvPr/>
        </p:nvSpPr>
        <p:spPr>
          <a:xfrm>
            <a:off x="591617" y="5766091"/>
            <a:ext cx="413477" cy="6347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032664" y="5873665"/>
            <a:ext cx="1369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Docker Machine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5626248" y="35069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grpSp>
        <p:nvGrpSpPr>
          <p:cNvPr id="56" name="Group 55"/>
          <p:cNvGrpSpPr/>
          <p:nvPr/>
        </p:nvGrpSpPr>
        <p:grpSpPr>
          <a:xfrm>
            <a:off x="4066378" y="4203546"/>
            <a:ext cx="1206257" cy="381000"/>
            <a:chOff x="5105400" y="4038600"/>
            <a:chExt cx="914400" cy="381000"/>
          </a:xfrm>
        </p:grpSpPr>
        <p:sp>
          <p:nvSpPr>
            <p:cNvPr id="57" name="Rectangle 56"/>
            <p:cNvSpPr/>
            <p:nvPr/>
          </p:nvSpPr>
          <p:spPr>
            <a:xfrm>
              <a:off x="5105400" y="4038600"/>
              <a:ext cx="9144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162484" y="4060116"/>
              <a:ext cx="7420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registrator</a:t>
              </a:r>
              <a:endParaRPr lang="en-US" sz="1400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3985494" y="4810924"/>
            <a:ext cx="1378904" cy="2616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/var/run/docker.sock</a:t>
            </a:r>
            <a:endParaRPr lang="en-US" sz="1100" dirty="0"/>
          </a:p>
        </p:txBody>
      </p:sp>
      <p:grpSp>
        <p:nvGrpSpPr>
          <p:cNvPr id="43" name="Group 42"/>
          <p:cNvGrpSpPr/>
          <p:nvPr/>
        </p:nvGrpSpPr>
        <p:grpSpPr>
          <a:xfrm>
            <a:off x="4055618" y="3599340"/>
            <a:ext cx="1204857" cy="338554"/>
            <a:chOff x="2057400" y="2099846"/>
            <a:chExt cx="914400" cy="338554"/>
          </a:xfrm>
        </p:grpSpPr>
        <p:sp>
          <p:nvSpPr>
            <p:cNvPr id="45" name="Rectangle 44"/>
            <p:cNvSpPr/>
            <p:nvPr/>
          </p:nvSpPr>
          <p:spPr>
            <a:xfrm>
              <a:off x="2057400" y="2133600"/>
              <a:ext cx="914400" cy="3048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290986" y="2099846"/>
              <a:ext cx="5284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web</a:t>
              </a:r>
              <a:endParaRPr lang="en-US" sz="1600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6413407" y="4205334"/>
            <a:ext cx="1213764" cy="381000"/>
            <a:chOff x="5105400" y="4038600"/>
            <a:chExt cx="920091" cy="381000"/>
          </a:xfrm>
        </p:grpSpPr>
        <p:sp>
          <p:nvSpPr>
            <p:cNvPr id="64" name="Rectangle 63"/>
            <p:cNvSpPr/>
            <p:nvPr/>
          </p:nvSpPr>
          <p:spPr>
            <a:xfrm>
              <a:off x="5105400" y="4038600"/>
              <a:ext cx="920091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195107" y="4049358"/>
              <a:ext cx="7733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registrator</a:t>
              </a:r>
              <a:endParaRPr lang="en-US" sz="1400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413408" y="2842367"/>
            <a:ext cx="1204856" cy="567154"/>
            <a:chOff x="2667000" y="1261646"/>
            <a:chExt cx="914400" cy="338554"/>
          </a:xfrm>
        </p:grpSpPr>
        <p:sp>
          <p:nvSpPr>
            <p:cNvPr id="67" name="Rectangle 66"/>
            <p:cNvSpPr/>
            <p:nvPr/>
          </p:nvSpPr>
          <p:spPr>
            <a:xfrm>
              <a:off x="2667000" y="1295400"/>
              <a:ext cx="914400" cy="3048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944458" y="1261646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lb</a:t>
              </a:r>
              <a:endParaRPr lang="en-US" sz="1600" dirty="0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6445681" y="3121503"/>
            <a:ext cx="1129552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Consul Template</a:t>
            </a:r>
            <a:endParaRPr lang="en-US" sz="1000" dirty="0"/>
          </a:p>
        </p:txBody>
      </p:sp>
      <p:cxnSp>
        <p:nvCxnSpPr>
          <p:cNvPr id="71" name="Straight Connector 70"/>
          <p:cNvCxnSpPr>
            <a:stCxn id="57" idx="1"/>
          </p:cNvCxnSpPr>
          <p:nvPr/>
        </p:nvCxnSpPr>
        <p:spPr>
          <a:xfrm flipH="1">
            <a:off x="1624405" y="4394046"/>
            <a:ext cx="2441973" cy="5832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endCxn id="15" idx="2"/>
          </p:cNvCxnSpPr>
          <p:nvPr/>
        </p:nvCxnSpPr>
        <p:spPr>
          <a:xfrm flipH="1" flipV="1">
            <a:off x="1629966" y="3463926"/>
            <a:ext cx="5196" cy="957467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5" idx="3"/>
            <a:endCxn id="50" idx="1"/>
          </p:cNvCxnSpPr>
          <p:nvPr/>
        </p:nvCxnSpPr>
        <p:spPr>
          <a:xfrm>
            <a:off x="2087166" y="3273426"/>
            <a:ext cx="2011483" cy="12432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57" idx="2"/>
            <a:endCxn id="59" idx="0"/>
          </p:cNvCxnSpPr>
          <p:nvPr/>
        </p:nvCxnSpPr>
        <p:spPr>
          <a:xfrm>
            <a:off x="4669507" y="4584546"/>
            <a:ext cx="5439" cy="22637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16705" y="169817"/>
            <a:ext cx="7498080" cy="104938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Nginx </a:t>
            </a:r>
            <a:r>
              <a:rPr lang="en-US" dirty="0" smtClean="0"/>
              <a:t>Load Balancer Consul </a:t>
            </a:r>
            <a:r>
              <a:rPr lang="en-US" dirty="0" smtClean="0"/>
              <a:t>Template</a:t>
            </a:r>
            <a:endParaRPr lang="en-US" dirty="0"/>
          </a:p>
        </p:txBody>
      </p:sp>
      <p:pic>
        <p:nvPicPr>
          <p:cNvPr id="5" name="Picture 4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1520" y="1402080"/>
            <a:ext cx="761641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Dockerfile:</a:t>
            </a:r>
          </a:p>
          <a:p>
            <a:r>
              <a:rPr lang="en-US" dirty="0" smtClean="0"/>
              <a:t>ENTRYPOINT ["/bin/start.sh"]</a:t>
            </a:r>
          </a:p>
          <a:p>
            <a:endParaRPr lang="en-US" dirty="0" smtClean="0"/>
          </a:p>
          <a:p>
            <a:r>
              <a:rPr lang="en-US" dirty="0" smtClean="0"/>
              <a:t>----------------------------------------------------------------------------------------------</a:t>
            </a:r>
          </a:p>
          <a:p>
            <a:r>
              <a:rPr lang="en-US" dirty="0" smtClean="0"/>
              <a:t>Container </a:t>
            </a:r>
          </a:p>
          <a:p>
            <a:r>
              <a:rPr lang="en-US" dirty="0" smtClean="0"/>
              <a:t>/bin/start.sh:</a:t>
            </a:r>
          </a:p>
          <a:p>
            <a:endParaRPr lang="en-US" dirty="0" smtClean="0"/>
          </a:p>
          <a:p>
            <a:r>
              <a:rPr lang="en-US" dirty="0" smtClean="0"/>
              <a:t>#!/bin/bash</a:t>
            </a:r>
          </a:p>
          <a:p>
            <a:r>
              <a:rPr lang="en-US" dirty="0" smtClean="0"/>
              <a:t>service nginx </a:t>
            </a:r>
            <a:r>
              <a:rPr lang="en-US" dirty="0" smtClean="0"/>
              <a:t>start</a:t>
            </a:r>
          </a:p>
          <a:p>
            <a:endParaRPr lang="en-US" dirty="0" smtClean="0"/>
          </a:p>
          <a:p>
            <a:r>
              <a:rPr lang="en-US" b="1" dirty="0" smtClean="0"/>
              <a:t>consul-template -consul</a:t>
            </a:r>
            <a:r>
              <a:rPr lang="en-US" b="1" smtClean="0"/>
              <a:t>=$</a:t>
            </a:r>
            <a:r>
              <a:rPr lang="en-US" b="1" smtClean="0"/>
              <a:t>CONSUL_URL</a:t>
            </a:r>
          </a:p>
          <a:p>
            <a:r>
              <a:rPr lang="en-US" b="1" smtClean="0"/>
              <a:t> </a:t>
            </a:r>
            <a:r>
              <a:rPr lang="en-US" b="1" dirty="0" smtClean="0"/>
              <a:t>-template="/templates/default.ctmpl:/etc/nginx/conf.d/default.conf:service nginx reload"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705" y="169817"/>
            <a:ext cx="7498080" cy="1049383"/>
          </a:xfrm>
        </p:spPr>
        <p:txBody>
          <a:bodyPr/>
          <a:lstStyle/>
          <a:p>
            <a:r>
              <a:rPr lang="en-US" dirty="0" smtClean="0"/>
              <a:t>Nginx Consul Template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58473" y="1064319"/>
            <a:ext cx="7507813" cy="577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/templates/default.ctmpl:</a:t>
            </a:r>
          </a:p>
          <a:p>
            <a:endParaRPr lang="en-US" sz="1300" dirty="0" smtClean="0"/>
          </a:p>
          <a:p>
            <a:r>
              <a:rPr lang="en-US" sz="1300" dirty="0" smtClean="0">
                <a:solidFill>
                  <a:srgbClr val="FF0000"/>
                </a:solidFill>
              </a:rPr>
              <a:t>{{$app := env "APP_NAME"}}</a:t>
            </a:r>
          </a:p>
          <a:p>
            <a:r>
              <a:rPr lang="en-US" sz="1300" dirty="0" smtClean="0"/>
              <a:t>upstream </a:t>
            </a:r>
            <a:r>
              <a:rPr lang="en-US" sz="1300" dirty="0" smtClean="0">
                <a:solidFill>
                  <a:srgbClr val="FF0000"/>
                </a:solidFill>
              </a:rPr>
              <a:t>{{printf $app}} </a:t>
            </a:r>
            <a:r>
              <a:rPr lang="en-US" sz="1300" dirty="0" smtClean="0"/>
              <a:t>{</a:t>
            </a:r>
          </a:p>
          <a:p>
            <a:r>
              <a:rPr lang="en-US" sz="1300" dirty="0" smtClean="0"/>
              <a:t>    least_conn;</a:t>
            </a:r>
          </a:p>
          <a:p>
            <a:r>
              <a:rPr lang="en-US" sz="1300" dirty="0" smtClean="0"/>
              <a:t>    </a:t>
            </a:r>
            <a:r>
              <a:rPr lang="en-US" sz="1300" dirty="0" smtClean="0">
                <a:solidFill>
                  <a:srgbClr val="FF0000"/>
                </a:solidFill>
              </a:rPr>
              <a:t>{{range service $app}}</a:t>
            </a:r>
          </a:p>
          <a:p>
            <a:r>
              <a:rPr lang="en-US" sz="1300" dirty="0" smtClean="0">
                <a:solidFill>
                  <a:srgbClr val="FF0000"/>
                </a:solidFill>
              </a:rPr>
              <a:t>    server {{.</a:t>
            </a:r>
            <a:r>
              <a:rPr lang="en-US" sz="1300" b="1" i="1" dirty="0" smtClean="0">
                <a:solidFill>
                  <a:srgbClr val="FF0000"/>
                </a:solidFill>
              </a:rPr>
              <a:t>Address</a:t>
            </a:r>
            <a:r>
              <a:rPr lang="en-US" sz="1300" dirty="0" smtClean="0">
                <a:solidFill>
                  <a:srgbClr val="FF0000"/>
                </a:solidFill>
              </a:rPr>
              <a:t>}}:{{.</a:t>
            </a:r>
            <a:r>
              <a:rPr lang="en-US" sz="1300" b="1" i="1" dirty="0" smtClean="0">
                <a:solidFill>
                  <a:srgbClr val="FF0000"/>
                </a:solidFill>
              </a:rPr>
              <a:t>Port</a:t>
            </a:r>
            <a:r>
              <a:rPr lang="en-US" sz="1300" dirty="0" smtClean="0">
                <a:solidFill>
                  <a:srgbClr val="FF0000"/>
                </a:solidFill>
              </a:rPr>
              <a:t>}} max_fails=3 fail_timeout=60 weight=1;{{end}}</a:t>
            </a:r>
          </a:p>
          <a:p>
            <a:r>
              <a:rPr lang="en-US" sz="1300" dirty="0" smtClean="0"/>
              <a:t>}</a:t>
            </a:r>
          </a:p>
          <a:p>
            <a:r>
              <a:rPr lang="en-US" sz="1300" dirty="0" smtClean="0"/>
              <a:t>server {</a:t>
            </a:r>
          </a:p>
          <a:p>
            <a:r>
              <a:rPr lang="en-US" sz="1300" dirty="0" smtClean="0"/>
              <a:t>    listen 80 default;</a:t>
            </a:r>
          </a:p>
          <a:p>
            <a:r>
              <a:rPr lang="en-US" sz="1300" dirty="0" smtClean="0"/>
              <a:t>    location / {</a:t>
            </a:r>
          </a:p>
          <a:p>
            <a:r>
              <a:rPr lang="en-US" sz="1300" dirty="0" smtClean="0"/>
              <a:t>        proxy_pass http://</a:t>
            </a:r>
            <a:r>
              <a:rPr lang="en-US" sz="1300" dirty="0" smtClean="0">
                <a:solidFill>
                  <a:srgbClr val="FF0000"/>
                </a:solidFill>
              </a:rPr>
              <a:t>{{printf $app}}</a:t>
            </a:r>
            <a:r>
              <a:rPr lang="en-US" sz="1300" dirty="0" smtClean="0"/>
              <a:t>;       </a:t>
            </a:r>
          </a:p>
          <a:p>
            <a:r>
              <a:rPr lang="en-US" sz="1300" dirty="0" smtClean="0"/>
              <a:t>    }</a:t>
            </a:r>
          </a:p>
          <a:p>
            <a:r>
              <a:rPr lang="en-US" sz="1300" dirty="0" smtClean="0"/>
              <a:t>}</a:t>
            </a:r>
          </a:p>
          <a:p>
            <a:r>
              <a:rPr lang="en-US" dirty="0" smtClean="0"/>
              <a:t>---------------------------------------------------------------------------------------------------</a:t>
            </a:r>
          </a:p>
          <a:p>
            <a:r>
              <a:rPr lang="en-US" dirty="0" smtClean="0"/>
              <a:t>/etc/nginx/conf.d/default.conf:</a:t>
            </a:r>
          </a:p>
          <a:p>
            <a:endParaRPr lang="en-US" sz="1300" dirty="0" smtClean="0"/>
          </a:p>
          <a:p>
            <a:r>
              <a:rPr lang="en-US" sz="1300" dirty="0" smtClean="0"/>
              <a:t>upstream dockerlb_web {</a:t>
            </a:r>
          </a:p>
          <a:p>
            <a:r>
              <a:rPr lang="en-US" sz="1300" dirty="0" smtClean="0"/>
              <a:t>    least_conn;</a:t>
            </a:r>
          </a:p>
          <a:p>
            <a:r>
              <a:rPr lang="en-US" sz="1300" dirty="0" smtClean="0"/>
              <a:t>    server 192.168.99.104:32768 max_fails=3 fail_timeout=60 weight=1;</a:t>
            </a:r>
          </a:p>
          <a:p>
            <a:r>
              <a:rPr lang="en-US" sz="1300" dirty="0" smtClean="0"/>
              <a:t>}</a:t>
            </a:r>
          </a:p>
          <a:p>
            <a:r>
              <a:rPr lang="en-US" sz="1300" dirty="0" smtClean="0"/>
              <a:t>server {</a:t>
            </a:r>
          </a:p>
          <a:p>
            <a:r>
              <a:rPr lang="en-US" sz="1300" dirty="0" smtClean="0"/>
              <a:t>    listen 80 default;</a:t>
            </a:r>
          </a:p>
          <a:p>
            <a:r>
              <a:rPr lang="en-US" sz="1300" dirty="0" smtClean="0"/>
              <a:t>    location / {</a:t>
            </a:r>
          </a:p>
          <a:p>
            <a:r>
              <a:rPr lang="en-US" sz="1300" dirty="0" smtClean="0"/>
              <a:t>        proxy_pass http://dockerlb_web;</a:t>
            </a:r>
          </a:p>
          <a:p>
            <a:r>
              <a:rPr lang="en-US" sz="1300" dirty="0" smtClean="0"/>
              <a:t>    }</a:t>
            </a:r>
          </a:p>
          <a:p>
            <a:r>
              <a:rPr lang="en-US" sz="1300" dirty="0" smtClean="0"/>
              <a:t>}</a:t>
            </a:r>
          </a:p>
        </p:txBody>
      </p:sp>
      <p:pic>
        <p:nvPicPr>
          <p:cNvPr id="4" name="Picture 3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Demo</a:t>
            </a:r>
            <a:endParaRPr lang="en-US" dirty="0"/>
          </a:p>
        </p:txBody>
      </p:sp>
      <p:pic>
        <p:nvPicPr>
          <p:cNvPr id="4" name="Picture 3" descr="KAL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691" y="231095"/>
            <a:ext cx="8229600" cy="1143000"/>
          </a:xfrm>
        </p:spPr>
        <p:txBody>
          <a:bodyPr/>
          <a:lstStyle/>
          <a:p>
            <a:r>
              <a:rPr lang="en-US" dirty="0" smtClean="0"/>
              <a:t>Additional Work</a:t>
            </a:r>
            <a:endParaRPr lang="en-US" dirty="0"/>
          </a:p>
        </p:txBody>
      </p:sp>
      <p:pic>
        <p:nvPicPr>
          <p:cNvPr id="3" name="Picture 2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6592" y="1390569"/>
            <a:ext cx="670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Local Registry (Completed)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Health Check (Completed)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Reschedule Container on Node Failure </a:t>
            </a:r>
            <a:r>
              <a:rPr lang="en-US" smtClean="0"/>
              <a:t>(Has </a:t>
            </a:r>
            <a:r>
              <a:rPr lang="en-US" dirty="0" smtClean="0"/>
              <a:t>bug)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Performance Testing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 Using Local Registry vs. Docker Hub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 Docker Machine Creation (Slow on a good day)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Volumes (rexray)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Provisioning (Chef, Terraform)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Auto Scaling (AWS Lambda)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Monitoring (New Relic, Nagois)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741</TotalTime>
  <Words>363</Words>
  <Application>Microsoft Office PowerPoint</Application>
  <PresentationFormat>On-screen Show (4:3)</PresentationFormat>
  <Paragraphs>98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Introduction</vt:lpstr>
      <vt:lpstr>Problem</vt:lpstr>
      <vt:lpstr>Solution</vt:lpstr>
      <vt:lpstr>Architecture</vt:lpstr>
      <vt:lpstr>Nginx Load Balancer Consul Template</vt:lpstr>
      <vt:lpstr>Nginx Consul Template</vt:lpstr>
      <vt:lpstr>Quick Demo</vt:lpstr>
      <vt:lpstr>Additional Work</vt:lpstr>
      <vt:lpstr>Questions?</vt:lpstr>
      <vt:lpstr>Slide 11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Kirk Kalvar</dc:creator>
  <cp:lastModifiedBy>Kirk Kalvar</cp:lastModifiedBy>
  <cp:revision>236</cp:revision>
  <dcterms:created xsi:type="dcterms:W3CDTF">2015-07-01T16:04:28Z</dcterms:created>
  <dcterms:modified xsi:type="dcterms:W3CDTF">2016-07-26T22:50:42Z</dcterms:modified>
</cp:coreProperties>
</file>