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2" r:id="rId4"/>
    <p:sldId id="259" r:id="rId5"/>
    <p:sldId id="257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20474-7C62-44B7-B8E5-673F865CFD35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7B683-C49A-405F-8761-AEB41F5FB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9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9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9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5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1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0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9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6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5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4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3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7D4DB-3C1C-47E0-AE73-99F3EFD5332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3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skalvar/gcp-compute-ssh-self-signed-certificate" TargetMode="External"/><Relationship Id="rId2" Type="http://schemas.openxmlformats.org/officeDocument/2006/relationships/hyperlink" Target="https://cloud.google.com/compute/docs/connect/standard-ssh#openssh-client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0" y="1219200"/>
            <a:ext cx="9144000" cy="2133599"/>
            <a:chOff x="0" y="1219200"/>
            <a:chExt cx="9144000" cy="28605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19200"/>
              <a:ext cx="9144000" cy="213359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0" y="2971800"/>
              <a:ext cx="9144000" cy="110799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Helping Business Take Their Software </a:t>
              </a:r>
              <a:r>
                <a:rPr lang="en-US" sz="2400" b="1" dirty="0">
                  <a:solidFill>
                    <a:schemeClr val="bg1"/>
                  </a:solidFill>
                </a:rPr>
                <a:t>To The Next Level</a:t>
              </a: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19112" y="6264676"/>
            <a:ext cx="81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www.kal.technology   contact@kal.technology   844-930-2218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4191000"/>
            <a:ext cx="801528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Using SSH and a Self-Signed Certificate with GCP Compute Engine</a:t>
            </a:r>
            <a:endParaRPr lang="en-US" sz="3200" b="1" dirty="0" smtClean="0"/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Kirk S. Kalvar</a:t>
            </a:r>
          </a:p>
          <a:p>
            <a:pPr algn="ctr"/>
            <a:r>
              <a:rPr lang="en-US" b="1" dirty="0" smtClean="0"/>
              <a:t>Senior Software Engineer/Principal</a:t>
            </a:r>
          </a:p>
        </p:txBody>
      </p:sp>
    </p:spTree>
    <p:extLst>
      <p:ext uri="{BB962C8B-B14F-4D97-AF65-F5344CB8AC3E}">
        <p14:creationId xmlns:p14="http://schemas.microsoft.com/office/powerpoint/2010/main" val="371482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800" b="1" dirty="0"/>
              <a:t>Using SSH </a:t>
            </a:r>
            <a:r>
              <a:rPr lang="en-US" sz="1800" b="1" dirty="0" smtClean="0"/>
              <a:t>and a Self-Signed </a:t>
            </a:r>
            <a:r>
              <a:rPr lang="en-US" sz="1800" b="1" dirty="0"/>
              <a:t>Certificate with GCP Compute Engine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Although the Google Cloud Platform (GCP) provides an easy way to access </a:t>
            </a:r>
            <a:r>
              <a:rPr lang="en-US" sz="1800" dirty="0" smtClean="0"/>
              <a:t>a Compute </a:t>
            </a:r>
            <a:r>
              <a:rPr lang="en-US" sz="1800" dirty="0"/>
              <a:t>Engine Virtual Machine (VM) </a:t>
            </a:r>
            <a:r>
              <a:rPr lang="en-US" sz="1800" dirty="0" smtClean="0"/>
              <a:t>Instance either </a:t>
            </a:r>
            <a:r>
              <a:rPr lang="en-US" sz="1800" dirty="0"/>
              <a:t>through the GCP Console or the GCP SDK gcloud command line, there may be a use-case in which you would prefer to use ssh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In this presentation we will show you how to </a:t>
            </a:r>
            <a:r>
              <a:rPr lang="en-US" sz="1800" dirty="0" smtClean="0"/>
              <a:t>configure ssh </a:t>
            </a:r>
            <a:r>
              <a:rPr lang="en-US" sz="1800" dirty="0"/>
              <a:t>to login to a </a:t>
            </a:r>
            <a:r>
              <a:rPr lang="en-US" sz="1800" dirty="0" smtClean="0"/>
              <a:t>Compute Engine VM Instance.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1641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Lab Introduction: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In this lab </a:t>
            </a:r>
            <a:r>
              <a:rPr lang="en-US" sz="1800" dirty="0" smtClean="0"/>
              <a:t>we’ll generate a self-signed certificate locally using ssh-gen.  Then modify the public key to fit the GCP Metadata requirement for certificates.  We’ll import it into the GCP Project Metadata section so it’s available automatically every time a GCP Compute VM Instance is created in the project.  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It’s pretty hard to experiment and work with something new if you can’t get the </a:t>
            </a:r>
            <a:r>
              <a:rPr lang="en-US" sz="1800" dirty="0" smtClean="0"/>
              <a:t>basics.  I </a:t>
            </a:r>
            <a:r>
              <a:rPr lang="en-US" sz="1800" dirty="0"/>
              <a:t>developed a reliable, repeatable process to get you up and running  with </a:t>
            </a:r>
            <a:r>
              <a:rPr lang="en-US" sz="1800" dirty="0" smtClean="0"/>
              <a:t>SSH Self-Signed certificates quickly</a:t>
            </a:r>
            <a:r>
              <a:rPr lang="en-US" sz="1800" dirty="0" smtClean="0"/>
              <a:t>.</a:t>
            </a:r>
            <a:endParaRPr lang="en-US" sz="1800" b="1" dirty="0" smtClean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Please see “Using SSH and a Self-Signed Certificate with GCP Compute </a:t>
            </a:r>
            <a:r>
              <a:rPr lang="en-US" sz="1800" dirty="0" smtClean="0"/>
              <a:t>Engine</a:t>
            </a:r>
            <a:r>
              <a:rPr lang="en-US" sz="1800" dirty="0" smtClean="0"/>
              <a:t>” in the reference section at the bottom of this presentation.  There’s a </a:t>
            </a:r>
            <a:r>
              <a:rPr lang="en-US" sz="1800" smtClean="0"/>
              <a:t>link there to </a:t>
            </a:r>
            <a:r>
              <a:rPr lang="en-US" sz="1800" dirty="0" smtClean="0"/>
              <a:t>a GitHub project which contains step by step instructions you’ll need.</a:t>
            </a:r>
            <a:endParaRPr lang="en-US" sz="1800" dirty="0"/>
          </a:p>
        </p:txBody>
      </p:sp>
      <p:grpSp>
        <p:nvGrpSpPr>
          <p:cNvPr id="7" name="Group 6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4369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Lab Prerequisites: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smtClean="0"/>
              <a:t>You have a GCP </a:t>
            </a:r>
            <a:r>
              <a:rPr lang="en-US" sz="1800" dirty="0" smtClean="0"/>
              <a:t>Account</a:t>
            </a:r>
          </a:p>
          <a:p>
            <a:r>
              <a:rPr lang="en-US" sz="1800" dirty="0" smtClean="0"/>
              <a:t>You have the GCP </a:t>
            </a:r>
            <a:r>
              <a:rPr lang="en-US" sz="1800" dirty="0" smtClean="0"/>
              <a:t>SDK installed</a:t>
            </a:r>
            <a:r>
              <a:rPr lang="en-US" sz="1800" dirty="0"/>
              <a:t> </a:t>
            </a:r>
            <a:r>
              <a:rPr lang="en-US" sz="1800" dirty="0" smtClean="0"/>
              <a:t>locally and </a:t>
            </a:r>
            <a:r>
              <a:rPr lang="en-US" sz="1800" dirty="0" smtClean="0"/>
              <a:t>configured to access the GCP </a:t>
            </a:r>
            <a:r>
              <a:rPr lang="en-US" sz="1800" dirty="0" smtClean="0"/>
              <a:t>Cloud  </a:t>
            </a:r>
            <a:endParaRPr lang="en-US" sz="18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464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4955" y="1471474"/>
            <a:ext cx="777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References:</a:t>
            </a:r>
          </a:p>
          <a:p>
            <a:endParaRPr lang="en-US" dirty="0"/>
          </a:p>
          <a:p>
            <a:r>
              <a:rPr lang="en-US" dirty="0" smtClean="0"/>
              <a:t>Connect </a:t>
            </a:r>
            <a:r>
              <a:rPr lang="en-US" dirty="0"/>
              <a:t>to Linux VMs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cloud.google.com/compute/docs/connect/standard-ssh#openssh-client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Using SSH and a Self-Signed Certificate with GCP Compute </a:t>
            </a:r>
            <a:r>
              <a:rPr lang="en-US" dirty="0" smtClean="0"/>
              <a:t>Engine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github.com/kskalvar/gcp-compute-ssh-self-signed-certificate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9272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004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3851</TotalTime>
  <Words>310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kskalvar@hotmail.com</dc:creator>
  <cp:lastModifiedBy>kskalvar@hotmail.com</cp:lastModifiedBy>
  <cp:revision>109</cp:revision>
  <dcterms:created xsi:type="dcterms:W3CDTF">2022-06-19T15:48:53Z</dcterms:created>
  <dcterms:modified xsi:type="dcterms:W3CDTF">2023-04-20T14:06:25Z</dcterms:modified>
</cp:coreProperties>
</file>