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2" r:id="rId4"/>
    <p:sldId id="259" r:id="rId5"/>
    <p:sldId id="25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kalvar/gcp-compute-ssh-self-signed-certificate" TargetMode="External"/><Relationship Id="rId2" Type="http://schemas.openxmlformats.org/officeDocument/2006/relationships/hyperlink" Target="https://cloud.google.com/compute/docs/connect/standard-ssh#openssh-cli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SSH and a Self-Signed Certificate with GCP Compute Engine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Using SSH </a:t>
            </a:r>
            <a:r>
              <a:rPr lang="en-US" sz="1800" b="1" dirty="0" smtClean="0"/>
              <a:t>and a Self-Signed </a:t>
            </a:r>
            <a:r>
              <a:rPr lang="en-US" sz="1800" b="1" dirty="0"/>
              <a:t>Certificate with GCP Compute Engine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Although the Google Cloud Platform (GCP) provides an easy way to access a Compute Engine </a:t>
            </a:r>
            <a:r>
              <a:rPr lang="en-US" sz="1800" dirty="0" smtClean="0"/>
              <a:t>Virtual Machine </a:t>
            </a:r>
            <a:r>
              <a:rPr lang="en-US" sz="1800" dirty="0"/>
              <a:t>(VM) through the GCP Console or the GCP SDK gcloud command line, there </a:t>
            </a:r>
            <a:r>
              <a:rPr lang="en-US" sz="1800" dirty="0" smtClean="0"/>
              <a:t>may be </a:t>
            </a:r>
            <a:r>
              <a:rPr lang="en-US" sz="1800" dirty="0"/>
              <a:t>a use-case in which you would prefer to use ssh.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presentation we will show you how to configure a self-signed certificate and upload the </a:t>
            </a:r>
            <a:r>
              <a:rPr lang="en-US" sz="1800" dirty="0" smtClean="0"/>
              <a:t>certificate metadata </a:t>
            </a:r>
            <a:r>
              <a:rPr lang="en-US" sz="1800" dirty="0"/>
              <a:t>to the GCP Compute Service so you can ssh to a Compute VM Instance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lab we’ll generate a self-signed certificate locally using ssh-gen.  Then modify the public key to fit the GCP </a:t>
            </a:r>
            <a:r>
              <a:rPr lang="en-US" sz="1800" dirty="0" smtClean="0"/>
              <a:t>Compute Engine Metadata </a:t>
            </a:r>
            <a:r>
              <a:rPr lang="en-US" sz="1800" dirty="0" smtClean="0"/>
              <a:t>requirement for certificates.  We’ll import it into the GCP </a:t>
            </a:r>
            <a:r>
              <a:rPr lang="en-US" sz="1800" dirty="0" smtClean="0"/>
              <a:t>Compute Engine Settings/Metadata section </a:t>
            </a:r>
            <a:r>
              <a:rPr lang="en-US" sz="1800" dirty="0" smtClean="0"/>
              <a:t>so it’s available automatically every time a GCP Compute VM Instance is created in the project.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I did find </a:t>
            </a:r>
            <a:r>
              <a:rPr lang="en-US" sz="1800" dirty="0" smtClean="0"/>
              <a:t>documents </a:t>
            </a:r>
            <a:r>
              <a:rPr lang="en-US" sz="1800" dirty="0"/>
              <a:t>on </a:t>
            </a:r>
            <a:r>
              <a:rPr lang="en-US" sz="1800" dirty="0" smtClean="0"/>
              <a:t>using ssh to access GCP Compute Engine,  I spent way too much time getting this setup and working.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Please see “Using SSH and a Self-Signed Certificate with GCP Compute </a:t>
            </a:r>
            <a:r>
              <a:rPr lang="en-US" sz="1800" dirty="0" smtClean="0"/>
              <a:t>Engine” in the reference section at the bottom of this presentation.  There’s a link there to 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You have a GCP Account</a:t>
            </a:r>
          </a:p>
          <a:p>
            <a:r>
              <a:rPr lang="en-US" sz="1800" dirty="0" smtClean="0"/>
              <a:t>You have the GCP SDK installed</a:t>
            </a:r>
            <a:r>
              <a:rPr lang="en-US" sz="1800" dirty="0"/>
              <a:t> </a:t>
            </a:r>
            <a:r>
              <a:rPr lang="en-US" sz="1800" dirty="0" smtClean="0"/>
              <a:t>locally and configured to access the GCP Cloud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to Linux VMs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cloud.google.com/compute/docs/connect/standard-ssh#openssh-client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 SSH and a Self-Signed Certificate with GCP Compute </a:t>
            </a:r>
            <a:r>
              <a:rPr lang="en-US" dirty="0" smtClean="0"/>
              <a:t>Engine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github.com/kskalvar/gcp-compute-ssh-self-signed-certificate</a:t>
            </a:r>
            <a:endParaRPr lang="en-US" dirty="0" smtClean="0"/>
          </a:p>
          <a:p>
            <a:endParaRPr lang="en-US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313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116</cp:revision>
  <dcterms:created xsi:type="dcterms:W3CDTF">2022-06-19T15:48:53Z</dcterms:created>
  <dcterms:modified xsi:type="dcterms:W3CDTF">2023-04-23T14:38:27Z</dcterms:modified>
</cp:coreProperties>
</file>