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62" r:id="rId4"/>
    <p:sldId id="259" r:id="rId5"/>
    <p:sldId id="257" r:id="rId6"/>
    <p:sldId id="265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2" autoAdjust="0"/>
  </p:normalViewPr>
  <p:slideViewPr>
    <p:cSldViewPr>
      <p:cViewPr varScale="1">
        <p:scale>
          <a:sx n="107" d="100"/>
          <a:sy n="107" d="100"/>
        </p:scale>
        <p:origin x="-165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20474-7C62-44B7-B8E5-673F865CFD35}" type="datetimeFigureOut">
              <a:rPr lang="en-US" smtClean="0"/>
              <a:t>4/23/2023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7B683-C49A-405F-8761-AEB41F5FB0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396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093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995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953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112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100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4/23/2023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295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4/23/2023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063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4/23/2023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4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4/23/2023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050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4/23/2023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344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4/23/2023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738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7D4DB-3C1C-47E0-AE73-99F3EFD53322}" type="datetimeFigureOut">
              <a:rPr lang="en-US" smtClean="0"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3AA76-B78B-42EB-9D34-489D1D17EB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833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skalvar/gcp-compute-ssh-self-signed-certificate" TargetMode="External"/><Relationship Id="rId2" Type="http://schemas.openxmlformats.org/officeDocument/2006/relationships/hyperlink" Target="https://cloud.google.com/compute/docs/connect/standard-ssh#openssh-client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371600" y="218979"/>
            <a:ext cx="6358554" cy="762000"/>
            <a:chOff x="609601" y="220462"/>
            <a:chExt cx="4793543" cy="7620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1" y="220462"/>
              <a:ext cx="861676" cy="7620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528722" y="285820"/>
              <a:ext cx="38744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KAL Technology IT Consulting</a:t>
              </a:r>
              <a:endParaRPr lang="en-US" sz="3200" b="1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0" y="1219200"/>
            <a:ext cx="9144000" cy="2133599"/>
            <a:chOff x="0" y="1219200"/>
            <a:chExt cx="9144000" cy="286059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219200"/>
              <a:ext cx="9144000" cy="213359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0" y="2971800"/>
              <a:ext cx="9144000" cy="1107996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Helping Business Take Their Software </a:t>
              </a:r>
              <a:r>
                <a:rPr lang="en-US" sz="2400" b="1" dirty="0">
                  <a:solidFill>
                    <a:schemeClr val="bg1"/>
                  </a:solidFill>
                </a:rPr>
                <a:t>To The Next Level</a:t>
              </a:r>
            </a:p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19112" y="6264676"/>
            <a:ext cx="810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www.kal.technology   contact@kal.technology   844-930-2218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533400" y="4191000"/>
            <a:ext cx="801528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Using SSH and a Self-Signed Certificate with GCP Compute Engine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Kirk S. Kalvar</a:t>
            </a:r>
          </a:p>
          <a:p>
            <a:pPr algn="ctr"/>
            <a:r>
              <a:rPr lang="en-US" b="1" dirty="0" smtClean="0"/>
              <a:t>Senior Software Engineer/Principal</a:t>
            </a:r>
          </a:p>
        </p:txBody>
      </p:sp>
    </p:spTree>
    <p:extLst>
      <p:ext uri="{BB962C8B-B14F-4D97-AF65-F5344CB8AC3E}">
        <p14:creationId xmlns:p14="http://schemas.microsoft.com/office/powerpoint/2010/main" val="371482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1800" b="1" dirty="0"/>
              <a:t>Using SSH </a:t>
            </a:r>
            <a:r>
              <a:rPr lang="en-US" sz="1800" b="1" dirty="0" smtClean="0"/>
              <a:t>and a Self-Signed </a:t>
            </a:r>
            <a:r>
              <a:rPr lang="en-US" sz="1800" b="1" dirty="0"/>
              <a:t>Certificate with GCP Compute Engine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Although the Google Cloud Platform (GCP) provides an easy way to access a Compute Engine </a:t>
            </a:r>
            <a:r>
              <a:rPr lang="en-US" sz="1800" dirty="0" smtClean="0"/>
              <a:t>Virtual Machine </a:t>
            </a:r>
            <a:r>
              <a:rPr lang="en-US" sz="1800" dirty="0"/>
              <a:t>(VM) through the GCP Console or the GCP SDK gcloud command line, there </a:t>
            </a:r>
            <a:r>
              <a:rPr lang="en-US" sz="1800" dirty="0" smtClean="0"/>
              <a:t>may be </a:t>
            </a:r>
            <a:r>
              <a:rPr lang="en-US" sz="1800" dirty="0"/>
              <a:t>a use-case in which you would prefer to use ssh.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In this presentation we will show you how to configure a self-signed certificate and upload the </a:t>
            </a:r>
            <a:r>
              <a:rPr lang="en-US" sz="1800" dirty="0" smtClean="0"/>
              <a:t>certificate metadata </a:t>
            </a:r>
            <a:r>
              <a:rPr lang="en-US" sz="1800" dirty="0"/>
              <a:t>to the GCP Compute Service so you can ssh to a Compute VM Instance</a:t>
            </a:r>
            <a:endParaRPr lang="en-US" sz="18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1371600" y="218979"/>
            <a:ext cx="6358554" cy="762000"/>
            <a:chOff x="609601" y="220462"/>
            <a:chExt cx="4793543" cy="76200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1" y="220462"/>
              <a:ext cx="861676" cy="76200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528722" y="285820"/>
              <a:ext cx="38744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KAL Technology IT Consulting</a:t>
              </a:r>
              <a:endParaRPr 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1641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Lab Introduction: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In this lab we’ll generate a </a:t>
            </a:r>
            <a:r>
              <a:rPr lang="en-US" sz="1800" dirty="0" smtClean="0"/>
              <a:t>certificate </a:t>
            </a:r>
            <a:r>
              <a:rPr lang="en-US" sz="1800" dirty="0" smtClean="0"/>
              <a:t>locally using ssh-gen.  Then modify the public key to fit the GCP Compute Engine Metadata requirement for certificates.  We’ll import it into the GCP </a:t>
            </a:r>
            <a:r>
              <a:rPr lang="en-US" sz="1800" smtClean="0"/>
              <a:t>Compute </a:t>
            </a:r>
            <a:r>
              <a:rPr lang="en-US" sz="1800" smtClean="0"/>
              <a:t>Engine/Settings/Metadata/SSH </a:t>
            </a:r>
            <a:r>
              <a:rPr lang="en-US" sz="1800" dirty="0" smtClean="0"/>
              <a:t>KEYS </a:t>
            </a:r>
            <a:r>
              <a:rPr lang="en-US" sz="1800" dirty="0" smtClean="0"/>
              <a:t>section so it’s available automatically every time a GCP Compute VM Instance is created in the project. </a:t>
            </a:r>
            <a:r>
              <a:rPr lang="en-US" sz="1800" dirty="0" smtClean="0"/>
              <a:t>  We can then use ssh to login to the VM Instance using the private key we created. </a:t>
            </a: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Although I did find </a:t>
            </a:r>
            <a:r>
              <a:rPr lang="en-US" sz="1800" dirty="0" smtClean="0"/>
              <a:t>documents </a:t>
            </a:r>
            <a:r>
              <a:rPr lang="en-US" sz="1800" dirty="0"/>
              <a:t>on </a:t>
            </a:r>
            <a:r>
              <a:rPr lang="en-US" sz="1800" dirty="0" smtClean="0"/>
              <a:t>using ssh to access GCP Compute Engine,  I spent way too much time getting this setup and working.  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dirty="0"/>
              <a:t>Please see “Using SSH and a Self-Signed Certificate with GCP Compute </a:t>
            </a:r>
            <a:r>
              <a:rPr lang="en-US" sz="1800" dirty="0" smtClean="0"/>
              <a:t>Engine” in the reference section at the bottom of this presentation.  There’s a link there to a GitHub project which contains step by step instructions you’ll need.</a:t>
            </a:r>
            <a:endParaRPr lang="en-US" sz="1800" dirty="0"/>
          </a:p>
        </p:txBody>
      </p:sp>
      <p:grpSp>
        <p:nvGrpSpPr>
          <p:cNvPr id="7" name="Group 6"/>
          <p:cNvGrpSpPr/>
          <p:nvPr/>
        </p:nvGrpSpPr>
        <p:grpSpPr>
          <a:xfrm>
            <a:off x="1371600" y="218979"/>
            <a:ext cx="6358554" cy="762000"/>
            <a:chOff x="609601" y="220462"/>
            <a:chExt cx="4793543" cy="7620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1" y="220462"/>
              <a:ext cx="861676" cy="7620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528722" y="285820"/>
              <a:ext cx="38744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KAL Technology IT Consulting</a:t>
              </a:r>
              <a:endParaRPr 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4369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Lab Prerequisites: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 smtClean="0"/>
              <a:t>You have a GCP Account</a:t>
            </a:r>
          </a:p>
          <a:p>
            <a:r>
              <a:rPr lang="en-US" sz="1800" dirty="0" smtClean="0"/>
              <a:t>You have the GCP SDK installed</a:t>
            </a:r>
            <a:r>
              <a:rPr lang="en-US" sz="1800" dirty="0"/>
              <a:t> </a:t>
            </a:r>
            <a:r>
              <a:rPr lang="en-US" sz="1800" dirty="0" smtClean="0"/>
              <a:t>locally and configured to access the GCP Cloud 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371600" y="218979"/>
            <a:ext cx="6358554" cy="762000"/>
            <a:chOff x="609601" y="220462"/>
            <a:chExt cx="4793543" cy="762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1" y="220462"/>
              <a:ext cx="861676" cy="7620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528722" y="285820"/>
              <a:ext cx="38744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KAL Technology IT Consulting</a:t>
              </a:r>
              <a:endParaRPr 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4647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4955" y="1471474"/>
            <a:ext cx="7772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References:</a:t>
            </a:r>
          </a:p>
          <a:p>
            <a:endParaRPr lang="en-US" dirty="0"/>
          </a:p>
          <a:p>
            <a:r>
              <a:rPr lang="en-US" dirty="0" smtClean="0"/>
              <a:t>Connect </a:t>
            </a:r>
            <a:r>
              <a:rPr lang="en-US" dirty="0"/>
              <a:t>to Linux VMs</a:t>
            </a:r>
            <a:endParaRPr lang="en-US" dirty="0" smtClean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cloud.google.com/compute/docs/connect/standard-ssh#openssh-client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Using SSH and a Self-Signed Certificate with GCP Compute </a:t>
            </a:r>
            <a:r>
              <a:rPr lang="en-US" dirty="0" smtClean="0"/>
              <a:t>Engine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github.com/kskalvar/gcp-compute-ssh-self-signed-certificate</a:t>
            </a:r>
            <a:endParaRPr lang="en-US" dirty="0" smtClean="0"/>
          </a:p>
          <a:p>
            <a:endParaRPr lang="en-US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371600" y="218979"/>
            <a:ext cx="6358554" cy="762000"/>
            <a:chOff x="609601" y="220462"/>
            <a:chExt cx="4793543" cy="76200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1" y="220462"/>
              <a:ext cx="861676" cy="76200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528722" y="285820"/>
              <a:ext cx="38744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KAL Technology IT Consulting</a:t>
              </a:r>
              <a:endParaRPr 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9272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1371600" y="218979"/>
            <a:ext cx="6358554" cy="762000"/>
            <a:chOff x="609601" y="220462"/>
            <a:chExt cx="4793543" cy="762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1" y="220462"/>
              <a:ext cx="861676" cy="7620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528722" y="285820"/>
              <a:ext cx="38744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KAL Technology IT Consulting</a:t>
              </a:r>
              <a:endParaRPr 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004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4498</TotalTime>
  <Words>330</Words>
  <Application>Microsoft Office PowerPoint</Application>
  <PresentationFormat>On-screen Show (4:3)</PresentationFormat>
  <Paragraphs>38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kskalvar@hotmail.com</dc:creator>
  <cp:lastModifiedBy>kskalvar@hotmail.com</cp:lastModifiedBy>
  <cp:revision>121</cp:revision>
  <dcterms:created xsi:type="dcterms:W3CDTF">2022-06-19T15:48:53Z</dcterms:created>
  <dcterms:modified xsi:type="dcterms:W3CDTF">2023-04-23T16:41:38Z</dcterms:modified>
</cp:coreProperties>
</file>