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2" r:id="rId4"/>
    <p:sldId id="259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20474-7C62-44B7-B8E5-673F865CFD35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7B683-C49A-405F-8761-AEB41F5FB0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9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9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9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5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1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9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06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5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4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3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7D4DB-3C1C-47E0-AE73-99F3EFD53322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3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kalvar/gcp-compute-ssh-self-signed-certificate" TargetMode="External"/><Relationship Id="rId2" Type="http://schemas.openxmlformats.org/officeDocument/2006/relationships/hyperlink" Target="https://cloud.google.com/compute/docs/connect/standard-ssh#openssh-client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g"/><Relationship Id="rId4" Type="http://schemas.openxmlformats.org/officeDocument/2006/relationships/hyperlink" Target="https://www.youtube.com/@kal_technology/vide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0" y="1219200"/>
            <a:ext cx="9144000" cy="2133599"/>
            <a:chOff x="0" y="1219200"/>
            <a:chExt cx="9144000" cy="28605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19200"/>
              <a:ext cx="9144000" cy="213359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0" y="2971800"/>
              <a:ext cx="9144000" cy="110799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Helping Business Take Their Software </a:t>
              </a:r>
              <a:r>
                <a:rPr lang="en-US" sz="2400" b="1" dirty="0">
                  <a:solidFill>
                    <a:schemeClr val="bg1"/>
                  </a:solidFill>
                </a:rPr>
                <a:t>To The Next Level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19112" y="6264676"/>
            <a:ext cx="81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www.kal.technology   contact@kal.technology   844-930-2218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4191000"/>
            <a:ext cx="801528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Using SSH and a Self-Signed Certificate with GCP Compute Engine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Kirk S. Kalvar</a:t>
            </a:r>
          </a:p>
          <a:p>
            <a:pPr algn="ctr"/>
            <a:r>
              <a:rPr lang="en-US" b="1" dirty="0" smtClean="0"/>
              <a:t>Senior Software Engineer/Principal</a:t>
            </a:r>
          </a:p>
        </p:txBody>
      </p:sp>
    </p:spTree>
    <p:extLst>
      <p:ext uri="{BB962C8B-B14F-4D97-AF65-F5344CB8AC3E}">
        <p14:creationId xmlns:p14="http://schemas.microsoft.com/office/powerpoint/2010/main" val="371482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800" b="1" dirty="0"/>
              <a:t>Using SSH </a:t>
            </a:r>
            <a:r>
              <a:rPr lang="en-US" sz="1800" b="1" dirty="0" smtClean="0"/>
              <a:t>and a Self-Signed </a:t>
            </a:r>
            <a:r>
              <a:rPr lang="en-US" sz="1800" b="1" dirty="0"/>
              <a:t>Certificate with GCP Compute Engine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Google </a:t>
            </a:r>
            <a:r>
              <a:rPr lang="en-US" sz="1800" dirty="0"/>
              <a:t>Cloud Platform (GCP) provides an easy way to access a Compute Engine </a:t>
            </a:r>
            <a:r>
              <a:rPr lang="en-US" sz="1800" dirty="0" smtClean="0"/>
              <a:t>Virtual Machine </a:t>
            </a:r>
            <a:r>
              <a:rPr lang="en-US" sz="1800" dirty="0"/>
              <a:t>(VM) through the GCP Console or the GCP SDK gcloud command line, there </a:t>
            </a:r>
            <a:r>
              <a:rPr lang="en-US" sz="1800" dirty="0" smtClean="0"/>
              <a:t>may be </a:t>
            </a:r>
            <a:r>
              <a:rPr lang="en-US" sz="1800" dirty="0"/>
              <a:t>a use-case in which you would prefer to use ssh.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 this presentation we will show you how to configure a self-signed certificate and upload the </a:t>
            </a:r>
            <a:r>
              <a:rPr lang="en-US" sz="1800" dirty="0" smtClean="0"/>
              <a:t>certificate metadata </a:t>
            </a:r>
            <a:r>
              <a:rPr lang="en-US" sz="1800" dirty="0"/>
              <a:t>to the GCP Compute Service so you can ssh to a Compute VM Instance</a:t>
            </a:r>
            <a:endParaRPr lang="en-US" sz="18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641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Lab Introduction: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In this lab we’ll generate a certificate locally using ssh-gen.  Then modify the public key to fit the GCP Compute Engine Metadata requirement for certificates.  We’ll import it into the GCP </a:t>
            </a:r>
            <a:r>
              <a:rPr lang="en-US" sz="1800" smtClean="0"/>
              <a:t>Compute Engine/Settings/Metadata/SSH </a:t>
            </a:r>
            <a:r>
              <a:rPr lang="en-US" sz="1800" dirty="0" smtClean="0"/>
              <a:t>KEYS section so it’s available automatically every time a GCP Compute VM Instance is created in the project.   We can then use ssh to login to the VM Instance using the private key we created.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Although I did find </a:t>
            </a:r>
            <a:r>
              <a:rPr lang="en-US" sz="1800" dirty="0" smtClean="0"/>
              <a:t>documents </a:t>
            </a:r>
            <a:r>
              <a:rPr lang="en-US" sz="1800" dirty="0"/>
              <a:t>on </a:t>
            </a:r>
            <a:r>
              <a:rPr lang="en-US" sz="1800" dirty="0" smtClean="0"/>
              <a:t>using ssh to access GCP Compute Engine,  I spent way too much time getting this setup and working.  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Please see “Using SSH and a Self-Signed Certificate with GCP Compute </a:t>
            </a:r>
            <a:r>
              <a:rPr lang="en-US" sz="1800" dirty="0" smtClean="0"/>
              <a:t>Engine” in the reference section at the bottom of this presentation.  There’s a link there to a GitHub project which contains step by step instructions you’ll need.</a:t>
            </a:r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4369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Lab Prerequisites: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You have a GCP Account</a:t>
            </a:r>
          </a:p>
          <a:p>
            <a:r>
              <a:rPr lang="en-US" sz="1800" dirty="0" smtClean="0"/>
              <a:t>You have the GCP SDK installed</a:t>
            </a:r>
            <a:r>
              <a:rPr lang="en-US" sz="1800" dirty="0"/>
              <a:t> </a:t>
            </a:r>
            <a:r>
              <a:rPr lang="en-US" sz="1800" dirty="0" smtClean="0"/>
              <a:t>locally and configured to access the GCP Cloud 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464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4955" y="1471474"/>
            <a:ext cx="777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References:</a:t>
            </a:r>
          </a:p>
          <a:p>
            <a:endParaRPr lang="en-US" dirty="0"/>
          </a:p>
          <a:p>
            <a:r>
              <a:rPr lang="en-US" dirty="0" smtClean="0"/>
              <a:t>Connect </a:t>
            </a:r>
            <a:r>
              <a:rPr lang="en-US" dirty="0"/>
              <a:t>to Linux VMs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cloud.google.com/compute/docs/connect/standard-ssh#openssh-client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Using SSH and a Self-Signed Certificate with GCP Compute </a:t>
            </a:r>
            <a:r>
              <a:rPr lang="en-US" dirty="0" smtClean="0"/>
              <a:t>Engine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github.com/kskalvar/gcp-compute-ssh-self-signed-certificate</a:t>
            </a:r>
            <a:endParaRPr lang="en-US" dirty="0" smtClean="0"/>
          </a:p>
          <a:p>
            <a:endParaRPr lang="en-US" dirty="0"/>
          </a:p>
          <a:p>
            <a:r>
              <a:rPr lang="en-US" smtClean="0"/>
              <a:t>Using </a:t>
            </a:r>
            <a:r>
              <a:rPr lang="en-US" dirty="0"/>
              <a:t>SSH and a Self-Signed Certificate with GCP Compute Engine Presentation</a:t>
            </a:r>
            <a:br>
              <a:rPr lang="en-US" dirty="0"/>
            </a:br>
            <a:r>
              <a:rPr lang="en-US" dirty="0">
                <a:hlinkClick r:id="rId4"/>
              </a:rPr>
              <a:t>https://www.youtube.com/@kal_technology/videos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927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4818</TotalTime>
  <Words>335</Words>
  <Application>Microsoft Office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kskalvar@hotmail.com</dc:creator>
  <cp:lastModifiedBy>kskalvar@hotmail.com</cp:lastModifiedBy>
  <cp:revision>125</cp:revision>
  <dcterms:created xsi:type="dcterms:W3CDTF">2022-06-19T15:48:53Z</dcterms:created>
  <dcterms:modified xsi:type="dcterms:W3CDTF">2023-05-06T19:04:54Z</dcterms:modified>
</cp:coreProperties>
</file>