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Google </a:t>
            </a:r>
            <a:r>
              <a:rPr lang="en-US" sz="1800" dirty="0"/>
              <a:t>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</a:t>
            </a:r>
            <a:r>
              <a:rPr lang="en-US" sz="1800" dirty="0" smtClean="0"/>
              <a:t>lab we </a:t>
            </a:r>
            <a:r>
              <a:rPr lang="en-US" sz="1800" dirty="0"/>
              <a:t>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smtClean="0"/>
              <a:t>We’ll </a:t>
            </a:r>
            <a:r>
              <a:rPr lang="en-US" sz="1800" dirty="0" smtClean="0"/>
              <a:t>generate a certificate locally using ssh-gen.  Then modify the public key to fit the GCP Compute Engine Metadata requirement for certificates.  We’ll import it into the GCP Compute Engine/Settings/Metadata/SSH 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a GCP Project created and Compute Engine access enabled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343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128</cp:revision>
  <dcterms:created xsi:type="dcterms:W3CDTF">2022-06-19T15:48:53Z</dcterms:created>
  <dcterms:modified xsi:type="dcterms:W3CDTF">2023-05-10T18:26:13Z</dcterms:modified>
</cp:coreProperties>
</file>