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70" r:id="rId4"/>
    <p:sldId id="266" r:id="rId5"/>
    <p:sldId id="272" r:id="rId6"/>
    <p:sldId id="273" r:id="rId7"/>
    <p:sldId id="271" r:id="rId8"/>
    <p:sldId id="268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1949" autoAdjust="0"/>
  </p:normalViewPr>
  <p:slideViewPr>
    <p:cSldViewPr snapToGrid="0">
      <p:cViewPr varScale="1">
        <p:scale>
          <a:sx n="105" d="100"/>
          <a:sy n="105" d="100"/>
        </p:scale>
        <p:origin x="-17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88" y="210960"/>
            <a:ext cx="1143160" cy="7621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0619" y="3709060"/>
            <a:ext cx="4156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Kirk Kalvar</a:t>
            </a:r>
          </a:p>
          <a:p>
            <a:pPr algn="ctr"/>
            <a:r>
              <a:rPr lang="en-US" dirty="0" smtClean="0"/>
              <a:t>Senior Software Engineer/Principal</a:t>
            </a:r>
          </a:p>
          <a:p>
            <a:pPr algn="ctr"/>
            <a:r>
              <a:rPr lang="en-US" dirty="0" smtClean="0"/>
              <a:t>KAL Technology LLC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@kskalvar</a:t>
            </a:r>
          </a:p>
          <a:p>
            <a:pPr algn="ctr"/>
            <a:r>
              <a:rPr lang="en-US" dirty="0" smtClean="0"/>
              <a:t>kirk.kalvar@kal.technology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10687" y="621403"/>
            <a:ext cx="5704513" cy="2251194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Running Jupyter Notebooks with Docker on Win7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As part of a Data Science Meetup I attend I recently took a course from Udemy called “Python for Data Science and Machine Learning Bootcamp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This was a hands on course based on Jupyter Notebooks.</a:t>
            </a: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The course required setting </a:t>
            </a:r>
            <a:r>
              <a:rPr lang="en-US" dirty="0" smtClean="0"/>
              <a:t>up a Jupyter Notebook </a:t>
            </a:r>
            <a:r>
              <a:rPr lang="en-US" dirty="0" smtClean="0"/>
              <a:t>and </a:t>
            </a:r>
            <a:r>
              <a:rPr lang="en-US" dirty="0" smtClean="0"/>
              <a:t>supporting datascience libraries on a laptop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I was like really</a:t>
            </a:r>
            <a:r>
              <a:rPr lang="en-US" dirty="0" smtClean="0"/>
              <a:t>?  Are you kidding me?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/>
              <a:t>These </a:t>
            </a:r>
            <a:r>
              <a:rPr lang="en-US" dirty="0" smtClean="0"/>
              <a:t>days, who doesn’t have multiple environments to support?  Gets to be a mess quite </a:t>
            </a:r>
            <a:r>
              <a:rPr lang="en-US" dirty="0" smtClean="0"/>
              <a:t>quickly!</a:t>
            </a:r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So How Did I Get Here?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6368" y="1767120"/>
            <a:ext cx="70504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Docker containers keep your laptop environment easier to manage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Images Built and Maintained specifically by </a:t>
            </a:r>
            <a:r>
              <a:rPr lang="en-US" b="1" i="1" u="sng" dirty="0" smtClean="0"/>
              <a:t>Jupyter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Choice of pre-configured images supporting popular data science tools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Shareable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Fast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Open Source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Jupyter Containers?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8355" y="1572798"/>
            <a:ext cx="7330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Microsoft Windows 7 (for this Presentation)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Docker Toolbox on Windows  7 (add VirtualBox option during install)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Cygwin (Optional)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I’ve already: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Created a Docker Machine locally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Configured a NAT configuration on the docker machine for port 8888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Locally pulled the image jupyter/datascience-notebook:latest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Downloaded course work to </a:t>
            </a:r>
            <a:r>
              <a:rPr lang="en-US" dirty="0"/>
              <a:t>C:\</a:t>
            </a:r>
            <a:r>
              <a:rPr lang="en-US" dirty="0" smtClean="0"/>
              <a:t>Users\kskalvar\git\Refactored_Py_DS_ML_Bootcamp-master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Start the container with the following command:</a:t>
            </a:r>
          </a:p>
          <a:p>
            <a:pPr lvl="1"/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docker run -p 8888:8888 --name </a:t>
            </a:r>
            <a:r>
              <a:rPr lang="en-US" dirty="0" smtClean="0"/>
              <a:t>datascience-notebook </a:t>
            </a:r>
            <a:r>
              <a:rPr lang="en-US" dirty="0"/>
              <a:t>-v </a:t>
            </a:r>
            <a:r>
              <a:rPr lang="en-US" dirty="0" smtClean="0"/>
              <a:t>/</a:t>
            </a:r>
            <a:r>
              <a:rPr lang="en-US" dirty="0"/>
              <a:t>c/Users/kskalvar/git/Refactored_Py_DS_ML_Bootcamp-master:/home/jovyan/Refactored_Py_DS_ML_Bootcamp-master jupyter/datascience-notebook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You should see a Jupyter Notebook running on localhost:8888 in the browser</a:t>
            </a:r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38565" cy="1143000"/>
          </a:xfrm>
        </p:spPr>
        <p:txBody>
          <a:bodyPr/>
          <a:lstStyle/>
          <a:p>
            <a:r>
              <a:rPr lang="en-US" dirty="0" smtClean="0"/>
              <a:t>Gotcha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165" y="1584186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-</a:t>
            </a:r>
            <a:r>
              <a:rPr lang="en-US" dirty="0"/>
              <a:t>p </a:t>
            </a:r>
            <a:r>
              <a:rPr lang="en-US" dirty="0" smtClean="0"/>
              <a:t>8888:8888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To use </a:t>
            </a:r>
            <a:r>
              <a:rPr lang="en-US" b="1" dirty="0" smtClean="0"/>
              <a:t>localhost:8888</a:t>
            </a:r>
            <a:r>
              <a:rPr lang="en-US" dirty="0" smtClean="0"/>
              <a:t> you’ll need to configure the docker machine to use port forwarding with NAT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Or you could use “docker-machine </a:t>
            </a:r>
            <a:r>
              <a:rPr lang="en-US" dirty="0"/>
              <a:t>ip </a:t>
            </a:r>
            <a:r>
              <a:rPr lang="en-US" dirty="0" smtClean="0"/>
              <a:t>&lt;docker machine name&gt;” and use the machine ip address instead of localhost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-</a:t>
            </a:r>
            <a:r>
              <a:rPr lang="en-US" dirty="0"/>
              <a:t>v </a:t>
            </a:r>
            <a:r>
              <a:rPr lang="en-US" b="1" dirty="0"/>
              <a:t>/c/Users</a:t>
            </a:r>
            <a:r>
              <a:rPr lang="en-US" dirty="0" smtClean="0"/>
              <a:t>/&lt;userid&gt;/&lt;project&gt;/Refactored_Py_DS_ML_Bootcamp-master</a:t>
            </a:r>
            <a:r>
              <a:rPr lang="en-US" b="1" dirty="0"/>
              <a:t>:/</a:t>
            </a:r>
            <a:r>
              <a:rPr lang="en-US" b="1" dirty="0" smtClean="0"/>
              <a:t>home/jovyan</a:t>
            </a:r>
            <a:r>
              <a:rPr lang="en-US" dirty="0" smtClean="0"/>
              <a:t>/Refactored_Py_DS_ML_Bootcamp-master</a:t>
            </a:r>
            <a:endParaRPr lang="en-US" dirty="0"/>
          </a:p>
          <a:p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Sharing a local directory on your laptop with the container </a:t>
            </a:r>
            <a:r>
              <a:rPr lang="en-US" b="1" dirty="0" smtClean="0"/>
              <a:t>requires</a:t>
            </a:r>
            <a:r>
              <a:rPr lang="en-US" dirty="0" smtClean="0"/>
              <a:t> you place the shared directory in </a:t>
            </a:r>
            <a:r>
              <a:rPr lang="en-US" dirty="0"/>
              <a:t>the </a:t>
            </a:r>
            <a:r>
              <a:rPr lang="en-US" b="1" dirty="0"/>
              <a:t>C:\</a:t>
            </a:r>
            <a:r>
              <a:rPr lang="en-US" b="1" dirty="0" smtClean="0"/>
              <a:t>Users</a:t>
            </a:r>
            <a:r>
              <a:rPr lang="en-US" dirty="0" smtClean="0"/>
              <a:t> directory on your laptop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When sharing a local directory on your laptop with the container be sure </a:t>
            </a:r>
            <a:r>
              <a:rPr lang="en-US" b="1" i="1" u="sng" dirty="0" smtClean="0"/>
              <a:t>not</a:t>
            </a:r>
            <a:r>
              <a:rPr lang="en-US" dirty="0" smtClean="0"/>
              <a:t> to mount shared directory directly on the container at </a:t>
            </a:r>
            <a:r>
              <a:rPr lang="en-US" b="1" dirty="0" smtClean="0"/>
              <a:t>/home/jovyan</a:t>
            </a:r>
            <a:r>
              <a:rPr lang="en-US" b="1" dirty="0"/>
              <a:t>/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91923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i="1" dirty="0" smtClean="0"/>
              <a:t>Docker Toolbox </a:t>
            </a:r>
            <a:r>
              <a:rPr lang="en-US" dirty="0" smtClean="0"/>
              <a:t>on Win7 is legacy now.  </a:t>
            </a:r>
            <a:r>
              <a:rPr lang="en-US" dirty="0"/>
              <a:t>R</a:t>
            </a:r>
            <a:r>
              <a:rPr lang="en-US" dirty="0" smtClean="0"/>
              <a:t>eally need to upgrade to Windows 10 which supports virtualization natively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Docker on Win7 is a bit of a </a:t>
            </a:r>
            <a:r>
              <a:rPr lang="en-US" dirty="0" smtClean="0"/>
              <a:t>mess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Avoiding the tool chain fatigue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Destroying the docker machine or container still preserves your work since your work directory is local and shared with the container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No need to re-create the container each time the machine is started, just use “docker </a:t>
            </a:r>
            <a:r>
              <a:rPr lang="en-US" dirty="0"/>
              <a:t>start </a:t>
            </a:r>
            <a:r>
              <a:rPr lang="en-US" dirty="0" smtClean="0"/>
              <a:t>datascience-notebook”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Facilitate Team Development</a:t>
            </a:r>
          </a:p>
        </p:txBody>
      </p:sp>
    </p:spTree>
    <p:extLst>
      <p:ext uri="{BB962C8B-B14F-4D97-AF65-F5344CB8AC3E}">
        <p14:creationId xmlns:p14="http://schemas.microsoft.com/office/powerpoint/2010/main" val="1236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Jupyter Notebook with Docker on Windows 7</a:t>
            </a:r>
          </a:p>
          <a:p>
            <a:r>
              <a:rPr lang="en-US" dirty="0"/>
              <a:t>https://github.com/kskalvar/jupyter-notebook-with-docker-win7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Docker Toolbox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github.com/docker/toolbox</a:t>
            </a:r>
          </a:p>
          <a:p>
            <a:endParaRPr lang="en-US" dirty="0" smtClean="0"/>
          </a:p>
          <a:p>
            <a:r>
              <a:rPr lang="en-US" b="1" dirty="0" smtClean="0"/>
              <a:t>Jupyter </a:t>
            </a:r>
            <a:r>
              <a:rPr lang="en-US" b="1" dirty="0"/>
              <a:t>Docker Stacks</a:t>
            </a:r>
          </a:p>
          <a:p>
            <a:r>
              <a:rPr lang="en-US" dirty="0"/>
              <a:t>https://</a:t>
            </a:r>
            <a:r>
              <a:rPr lang="en-US" dirty="0" smtClean="0"/>
              <a:t>jupyter-docker-stacks.readthedocs.io/en/latest/using/selecting.html</a:t>
            </a:r>
          </a:p>
          <a:p>
            <a:endParaRPr lang="en-US" dirty="0"/>
          </a:p>
          <a:p>
            <a:r>
              <a:rPr lang="en-US" b="1" dirty="0" smtClean="0"/>
              <a:t>Cygwin</a:t>
            </a:r>
            <a:endParaRPr lang="en-US" b="1" dirty="0"/>
          </a:p>
          <a:p>
            <a:r>
              <a:rPr lang="en-US" dirty="0"/>
              <a:t>https://</a:t>
            </a:r>
            <a:r>
              <a:rPr lang="en-US" dirty="0" smtClean="0"/>
              <a:t>cygwin.com</a:t>
            </a:r>
          </a:p>
          <a:p>
            <a:endParaRPr lang="en-US" dirty="0"/>
          </a:p>
          <a:p>
            <a:r>
              <a:rPr lang="en-US" b="1" dirty="0"/>
              <a:t>winpty (windows console)  </a:t>
            </a:r>
          </a:p>
          <a:p>
            <a:r>
              <a:rPr lang="en-US" dirty="0"/>
              <a:t>https://github.com/kskalvar/winpty 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2286</TotalTime>
  <Words>498</Words>
  <Application>Microsoft Office PowerPoint</Application>
  <PresentationFormat>On-screen Show (4:3)</PresentationFormat>
  <Paragraphs>79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So How Did I Get Here?</vt:lpstr>
      <vt:lpstr>Why Jupyter Containers?</vt:lpstr>
      <vt:lpstr>Requirements</vt:lpstr>
      <vt:lpstr>Quick Demo</vt:lpstr>
      <vt:lpstr>Gotcha</vt:lpstr>
      <vt:lpstr>Conclusions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561</cp:revision>
  <dcterms:created xsi:type="dcterms:W3CDTF">2015-07-01T16:04:28Z</dcterms:created>
  <dcterms:modified xsi:type="dcterms:W3CDTF">2019-11-19T15:08:13Z</dcterms:modified>
</cp:coreProperties>
</file>