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70" r:id="rId4"/>
    <p:sldId id="266" r:id="rId5"/>
    <p:sldId id="272" r:id="rId6"/>
    <p:sldId id="273" r:id="rId7"/>
    <p:sldId id="271" r:id="rId8"/>
    <p:sldId id="268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949" autoAdjust="0"/>
  </p:normalViewPr>
  <p:slideViewPr>
    <p:cSldViewPr snapToGrid="0">
      <p:cViewPr varScale="1">
        <p:scale>
          <a:sx n="105" d="100"/>
          <a:sy n="105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0619" y="3709060"/>
            <a:ext cx="4156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 LLC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@kskalvar</a:t>
            </a:r>
          </a:p>
          <a:p>
            <a:pPr algn="ctr"/>
            <a:r>
              <a:rPr lang="en-US" dirty="0" smtClean="0"/>
              <a:t>kirk.kalvar@kal.technology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3"/>
            <a:ext cx="5704513" cy="225119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Running Jupyter Notebooks with Docker on Win7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Recently took a course from Udemy called “Python for Data Science and Machine Learning Bootcamp”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Setting up a Jupyter Notebook with supporting tools on a laptop requires installation of multiple packages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And </a:t>
            </a:r>
            <a:r>
              <a:rPr lang="en-US" dirty="0" smtClean="0"/>
              <a:t>these days, w</a:t>
            </a:r>
            <a:r>
              <a:rPr lang="en-US" dirty="0" smtClean="0"/>
              <a:t>ho </a:t>
            </a:r>
            <a:r>
              <a:rPr lang="en-US" dirty="0" smtClean="0"/>
              <a:t>doesn’t have multiple environments to </a:t>
            </a:r>
            <a:r>
              <a:rPr lang="en-US" dirty="0" smtClean="0"/>
              <a:t>support?  Gets </a:t>
            </a:r>
            <a:r>
              <a:rPr lang="en-US" dirty="0" smtClean="0"/>
              <a:t>to be a mess quite quickly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So How Did I Get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368" y="1767120"/>
            <a:ext cx="7050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Docker containers keep your </a:t>
            </a:r>
            <a:r>
              <a:rPr lang="en-US" dirty="0"/>
              <a:t>Laptop </a:t>
            </a:r>
            <a:r>
              <a:rPr lang="en-US" dirty="0" smtClean="0"/>
              <a:t>Environment easier to manage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Images Built and Maintained by </a:t>
            </a:r>
            <a:r>
              <a:rPr lang="en-US" b="1" i="1" u="sng" dirty="0" smtClean="0"/>
              <a:t>Jupyter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Choice of pre-configured images supporting popular data science tools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Shareable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Fast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Open Source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Jupyter Containers?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355" y="1572798"/>
            <a:ext cx="7330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Microsoft Windows 7 (for this Presentation)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Docker Toolbox on Windows  7 (add VirtualBox option during install)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Cygwin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I’ve 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Docker Machine locally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Configured a NAT configuration on the docker machine for port 8888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Locally pulled the image jupyter/datascience-notebook:latest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Downloaded the course </a:t>
            </a:r>
            <a:r>
              <a:rPr lang="en-US" dirty="0" smtClean="0"/>
              <a:t>work to </a:t>
            </a:r>
            <a:r>
              <a:rPr lang="en-US" dirty="0"/>
              <a:t>C:\</a:t>
            </a:r>
            <a:r>
              <a:rPr lang="en-US" dirty="0" smtClean="0"/>
              <a:t>Users\kskalvar\git\Refactored_Py_DS_ML_Bootcamp-master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Start the container with the following command:</a:t>
            </a:r>
          </a:p>
          <a:p>
            <a:pPr lvl="1"/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docker run -p 8888:8888 --name </a:t>
            </a:r>
            <a:r>
              <a:rPr lang="en-US" dirty="0" smtClean="0"/>
              <a:t>datascience-notebook </a:t>
            </a:r>
            <a:r>
              <a:rPr lang="en-US" dirty="0"/>
              <a:t>-v </a:t>
            </a:r>
            <a:r>
              <a:rPr lang="en-US" dirty="0" smtClean="0"/>
              <a:t>/</a:t>
            </a:r>
            <a:r>
              <a:rPr lang="en-US" dirty="0"/>
              <a:t>c/Users/kskalvar/git/Refactored_Py_DS_ML_Bootcamp-master:/home/jovyan/Refactored_Py_DS_ML_Bootcamp-master jupyter/datascience-notebook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You should see a Jupyter Notebook running on localhost:8888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8565" cy="1143000"/>
          </a:xfrm>
        </p:spPr>
        <p:txBody>
          <a:bodyPr/>
          <a:lstStyle/>
          <a:p>
            <a:r>
              <a:rPr lang="en-US" dirty="0" smtClean="0"/>
              <a:t>Gotcha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165" y="1584186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-</a:t>
            </a:r>
            <a:r>
              <a:rPr lang="en-US" dirty="0"/>
              <a:t>p </a:t>
            </a:r>
            <a:r>
              <a:rPr lang="en-US" dirty="0" smtClean="0"/>
              <a:t>8888:8888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To use </a:t>
            </a:r>
            <a:r>
              <a:rPr lang="en-US" b="1" dirty="0" smtClean="0"/>
              <a:t>localhost:8888</a:t>
            </a:r>
            <a:r>
              <a:rPr lang="en-US" dirty="0" smtClean="0"/>
              <a:t> you’ll need to configure the docker machine to use Port Forwarding with NAT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Or you could use “docker-machine </a:t>
            </a:r>
            <a:r>
              <a:rPr lang="en-US" dirty="0"/>
              <a:t>ip </a:t>
            </a:r>
            <a:r>
              <a:rPr lang="en-US" dirty="0" smtClean="0"/>
              <a:t>&lt;docker machine name&gt;” and use the machine ip address instead of localhost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-</a:t>
            </a:r>
            <a:r>
              <a:rPr lang="en-US" dirty="0"/>
              <a:t>v </a:t>
            </a:r>
            <a:r>
              <a:rPr lang="en-US" b="1" dirty="0"/>
              <a:t>/c/Users</a:t>
            </a:r>
            <a:r>
              <a:rPr lang="en-US" dirty="0"/>
              <a:t>/kskalvar/git/Refactored_Py_DS_ML_Bootcamp-master</a:t>
            </a:r>
            <a:r>
              <a:rPr lang="en-US" b="1" dirty="0"/>
              <a:t>:/</a:t>
            </a:r>
            <a:r>
              <a:rPr lang="en-US" b="1" dirty="0" smtClean="0"/>
              <a:t>home/jovyan</a:t>
            </a:r>
            <a:r>
              <a:rPr lang="en-US" dirty="0" smtClean="0"/>
              <a:t>/Refactored_Py_DS_ML_Bootcamp-master</a:t>
            </a:r>
            <a:endParaRPr lang="en-US" dirty="0"/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Sharing a local directory on your laptop with the container </a:t>
            </a:r>
            <a:r>
              <a:rPr lang="en-US" b="1" dirty="0" smtClean="0"/>
              <a:t>requires</a:t>
            </a:r>
            <a:r>
              <a:rPr lang="en-US" dirty="0" smtClean="0"/>
              <a:t> you place the shared directory in </a:t>
            </a:r>
            <a:r>
              <a:rPr lang="en-US" dirty="0"/>
              <a:t>the </a:t>
            </a:r>
            <a:r>
              <a:rPr lang="en-US" b="1" dirty="0"/>
              <a:t>C:\</a:t>
            </a:r>
            <a:r>
              <a:rPr lang="en-US" b="1" dirty="0" smtClean="0"/>
              <a:t>Users</a:t>
            </a:r>
            <a:r>
              <a:rPr lang="en-US" dirty="0" smtClean="0"/>
              <a:t> directory on your laptop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When sharing a local directory on your laptop with the container be sure </a:t>
            </a:r>
            <a:r>
              <a:rPr lang="en-US" b="1" i="1" u="sng" dirty="0" smtClean="0"/>
              <a:t>not</a:t>
            </a:r>
            <a:r>
              <a:rPr lang="en-US" dirty="0" smtClean="0"/>
              <a:t> to mount shared directory directly on the container at </a:t>
            </a:r>
            <a:r>
              <a:rPr lang="en-US" b="1" dirty="0" smtClean="0"/>
              <a:t>/home/jovyan</a:t>
            </a:r>
            <a:r>
              <a:rPr lang="en-US" b="1" dirty="0"/>
              <a:t>/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192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i="1" dirty="0" smtClean="0"/>
              <a:t>Docker Toolbox </a:t>
            </a:r>
            <a:r>
              <a:rPr lang="en-US" dirty="0" smtClean="0"/>
              <a:t>on Win7 is legacy now.  </a:t>
            </a:r>
            <a:r>
              <a:rPr lang="en-US" dirty="0"/>
              <a:t>R</a:t>
            </a:r>
            <a:r>
              <a:rPr lang="en-US" dirty="0" smtClean="0"/>
              <a:t>eally need to upgrade to Windows 10 which supports virtualization natively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Docker on Win7 is a bit of a mess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Running Jupyter Notebooks in a container locally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Destroying the docker machine or container still preserves your work since your work directory is local and shared with the container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 need to re-create the container each time the machine is started, just use “docker </a:t>
            </a:r>
            <a:r>
              <a:rPr lang="en-US" dirty="0"/>
              <a:t>start </a:t>
            </a:r>
            <a:r>
              <a:rPr lang="en-US" dirty="0" smtClean="0"/>
              <a:t>datascience-notebook”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 Toolbox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github.com/docker/toolbox</a:t>
            </a:r>
          </a:p>
          <a:p>
            <a:endParaRPr lang="en-US" dirty="0" smtClean="0"/>
          </a:p>
          <a:p>
            <a:r>
              <a:rPr lang="en-US" dirty="0" smtClean="0"/>
              <a:t>Jupyter </a:t>
            </a:r>
            <a:r>
              <a:rPr lang="en-US" dirty="0"/>
              <a:t>Docker Stacks</a:t>
            </a:r>
          </a:p>
          <a:p>
            <a:r>
              <a:rPr lang="en-US" dirty="0"/>
              <a:t>https</a:t>
            </a:r>
            <a:r>
              <a:rPr lang="en-US"/>
              <a:t>://</a:t>
            </a:r>
            <a:r>
              <a:rPr lang="en-US" smtClean="0"/>
              <a:t>jupyter-docker-stacks.readthedocs.io/en/latest/using/selecting.html</a:t>
            </a:r>
          </a:p>
          <a:p>
            <a:endParaRPr lang="en-US" dirty="0"/>
          </a:p>
          <a:p>
            <a:r>
              <a:rPr lang="en-US" dirty="0" smtClean="0"/>
              <a:t>Cygwin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cygwin.com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2252</TotalTime>
  <Words>440</Words>
  <Application>Microsoft Office PowerPoint</Application>
  <PresentationFormat>On-screen Show (4:3)</PresentationFormat>
  <Paragraphs>68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So How Did I Get Here?</vt:lpstr>
      <vt:lpstr>Why Jupyter Containers?</vt:lpstr>
      <vt:lpstr>Requirements</vt:lpstr>
      <vt:lpstr>Quick Demo</vt:lpstr>
      <vt:lpstr>Gotcha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551</cp:revision>
  <dcterms:created xsi:type="dcterms:W3CDTF">2015-07-01T16:04:28Z</dcterms:created>
  <dcterms:modified xsi:type="dcterms:W3CDTF">2019-11-12T17:32:20Z</dcterms:modified>
</cp:coreProperties>
</file>