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1" r:id="rId4"/>
    <p:sldId id="259" r:id="rId5"/>
    <p:sldId id="264" r:id="rId6"/>
    <p:sldId id="266" r:id="rId7"/>
    <p:sldId id="267" r:id="rId8"/>
    <p:sldId id="269" r:id="rId9"/>
    <p:sldId id="268" r:id="rId10"/>
    <p:sldId id="262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118" d="100"/>
          <a:sy n="118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34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272" y="3828874"/>
            <a:ext cx="2766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Kirk S. Kalvar</a:t>
            </a:r>
          </a:p>
          <a:p>
            <a:pPr algn="ctr"/>
            <a:r>
              <a:rPr lang="en-US" dirty="0" smtClean="0"/>
              <a:t>Senior Software Engineer</a:t>
            </a:r>
          </a:p>
          <a:p>
            <a:pPr algn="ctr"/>
            <a:r>
              <a:rPr lang="en-US" dirty="0" smtClean="0"/>
              <a:t>kirk.kalvar@kal.technology</a:t>
            </a:r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848062"/>
            <a:ext cx="1143160" cy="76210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10687" y="738230"/>
            <a:ext cx="5704513" cy="15855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Kubernetes Autoscaling on AWS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4" name="Picture 3" descr="KA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123" y="2024775"/>
            <a:ext cx="7515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the amazon linux ami and kubernetes cluster are already configured and being load tested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Kill the load-generator and show the cluster will return to idle state with the minimum number of pods and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References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799" y="1371600"/>
            <a:ext cx="6988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blog.kubernetes.io/2016/07/autoscaling-in-kubernetes.html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github.com/kskalvar/kubernetes-aws-autoscaling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1" y="378823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824468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Enterprise/Mobile/Embedded/IoT/Infrastructure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Focused on Open Source Solutions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Motivation: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Learn Containers and Container Orchestration</a:t>
            </a:r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48" y="2024775"/>
            <a:ext cx="7169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How to dynamically scale a Kubernetes cluster </a:t>
            </a:r>
            <a:r>
              <a:rPr lang="en-US" b="1" i="1" u="sng" dirty="0" smtClean="0"/>
              <a:t>easily</a:t>
            </a:r>
            <a:r>
              <a:rPr lang="en-US" dirty="0" smtClean="0"/>
              <a:t> so you can learn and evaluate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Have Limited Resources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09444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Kubernetes on AWS 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42536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482367" y="283027"/>
            <a:ext cx="8229600" cy="867347"/>
          </a:xfrm>
        </p:spPr>
        <p:txBody>
          <a:bodyPr/>
          <a:lstStyle/>
          <a:p>
            <a:r>
              <a:rPr lang="en-US" dirty="0" smtClean="0"/>
              <a:t>Demo Architecture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01336" y="1883176"/>
            <a:ext cx="8581937" cy="3833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45446" y="2853677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kubectl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kops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aws cli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4864" y="2508324"/>
            <a:ext cx="1666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amazon-linux-ami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32605" y="1883177"/>
            <a:ext cx="102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EC2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195051" y="2550397"/>
            <a:ext cx="5561704" cy="2419478"/>
            <a:chOff x="2195051" y="2879340"/>
            <a:chExt cx="5561704" cy="2419478"/>
          </a:xfrm>
        </p:grpSpPr>
        <p:sp>
          <p:nvSpPr>
            <p:cNvPr id="39" name="Rectangle 38"/>
            <p:cNvSpPr/>
            <p:nvPr/>
          </p:nvSpPr>
          <p:spPr>
            <a:xfrm>
              <a:off x="2195051" y="2879340"/>
              <a:ext cx="5561704" cy="241947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501465" y="3463386"/>
              <a:ext cx="1161759" cy="16713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67271" y="3126422"/>
              <a:ext cx="836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28314" y="3463386"/>
              <a:ext cx="1295400" cy="16713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86209" y="3126422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81834" y="3485151"/>
              <a:ext cx="1295400" cy="16495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03035" y="3148187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13974" y="2902549"/>
              <a:ext cx="1964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Kubernetes Cluster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92024" y="422709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42824" y="3589219"/>
              <a:ext cx="1191237" cy="4998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92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load-generator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86149" y="3589219"/>
              <a:ext cx="1191237" cy="4998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php-apache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226576" y="5773561"/>
            <a:ext cx="8556697" cy="50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15089" y="5871194"/>
            <a:ext cx="140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S3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192104" y="5867117"/>
            <a:ext cx="2600400" cy="298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Kubernetes </a:t>
            </a:r>
            <a:r>
              <a:rPr lang="en-US" smtClean="0">
                <a:solidFill>
                  <a:schemeClr val="tx1"/>
                </a:solidFill>
              </a:rPr>
              <a:t>Cluster </a:t>
            </a:r>
            <a:r>
              <a:rPr lang="en-US" dirty="0" smtClean="0">
                <a:solidFill>
                  <a:schemeClr val="tx1"/>
                </a:solidFill>
              </a:rPr>
              <a:t>State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204225" y="5002360"/>
            <a:ext cx="5573312" cy="6729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EC2 Volumes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530575" y="5055416"/>
            <a:ext cx="1161759" cy="536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etcd-main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282996" y="5058882"/>
            <a:ext cx="1161759" cy="536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etcd-events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8458" y="1336098"/>
            <a:ext cx="8556697" cy="50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32605" y="1404308"/>
            <a:ext cx="164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Route 53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373407" y="1451424"/>
            <a:ext cx="2282277" cy="32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Subdomain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Setup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3242" y="1572798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Amazon Linux AMI  is not part of the cluster it’s used for installing kubernetes and to run kubectl/aws command line tools.</a:t>
            </a:r>
          </a:p>
          <a:p>
            <a:endParaRPr lang="en-US" dirty="0" smtClean="0"/>
          </a:p>
          <a:p>
            <a:r>
              <a:rPr lang="en-US" dirty="0" smtClean="0"/>
              <a:t>This presentation assumes you have already have a kubernetes cluster running on AWS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Autoscaling on AWS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3242" y="1572798"/>
            <a:ext cx="670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There’s two parts to Autoscaling with Kubernetes.  The Pod Autoscaling and Node AutoScaling.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With a little tweaking we can get a pretty good approximation of a fully functional Autoscaling Kubernetes Cluster by using the Pod Autoscaler and manually tuning the AWS Scaling Group (ASG) Policies for the Nodes.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Kubernetes already uses the ASG to maintain the cluster nodes so we’re going to just change some settings to help us out.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As usual with AWS you can use the Web UI or command line.  For this demo will use the Web UI to modify the ASG.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Autoscaling on AWS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5697" y="1562524"/>
            <a:ext cx="79937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Set Kubernetes Pod Autoscaler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kubectl autoscale deployment php-apache </a:t>
            </a:r>
            <a:r>
              <a:rPr lang="en-US" b="1" dirty="0" smtClean="0"/>
              <a:t>--cpu-percent=50 </a:t>
            </a:r>
            <a:r>
              <a:rPr lang="en-US" dirty="0" smtClean="0"/>
              <a:t>--min=2 --max=10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Set AWS EC2 Auto Scaling Groups/Scaling Policies</a:t>
            </a:r>
          </a:p>
          <a:p>
            <a:endParaRPr lang="en-US" dirty="0" smtClean="0"/>
          </a:p>
          <a:p>
            <a:r>
              <a:rPr lang="en-US" dirty="0" smtClean="0"/>
              <a:t>Kube Cluster &gt;= 30 Percent	</a:t>
            </a:r>
          </a:p>
          <a:p>
            <a:r>
              <a:rPr lang="en-US" dirty="0" smtClean="0"/>
              <a:t>breaches the alarm threshold: </a:t>
            </a:r>
            <a:r>
              <a:rPr lang="en-US" b="1" dirty="0" smtClean="0"/>
              <a:t>CPUUtilization &gt;= 30</a:t>
            </a:r>
            <a:r>
              <a:rPr lang="en-US" dirty="0" smtClean="0"/>
              <a:t> for 300 seconds</a:t>
            </a:r>
          </a:p>
          <a:p>
            <a:r>
              <a:rPr lang="en-US" dirty="0" smtClean="0"/>
              <a:t>Take the action: Add 1 instances</a:t>
            </a:r>
          </a:p>
          <a:p>
            <a:endParaRPr lang="en-US" dirty="0" smtClean="0"/>
          </a:p>
          <a:p>
            <a:r>
              <a:rPr lang="en-US" dirty="0" smtClean="0"/>
              <a:t>Kube Cluster &lt;= 10 Percent</a:t>
            </a:r>
          </a:p>
          <a:p>
            <a:r>
              <a:rPr lang="en-US" dirty="0" smtClean="0"/>
              <a:t>breaches the alarm threshold: CPUUtilization &lt;= 10 for 300 seconds</a:t>
            </a:r>
          </a:p>
          <a:p>
            <a:r>
              <a:rPr lang="en-US" dirty="0" smtClean="0"/>
              <a:t>Take the action: Remove 1 instances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Auto Scaling Groups</a:t>
            </a:r>
            <a:endParaRPr lang="en-US" dirty="0"/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9" y="1423511"/>
            <a:ext cx="8940582" cy="5303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1595</TotalTime>
  <Words>306</Words>
  <Application>Microsoft Office PowerPoint</Application>
  <PresentationFormat>On-screen Show (4:3)</PresentationFormat>
  <Paragraphs>76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Introduction</vt:lpstr>
      <vt:lpstr>Problem</vt:lpstr>
      <vt:lpstr>Solution</vt:lpstr>
      <vt:lpstr>Demo Architecture</vt:lpstr>
      <vt:lpstr>Kubernetes Setup</vt:lpstr>
      <vt:lpstr>Autoscaling on AWS</vt:lpstr>
      <vt:lpstr>Autoscaling on AWS</vt:lpstr>
      <vt:lpstr>AWS Auto Scaling Groups</vt:lpstr>
      <vt:lpstr>Quick Demo</vt:lpstr>
      <vt:lpstr>Questions?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410</cp:revision>
  <dcterms:created xsi:type="dcterms:W3CDTF">2015-07-01T16:04:28Z</dcterms:created>
  <dcterms:modified xsi:type="dcterms:W3CDTF">2017-10-06T17:30:16Z</dcterms:modified>
</cp:coreProperties>
</file>