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7" r:id="rId8"/>
    <p:sldId id="269" r:id="rId9"/>
    <p:sldId id="268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9" d="100"/>
          <a:sy n="119" d="100"/>
        </p:scale>
        <p:origin x="-155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4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 S. Kalvar</a:t>
            </a:r>
          </a:p>
          <a:p>
            <a:pPr algn="ctr"/>
            <a:r>
              <a:rPr lang="en-US" dirty="0" smtClean="0"/>
              <a:t>Senior Software Engineer</a:t>
            </a:r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585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Kubernetes Autoscaling on AWS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amazon linux ami and kubernetes cluster are already configured and being load tested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Kill the load-generator and show the cluster will return to idle state with the minimum number of pods and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799" y="1371600"/>
            <a:ext cx="698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blog.kubernetes.io/2016/07/autoscaling-in-kubernetes.html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github.com/kskalvar/kubernetes-aws-autoscaling</a:t>
            </a:r>
            <a:endParaRPr lang="en-US" dirty="0" smtClean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Focused on Open </a:t>
            </a:r>
            <a:r>
              <a:rPr lang="en-US" dirty="0" smtClean="0"/>
              <a:t>Source Solutions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Containers and Container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How to dynamically scale a Kubernetes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 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01336" y="1510451"/>
            <a:ext cx="8581937" cy="41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195051" y="2145943"/>
            <a:ext cx="5561704" cy="27022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45446" y="2761824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client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3" name="Picture 8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2501465" y="2753435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13269" y="2416471"/>
            <a:ext cx="1666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amazon-linux-ami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2448451" y="241647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228314" y="2753435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228314" y="241647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867347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881834" y="277520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851360" y="243823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013974" y="2192598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492024" y="35171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32605" y="1791324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216252" y="1610446"/>
            <a:ext cx="5519733" cy="512402"/>
            <a:chOff x="3171039" y="2734138"/>
            <a:chExt cx="2541864" cy="512402"/>
          </a:xfrm>
        </p:grpSpPr>
        <p:sp>
          <p:nvSpPr>
            <p:cNvPr id="102" name="Rectangle 101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58283" y="2805959"/>
              <a:ext cx="893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3942824" y="2879268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php-apache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86149" y="2890453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php-apache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5400000">
            <a:off x="6692930" y="3234753"/>
            <a:ext cx="2698363" cy="512402"/>
            <a:chOff x="2604599" y="1779282"/>
            <a:chExt cx="2541864" cy="512402"/>
          </a:xfrm>
        </p:grpSpPr>
        <p:sp>
          <p:nvSpPr>
            <p:cNvPr id="107" name="Rectangle 106"/>
            <p:cNvSpPr/>
            <p:nvPr/>
          </p:nvSpPr>
          <p:spPr>
            <a:xfrm>
              <a:off x="2604599" y="1779282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89233" y="1875380"/>
              <a:ext cx="174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Auto Scaling</a:t>
              </a:r>
              <a:endParaRPr lang="en-US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226576" y="5681708"/>
            <a:ext cx="8529005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15089" y="5779341"/>
            <a:ext cx="14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325504" y="5762627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kubernetes-staging-*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04225" y="4879247"/>
            <a:ext cx="5573312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Volumes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30575" y="4940118"/>
            <a:ext cx="1161759" cy="53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k8s-master-pd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937912" y="4299996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load-generator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Amazon Linux AMI  is not part of the cluster it’s used for installing kubernetes and to run kubectl/aws command line tools.</a:t>
            </a:r>
          </a:p>
          <a:p>
            <a:endParaRPr lang="en-US" dirty="0" smtClean="0"/>
          </a:p>
          <a:p>
            <a:r>
              <a:rPr lang="en-US" dirty="0" smtClean="0"/>
              <a:t>This presentation assumes you have already have a kubernetes cluster running on 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Autoscaling on AWS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There’s two parts to Autoscaling with Kubernetes.  The Pod Autoscaling and Node AutoScaling.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Node Autoscaling is not supported on AWS for Kubernetes 1.4, but coming soon (Supposedly 1.5)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With a little tweaking we can get a pretty good approximation of a fully functional Autoscaling Kubernetes Cluster by using the Pod Autoscaler and manually tuning the AWS Scaling Group (ASG) Policies for the Nodes.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Kubernetes already uses the ASG to maintain the cluster nodes so we’re going to just change some settings to help us out.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As usual with AWS you can use the Web UI or command line.  For this demo will use the Web UI to modify the ASG.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Autoscaling on AWS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697" y="1562524"/>
            <a:ext cx="79937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Set Kubernetes Pod Autoscaler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kubectl autoscale deployment php-apache </a:t>
            </a:r>
            <a:r>
              <a:rPr lang="en-US" b="1" dirty="0" smtClean="0"/>
              <a:t>--cpu-percent=50 </a:t>
            </a:r>
            <a:r>
              <a:rPr lang="en-US" dirty="0" smtClean="0"/>
              <a:t>--min=1 --max=10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Set AWS EC2 Auto Scaling Groups/Scaling Policies</a:t>
            </a:r>
          </a:p>
          <a:p>
            <a:endParaRPr lang="en-US" dirty="0" smtClean="0"/>
          </a:p>
          <a:p>
            <a:r>
              <a:rPr lang="en-US" dirty="0" smtClean="0"/>
              <a:t>Kube Cluster &gt;= 50 Percent	</a:t>
            </a:r>
          </a:p>
          <a:p>
            <a:r>
              <a:rPr lang="en-US" dirty="0" smtClean="0"/>
              <a:t>breaches the alarm threshold: </a:t>
            </a:r>
            <a:r>
              <a:rPr lang="en-US" b="1" dirty="0" smtClean="0"/>
              <a:t>CPUUtilization &gt;= 50</a:t>
            </a:r>
            <a:r>
              <a:rPr lang="en-US" dirty="0" smtClean="0"/>
              <a:t> for 300 seconds</a:t>
            </a:r>
          </a:p>
          <a:p>
            <a:r>
              <a:rPr lang="en-US" dirty="0" smtClean="0"/>
              <a:t>Take the action: Add 1 instances when 50 &lt;= CPUUtilization &lt; +infinity</a:t>
            </a:r>
          </a:p>
          <a:p>
            <a:endParaRPr lang="en-US" dirty="0" smtClean="0"/>
          </a:p>
          <a:p>
            <a:r>
              <a:rPr lang="en-US" dirty="0" smtClean="0"/>
              <a:t>Kube Cluster &lt;= 10 Percent</a:t>
            </a:r>
          </a:p>
          <a:p>
            <a:r>
              <a:rPr lang="en-US" dirty="0" smtClean="0"/>
              <a:t>breaches the alarm threshold: CPUUtilization &lt;= 10 for 300 seconds</a:t>
            </a:r>
          </a:p>
          <a:p>
            <a:r>
              <a:rPr lang="en-US" dirty="0" smtClean="0"/>
              <a:t>Take the action: Remove 1 instances when 10 &gt;= CPUUtilization &gt; -infinity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Auto Scaling Groups</a:t>
            </a:r>
            <a:endParaRPr lang="en-US" dirty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013" y="1481676"/>
            <a:ext cx="8503920" cy="454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1566</TotalTime>
  <Words>326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Problem</vt:lpstr>
      <vt:lpstr>Solution</vt:lpstr>
      <vt:lpstr>Demo Architecture</vt:lpstr>
      <vt:lpstr>Kubernetes Setup</vt:lpstr>
      <vt:lpstr>Autoscaling on AWS</vt:lpstr>
      <vt:lpstr>Autoscaling on AWS</vt:lpstr>
      <vt:lpstr>AWS Auto Scaling Groups</vt:lpstr>
      <vt:lpstr>Quick Demo</vt:lpstr>
      <vt:lpstr>Questions?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403</cp:revision>
  <dcterms:created xsi:type="dcterms:W3CDTF">2015-07-01T16:04:28Z</dcterms:created>
  <dcterms:modified xsi:type="dcterms:W3CDTF">2017-09-02T13:27:57Z</dcterms:modified>
</cp:coreProperties>
</file>