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61" r:id="rId4"/>
    <p:sldId id="259" r:id="rId5"/>
    <p:sldId id="264" r:id="rId6"/>
    <p:sldId id="266" r:id="rId7"/>
    <p:sldId id="267" r:id="rId8"/>
    <p:sldId id="269" r:id="rId9"/>
    <p:sldId id="268" r:id="rId10"/>
    <p:sldId id="262" r:id="rId11"/>
    <p:sldId id="263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5791" autoAdjust="0"/>
  </p:normalViewPr>
  <p:slideViewPr>
    <p:cSldViewPr snapToGrid="0">
      <p:cViewPr varScale="1">
        <p:scale>
          <a:sx n="93" d="100"/>
          <a:sy n="93" d="100"/>
        </p:scale>
        <p:origin x="-20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94" y="-11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910AB-AEF0-414C-82CB-791080B1186B}" type="datetimeFigureOut">
              <a:rPr lang="en-US" smtClean="0"/>
              <a:pPr/>
              <a:t>11/28/2016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60085-B71D-4972-BF56-8CBB3DB8CAF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AE38D-E020-46F3-803D-8636C5B7B74E}" type="datetimeFigureOut">
              <a:rPr lang="en-US" smtClean="0"/>
              <a:pPr/>
              <a:t>11/28/2016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E7DC8-A302-4EFB-9208-987A80C71CE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11/28/2016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11/28/2016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11/28/2016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B771E-4AED-4DD3-8AA1-5D9FD2224F14}" type="datetimeFigureOut">
              <a:rPr lang="en-US" smtClean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92723" y="3828874"/>
            <a:ext cx="27034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kirk.kalvar@kal.technology</a:t>
            </a:r>
          </a:p>
          <a:p>
            <a:pPr algn="ctr"/>
            <a:r>
              <a:rPr lang="en-US" dirty="0" smtClean="0"/>
              <a:t>@kskalvar</a:t>
            </a:r>
          </a:p>
          <a:p>
            <a:pPr algn="ctr"/>
            <a:r>
              <a:rPr lang="en-US" dirty="0" smtClean="0"/>
              <a:t>(cell) 703-628-7677</a:t>
            </a:r>
            <a:endParaRPr lang="en-US" dirty="0"/>
          </a:p>
        </p:txBody>
      </p:sp>
      <p:pic>
        <p:nvPicPr>
          <p:cNvPr id="5" name="Picture 4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86200" y="2848062"/>
            <a:ext cx="1143160" cy="76210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610687" y="738230"/>
            <a:ext cx="5704513" cy="158552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Kubernetes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Autoscaling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on AWS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pic>
        <p:nvPicPr>
          <p:cNvPr id="4" name="Picture 3" descr="KAL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7123" y="2024775"/>
            <a:ext cx="75150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To save time the amazon linux ami and kubernetes cluster are already configured and being load tested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We’ll: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Kill the load-generator and show the cluster will return to idle state with the minimum number of pods and nodes.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5" name="Picture 4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35608" y="274320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3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References</a:t>
            </a: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799" y="1371600"/>
            <a:ext cx="6988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blog.kubernetes.io/2016/07/autoscaling-in-kubernetes.html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github.com/kskalvar/kubernetes-autoscaling-aws</a:t>
            </a:r>
          </a:p>
        </p:txBody>
      </p:sp>
      <p:pic>
        <p:nvPicPr>
          <p:cNvPr id="6" name="Picture 5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31" y="378823"/>
            <a:ext cx="749808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47800" y="1824468"/>
            <a:ext cx="670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Enterprise/Mobile/Infrastructure Developer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Focused on Open Source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Motivation: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Learn Containers and Container Orchestration</a:t>
            </a:r>
          </a:p>
        </p:txBody>
      </p:sp>
      <p:pic>
        <p:nvPicPr>
          <p:cNvPr id="5" name="Picture 4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48" y="2024775"/>
            <a:ext cx="7169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How to dynamically scale a Kubernetes cluster </a:t>
            </a:r>
            <a:r>
              <a:rPr lang="en-US" b="1" i="1" u="sng" dirty="0" smtClean="0"/>
              <a:t>easily</a:t>
            </a:r>
            <a:r>
              <a:rPr lang="en-US" dirty="0" smtClean="0"/>
              <a:t> so you can learn and evaluate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Have Limited Resources</a:t>
            </a:r>
          </a:p>
        </p:txBody>
      </p:sp>
      <p:pic>
        <p:nvPicPr>
          <p:cNvPr id="6" name="Picture 5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2094447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dirty="0" smtClean="0"/>
              <a:t>  Kubernetes on AWS </a:t>
            </a:r>
          </a:p>
        </p:txBody>
      </p:sp>
      <p:pic>
        <p:nvPicPr>
          <p:cNvPr id="6" name="Picture 5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42536"/>
            <a:ext cx="1143160" cy="762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/>
          <p:cNvSpPr/>
          <p:nvPr/>
        </p:nvSpPr>
        <p:spPr>
          <a:xfrm>
            <a:off x="201336" y="1510451"/>
            <a:ext cx="8581937" cy="4114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2195051" y="2145943"/>
            <a:ext cx="5561704" cy="270228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545446" y="2761824"/>
            <a:ext cx="1295400" cy="1981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docker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kubectl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aws client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3" name="Picture 82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  <p:sp>
        <p:nvSpPr>
          <p:cNvPr id="84" name="Rectangle 83"/>
          <p:cNvSpPr/>
          <p:nvPr/>
        </p:nvSpPr>
        <p:spPr>
          <a:xfrm>
            <a:off x="2501465" y="2753435"/>
            <a:ext cx="1161759" cy="1981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313269" y="2416471"/>
            <a:ext cx="1666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amazon-linux-ami</a:t>
            </a:r>
            <a:endParaRPr lang="en-US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2448451" y="2416471"/>
            <a:ext cx="1218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k8s-master</a:t>
            </a:r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6228314" y="2753435"/>
            <a:ext cx="1295400" cy="1981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6228314" y="2416471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k8s-minion</a:t>
            </a:r>
            <a:endParaRPr lang="en-US" dirty="0"/>
          </a:p>
        </p:txBody>
      </p:sp>
      <p:sp>
        <p:nvSpPr>
          <p:cNvPr id="89" name="Title 1"/>
          <p:cNvSpPr>
            <a:spLocks noGrp="1"/>
          </p:cNvSpPr>
          <p:nvPr>
            <p:ph type="title"/>
          </p:nvPr>
        </p:nvSpPr>
        <p:spPr>
          <a:xfrm>
            <a:off x="482367" y="283027"/>
            <a:ext cx="8229600" cy="867347"/>
          </a:xfrm>
        </p:spPr>
        <p:txBody>
          <a:bodyPr/>
          <a:lstStyle/>
          <a:p>
            <a:r>
              <a:rPr lang="en-US" dirty="0" smtClean="0"/>
              <a:t>Demo Architecture</a:t>
            </a:r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>
            <a:off x="3881834" y="2775200"/>
            <a:ext cx="1295400" cy="1981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3851360" y="2438236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k8s-minion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4013974" y="2192598"/>
            <a:ext cx="196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Kubernetes Cluster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5492024" y="351714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332605" y="1791324"/>
            <a:ext cx="1021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AWS EC2</a:t>
            </a:r>
            <a:endParaRPr lang="en-US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2216252" y="1610446"/>
            <a:ext cx="5519733" cy="512402"/>
            <a:chOff x="3171039" y="2734138"/>
            <a:chExt cx="2541864" cy="512402"/>
          </a:xfrm>
        </p:grpSpPr>
        <p:sp>
          <p:nvSpPr>
            <p:cNvPr id="102" name="Rectangle 101"/>
            <p:cNvSpPr/>
            <p:nvPr/>
          </p:nvSpPr>
          <p:spPr>
            <a:xfrm>
              <a:off x="3171039" y="2734138"/>
              <a:ext cx="2541864" cy="51240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958283" y="2805959"/>
              <a:ext cx="893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EC2 Load Balancer</a:t>
              </a:r>
              <a:endParaRPr lang="en-US" dirty="0"/>
            </a:p>
          </p:txBody>
        </p:sp>
      </p:grpSp>
      <p:sp>
        <p:nvSpPr>
          <p:cNvPr id="104" name="Rectangle 103"/>
          <p:cNvSpPr/>
          <p:nvPr/>
        </p:nvSpPr>
        <p:spPr>
          <a:xfrm>
            <a:off x="3942824" y="2879268"/>
            <a:ext cx="1191237" cy="4026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php-apache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6286149" y="2890453"/>
            <a:ext cx="1191237" cy="4026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php-apache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06" name="Group 105"/>
          <p:cNvGrpSpPr/>
          <p:nvPr/>
        </p:nvGrpSpPr>
        <p:grpSpPr>
          <a:xfrm rot="5400000">
            <a:off x="6692930" y="3234753"/>
            <a:ext cx="2698363" cy="512402"/>
            <a:chOff x="2604599" y="1779282"/>
            <a:chExt cx="2541864" cy="512402"/>
          </a:xfrm>
        </p:grpSpPr>
        <p:sp>
          <p:nvSpPr>
            <p:cNvPr id="107" name="Rectangle 106"/>
            <p:cNvSpPr/>
            <p:nvPr/>
          </p:nvSpPr>
          <p:spPr>
            <a:xfrm>
              <a:off x="2604599" y="1779282"/>
              <a:ext cx="2541864" cy="51240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989233" y="1875380"/>
              <a:ext cx="1745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EC2 Auto Scaling</a:t>
              </a:r>
              <a:endParaRPr lang="en-US" dirty="0"/>
            </a:p>
          </p:txBody>
        </p:sp>
      </p:grpSp>
      <p:sp>
        <p:nvSpPr>
          <p:cNvPr id="109" name="Rectangle 108"/>
          <p:cNvSpPr/>
          <p:nvPr/>
        </p:nvSpPr>
        <p:spPr>
          <a:xfrm>
            <a:off x="226576" y="5681708"/>
            <a:ext cx="8529005" cy="50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315089" y="5779341"/>
            <a:ext cx="1404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AWS S3</a:t>
            </a:r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3325504" y="5762627"/>
            <a:ext cx="2282277" cy="323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kubernetes-staging-*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204225" y="4879247"/>
            <a:ext cx="5573312" cy="67298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EC2 Volumes 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2530575" y="4940118"/>
            <a:ext cx="1161759" cy="536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k8s-master-pd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937912" y="4299996"/>
            <a:ext cx="1191237" cy="4026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load-generator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Kubernetes Setup</a:t>
            </a:r>
            <a:endParaRPr lang="en-US" dirty="0"/>
          </a:p>
        </p:txBody>
      </p:sp>
      <p:pic>
        <p:nvPicPr>
          <p:cNvPr id="3" name="Picture 2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63242" y="1572798"/>
            <a:ext cx="670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Amazon Linux AMI  is not part of the cluster it’s used for installing kubernetes and to run kubectl/aws command line tools.</a:t>
            </a:r>
          </a:p>
          <a:p>
            <a:endParaRPr lang="en-US" dirty="0" smtClean="0"/>
          </a:p>
          <a:p>
            <a:r>
              <a:rPr lang="en-US" dirty="0" smtClean="0"/>
              <a:t>This presentation assumes you have already have a kubernetes cluster running on AWS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Autoscaling on AWS</a:t>
            </a:r>
            <a:endParaRPr lang="en-US" dirty="0"/>
          </a:p>
        </p:txBody>
      </p:sp>
      <p:pic>
        <p:nvPicPr>
          <p:cNvPr id="3" name="Picture 2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63242" y="1572798"/>
            <a:ext cx="670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There’s two parts to Autoscaling with Kubernetes.  The Pod Autoscaling and Node AutoScaling.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Node Autoscaling is not supported on AWS for Kubernetes 1.4, but coming soon (Supposedly 1.5)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With a little tweaking we can get a pretty good approximation of a fully functional Autoscaling Kubernetes Cluster by using the Pod Autoscaler and manually tuning the AWS Scaling Group (ASG) Policies for the Nodes.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Kubernetes already uses the ASG to maintain the cluster nodes so we’re going to just change some settings to help us out.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As usual with AWS you can use the Web UI or command line.  For this demo will use the Web UI to modify the ASG.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Autoscaling on AWS</a:t>
            </a:r>
            <a:endParaRPr lang="en-US" dirty="0"/>
          </a:p>
        </p:txBody>
      </p:sp>
      <p:pic>
        <p:nvPicPr>
          <p:cNvPr id="3" name="Picture 2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5697" y="1562524"/>
            <a:ext cx="799377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Set Kubernetes Pod Autoscaler 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kubectl autoscale deployment php-apache </a:t>
            </a:r>
            <a:r>
              <a:rPr lang="en-US" b="1" dirty="0" smtClean="0"/>
              <a:t>--cpu-percent=50 </a:t>
            </a:r>
            <a:r>
              <a:rPr lang="en-US" dirty="0" smtClean="0"/>
              <a:t>--min=1 --max=10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Set AWS EC2 Auto Scaling Groups/Scaling Policies</a:t>
            </a:r>
          </a:p>
          <a:p>
            <a:endParaRPr lang="en-US" dirty="0" smtClean="0"/>
          </a:p>
          <a:p>
            <a:r>
              <a:rPr lang="en-US" dirty="0" smtClean="0"/>
              <a:t>Kube Cluster &gt;= 50 Percent	</a:t>
            </a:r>
          </a:p>
          <a:p>
            <a:r>
              <a:rPr lang="en-US" dirty="0" smtClean="0"/>
              <a:t>breaches the alarm threshold: </a:t>
            </a:r>
            <a:r>
              <a:rPr lang="en-US" b="1" dirty="0" smtClean="0"/>
              <a:t>CPUUtilization &gt;= 50</a:t>
            </a:r>
            <a:r>
              <a:rPr lang="en-US" dirty="0" smtClean="0"/>
              <a:t> for 300 seconds</a:t>
            </a:r>
          </a:p>
          <a:p>
            <a:r>
              <a:rPr lang="en-US" dirty="0" smtClean="0"/>
              <a:t>Take the action: Add 1 instances when 50 &lt;= CPUUtilization &lt; +infinity</a:t>
            </a:r>
          </a:p>
          <a:p>
            <a:endParaRPr lang="en-US" dirty="0" smtClean="0"/>
          </a:p>
          <a:p>
            <a:r>
              <a:rPr lang="en-US" dirty="0" smtClean="0"/>
              <a:t>Kube Cluster &lt;= 10 Percent</a:t>
            </a:r>
          </a:p>
          <a:p>
            <a:r>
              <a:rPr lang="en-US" dirty="0" smtClean="0"/>
              <a:t>breaches the alarm threshold: CPUUtilization &lt;= 10 for 300 seconds</a:t>
            </a:r>
          </a:p>
          <a:p>
            <a:r>
              <a:rPr lang="en-US" dirty="0" smtClean="0"/>
              <a:t>Take the action: Remove 1 instances when 10 &gt;= CPUUtilization &gt; -infinity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Auto Scaling Groups</a:t>
            </a:r>
            <a:endParaRPr lang="en-US" dirty="0"/>
          </a:p>
        </p:txBody>
      </p:sp>
      <p:pic>
        <p:nvPicPr>
          <p:cNvPr id="6" name="Picture 5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013" y="1481676"/>
            <a:ext cx="8503920" cy="4547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1564</TotalTime>
  <Words>324</Words>
  <Application>Microsoft Office PowerPoint</Application>
  <PresentationFormat>On-screen Show (4:3)</PresentationFormat>
  <Paragraphs>77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Introduction</vt:lpstr>
      <vt:lpstr>Problem</vt:lpstr>
      <vt:lpstr>Solution</vt:lpstr>
      <vt:lpstr>Demo Architecture</vt:lpstr>
      <vt:lpstr>Kubernetes Setup</vt:lpstr>
      <vt:lpstr>Autoscaling on AWS</vt:lpstr>
      <vt:lpstr>Autoscaling on AWS</vt:lpstr>
      <vt:lpstr>AWS Auto Scaling Groups</vt:lpstr>
      <vt:lpstr>Quick Demo</vt:lpstr>
      <vt:lpstr>Questions?</vt:lpstr>
      <vt:lpstr>Slide 12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Kirk Kalvar</dc:creator>
  <cp:lastModifiedBy>Kirk Kalvar</cp:lastModifiedBy>
  <cp:revision>400</cp:revision>
  <dcterms:created xsi:type="dcterms:W3CDTF">2015-07-01T16:04:28Z</dcterms:created>
  <dcterms:modified xsi:type="dcterms:W3CDTF">2016-11-28T14:58:18Z</dcterms:modified>
</cp:coreProperties>
</file>