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59" r:id="rId5"/>
    <p:sldId id="264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5" d="100"/>
          <a:sy n="115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8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2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Kirk S. Kalvar</a:t>
            </a:r>
          </a:p>
          <a:p>
            <a:pPr algn="ctr"/>
            <a:r>
              <a:rPr lang="en-US" dirty="0"/>
              <a:t>Senior Software Engineer</a:t>
            </a:r>
          </a:p>
          <a:p>
            <a:pPr algn="ctr"/>
            <a:r>
              <a:rPr lang="en-US" dirty="0"/>
              <a:t>kirk.kalvar@kal.technology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4346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Kubernetes on AWS QuickStart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Enterprise/Mobile/Embedded/IoT/Infrastructure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Focused on Open Source Solutions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and Container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How to setup a container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2360604"/>
            <a:ext cx="8581937" cy="383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5446" y="3331105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kops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cli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4864" y="2985752"/>
            <a:ext cx="1666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amazon-linux-ami</a:t>
            </a:r>
            <a:endParaRPr lang="en-US" sz="1600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867347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0521" y="1174025"/>
            <a:ext cx="1981200" cy="538396"/>
            <a:chOff x="3482655" y="1282971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995256" y="77037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5204" y="1442770"/>
              <a:ext cx="128009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360605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86140" y="1162569"/>
            <a:ext cx="1981200" cy="538397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636429"/>
              <a:ext cx="1442318" cy="504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04226" y="2445437"/>
            <a:ext cx="5531760" cy="512402"/>
            <a:chOff x="3171039" y="2773213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73213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92635" y="2805959"/>
              <a:ext cx="889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5051" y="3027825"/>
            <a:ext cx="5561704" cy="2419478"/>
            <a:chOff x="2195051" y="2879340"/>
            <a:chExt cx="5561704" cy="2419478"/>
          </a:xfrm>
        </p:grpSpPr>
        <p:sp>
          <p:nvSpPr>
            <p:cNvPr id="60" name="Rectangle 59"/>
            <p:cNvSpPr/>
            <p:nvPr/>
          </p:nvSpPr>
          <p:spPr>
            <a:xfrm>
              <a:off x="2195051" y="2879340"/>
              <a:ext cx="5561704" cy="241947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01465" y="3463386"/>
              <a:ext cx="1161759" cy="1671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271" y="3126422"/>
              <a:ext cx="836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28314" y="3463386"/>
              <a:ext cx="1295400" cy="1671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86209" y="312642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81834" y="3485151"/>
              <a:ext cx="1295400" cy="1649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03035" y="3148187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13974" y="2902549"/>
              <a:ext cx="196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Kubernetes Cluster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92024" y="42270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42824" y="3589219"/>
              <a:ext cx="1191237" cy="4026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86149" y="3600404"/>
              <a:ext cx="1191237" cy="4026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6576" y="6250989"/>
            <a:ext cx="8556697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5089" y="6348622"/>
            <a:ext cx="14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4225" y="5479788"/>
            <a:ext cx="5573312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Volumes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30575" y="5532844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etcd-main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2996" y="5536310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etcd-events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8458" y="1813526"/>
            <a:ext cx="8556697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32605" y="1881736"/>
            <a:ext cx="164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Route 53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373407" y="1928852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92104" y="6340958"/>
            <a:ext cx="2600400" cy="298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Kubernetes </a:t>
            </a:r>
            <a:r>
              <a:rPr lang="en-US" smtClean="0">
                <a:solidFill>
                  <a:schemeClr val="tx1"/>
                </a:solidFill>
              </a:rPr>
              <a:t>Cluster </a:t>
            </a:r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amazon-linux-ami and the kubernetes cluster are already provisioned and running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request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1086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References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github.com/kskalvar/kubernetes-aws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kubernetes.io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1248</TotalTime>
  <Words>169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</vt:lpstr>
      <vt:lpstr>Problem</vt:lpstr>
      <vt:lpstr>Solution</vt:lpstr>
      <vt:lpstr>Demo Architecture</vt:lpstr>
      <vt:lpstr>Quick Demo</vt:lpstr>
      <vt:lpstr>Questions?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368</cp:revision>
  <dcterms:created xsi:type="dcterms:W3CDTF">2015-07-01T16:04:28Z</dcterms:created>
  <dcterms:modified xsi:type="dcterms:W3CDTF">2017-10-06T17:30:31Z</dcterms:modified>
</cp:coreProperties>
</file>