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1" r:id="rId4"/>
    <p:sldId id="259" r:id="rId5"/>
    <p:sldId id="264" r:id="rId6"/>
    <p:sldId id="266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4" d="100"/>
          <a:sy n="114" d="100"/>
        </p:scale>
        <p:origin x="-17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723" y="3828874"/>
            <a:ext cx="270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(cell) 703-628-7677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848062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10687" y="738230"/>
            <a:ext cx="5704513" cy="746201"/>
          </a:xfrm>
          <a:prstGeom prst="rect">
            <a:avLst/>
          </a:prstGeom>
        </p:spPr>
        <p:txBody>
          <a:bodyPr anchor="b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Docker and Kubernetes on AWS QuickStart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1" y="378823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24468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Enterprise/Mobile/Infrastructure Developer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Focused on Open Source Software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Motivation: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Learn Containers and Container Orchestration</a:t>
            </a:r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48" y="2024775"/>
            <a:ext cx="716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How to setup a container cluster </a:t>
            </a:r>
            <a:r>
              <a:rPr lang="en-US" b="1" i="1" u="sng" dirty="0" smtClean="0"/>
              <a:t>easily</a:t>
            </a:r>
            <a:r>
              <a:rPr lang="en-US" dirty="0" smtClean="0"/>
              <a:t> so you can learn and evaluate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Have Limited Resources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09444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Docker and Kubernetes on AWS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42536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01336" y="1962507"/>
            <a:ext cx="8581937" cy="411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195051" y="2597999"/>
            <a:ext cx="5561704" cy="27022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1918" y="3213880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Kubectl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AWS Tools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01465" y="3205491"/>
            <a:ext cx="1161759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5373" y="2868527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k8s-console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48451" y="2868527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k8s-master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28314" y="3205491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28314" y="286852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k8s-minion</a:t>
            </a:r>
            <a:endParaRPr lang="en-US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82367" y="283027"/>
            <a:ext cx="8229600" cy="1143000"/>
          </a:xfrm>
        </p:spPr>
        <p:txBody>
          <a:bodyPr/>
          <a:lstStyle/>
          <a:p>
            <a:r>
              <a:rPr lang="en-US" dirty="0" smtClean="0"/>
              <a:t>Demo Architecture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81834" y="3227256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51360" y="289029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k8s-minion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13974" y="2644654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Kubernetes Cluster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92024" y="3969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96979" y="1200495"/>
            <a:ext cx="1981200" cy="684950"/>
            <a:chOff x="3338175" y="1569089"/>
            <a:chExt cx="1981200" cy="955997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3850776" y="1056488"/>
              <a:ext cx="955997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21089" y="1849613"/>
              <a:ext cx="1280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Docker Hub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32605" y="2243380"/>
            <a:ext cx="102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EC2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090349" y="1218373"/>
            <a:ext cx="1981200" cy="699439"/>
            <a:chOff x="4983818" y="1453041"/>
            <a:chExt cx="1981200" cy="955997"/>
          </a:xfrm>
        </p:grpSpPr>
        <p:sp>
          <p:nvSpPr>
            <p:cNvPr id="26" name="Rectangle 25"/>
            <p:cNvSpPr/>
            <p:nvPr/>
          </p:nvSpPr>
          <p:spPr>
            <a:xfrm rot="16200000">
              <a:off x="5496419" y="940440"/>
              <a:ext cx="955997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16397" y="1733565"/>
              <a:ext cx="154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Browser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16252" y="2062502"/>
            <a:ext cx="5519733" cy="512402"/>
            <a:chOff x="3171039" y="2734138"/>
            <a:chExt cx="2541864" cy="512402"/>
          </a:xfrm>
        </p:grpSpPr>
        <p:sp>
          <p:nvSpPr>
            <p:cNvPr id="29" name="Rectangle 28"/>
            <p:cNvSpPr/>
            <p:nvPr/>
          </p:nvSpPr>
          <p:spPr>
            <a:xfrm>
              <a:off x="3171039" y="2734138"/>
              <a:ext cx="2541864" cy="51240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58283" y="2805959"/>
              <a:ext cx="893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EC2 Load Balancer</a:t>
              </a:r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942824" y="3331324"/>
            <a:ext cx="1191237" cy="4026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35833" y="3802506"/>
            <a:ext cx="1191237" cy="4026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86149" y="3342509"/>
            <a:ext cx="1191237" cy="4026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 rot="5400000">
            <a:off x="6692930" y="3686809"/>
            <a:ext cx="2698363" cy="512402"/>
            <a:chOff x="2604599" y="1779282"/>
            <a:chExt cx="2541864" cy="512402"/>
          </a:xfrm>
        </p:grpSpPr>
        <p:sp>
          <p:nvSpPr>
            <p:cNvPr id="36" name="Rectangle 35"/>
            <p:cNvSpPr/>
            <p:nvPr/>
          </p:nvSpPr>
          <p:spPr>
            <a:xfrm>
              <a:off x="2604599" y="1779282"/>
              <a:ext cx="2541864" cy="51240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89233" y="1875380"/>
              <a:ext cx="174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EC2 Auto Scaling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226576" y="6133764"/>
            <a:ext cx="8529005" cy="50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15089" y="6231397"/>
            <a:ext cx="140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S3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325504" y="6214683"/>
            <a:ext cx="2282277" cy="32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kubernetes-staging-*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12377" y="5331303"/>
            <a:ext cx="1563434" cy="6729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EC2 Volume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k8s-master-pd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Setup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3242" y="1572798"/>
            <a:ext cx="670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k8s-console is not part of the cluster it’s used for cluster configuration and </a:t>
            </a:r>
            <a:r>
              <a:rPr lang="en-US" dirty="0" smtClean="0"/>
              <a:t>to run </a:t>
            </a:r>
            <a:r>
              <a:rPr lang="en-US" smtClean="0"/>
              <a:t>kubectl </a:t>
            </a:r>
            <a:r>
              <a:rPr lang="en-US" smtClean="0"/>
              <a:t>cluster commands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# configure aws cli</a:t>
            </a:r>
          </a:p>
          <a:p>
            <a:r>
              <a:rPr lang="en-US" dirty="0" smtClean="0"/>
              <a:t>aws configure</a:t>
            </a:r>
          </a:p>
          <a:p>
            <a:endParaRPr lang="en-US" dirty="0" smtClean="0"/>
          </a:p>
          <a:p>
            <a:r>
              <a:rPr lang="en-US" dirty="0" smtClean="0"/>
              <a:t># environment variables</a:t>
            </a:r>
          </a:p>
          <a:p>
            <a:r>
              <a:rPr lang="en-US" dirty="0" smtClean="0"/>
              <a:t>export NUM_NODES=3</a:t>
            </a:r>
          </a:p>
          <a:p>
            <a:r>
              <a:rPr lang="en-US" dirty="0" smtClean="0"/>
              <a:t>export KUBE_AWS_INSTANCE_PREFIX=k8s</a:t>
            </a:r>
          </a:p>
          <a:p>
            <a:r>
              <a:rPr lang="en-US" dirty="0" smtClean="0"/>
              <a:t>export KUBE_AWS_ZONE=us-east-1a</a:t>
            </a:r>
          </a:p>
          <a:p>
            <a:r>
              <a:rPr lang="en-US" dirty="0" smtClean="0"/>
              <a:t>export MASTER_SIZE=t2.micro</a:t>
            </a:r>
          </a:p>
          <a:p>
            <a:r>
              <a:rPr lang="en-US" dirty="0" smtClean="0"/>
              <a:t>export AWS_S3_REGION=us-east-1</a:t>
            </a:r>
          </a:p>
          <a:p>
            <a:r>
              <a:rPr lang="en-US" dirty="0" smtClean="0"/>
              <a:t>export NODE_SIZE=t2.micro</a:t>
            </a:r>
          </a:p>
          <a:p>
            <a:r>
              <a:rPr lang="en-US" dirty="0" smtClean="0"/>
              <a:t>export KUBERNETES_PROVIDER=aws</a:t>
            </a:r>
          </a:p>
          <a:p>
            <a:endParaRPr lang="en-US" dirty="0" smtClean="0"/>
          </a:p>
          <a:p>
            <a:r>
              <a:rPr lang="en-US" dirty="0" smtClean="0"/>
              <a:t># installation script</a:t>
            </a:r>
          </a:p>
          <a:p>
            <a:r>
              <a:rPr lang="en-US" dirty="0" smtClean="0"/>
              <a:t>curl -sS https://get.k8s.io | bash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123" y="2024775"/>
            <a:ext cx="7515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k8s-console and kubernetes cluster are already configured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a simple web container using Docker and push to Docker Hub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Run the container in the cluster and create two replicas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Add AWS Load Balancer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Test using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References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371600"/>
            <a:ext cx="5171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github.com/kskalvar/kubernetes-aws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github.com/polyakov/kubist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http://kubernetes.io/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1193</TotalTime>
  <Words>224</Words>
  <Application>Microsoft Office PowerPoint</Application>
  <PresentationFormat>On-screen Show (4:3)</PresentationFormat>
  <Paragraphs>69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Introduction</vt:lpstr>
      <vt:lpstr>Problem</vt:lpstr>
      <vt:lpstr>Solution</vt:lpstr>
      <vt:lpstr>Demo Architecture</vt:lpstr>
      <vt:lpstr>Kubernetes Setup</vt:lpstr>
      <vt:lpstr>Quick Demo</vt:lpstr>
      <vt:lpstr>Questions?</vt:lpstr>
      <vt:lpstr>Slide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324</cp:revision>
  <dcterms:created xsi:type="dcterms:W3CDTF">2015-07-01T16:04:28Z</dcterms:created>
  <dcterms:modified xsi:type="dcterms:W3CDTF">2016-09-28T14:58:21Z</dcterms:modified>
</cp:coreProperties>
</file>