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4" d="100"/>
          <a:sy n="114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815" y="3828874"/>
            <a:ext cx="291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kirk.kalvar@kalinfosvcs.com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746201"/>
          </a:xfrm>
          <a:prstGeom prst="rect">
            <a:avLst/>
          </a:prstGeom>
        </p:spPr>
        <p:txBody>
          <a:bodyPr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Docker and Kubernetes </a:t>
            </a: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on </a:t>
            </a: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AWS QuickStart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Kubernetes and Kubernetes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Setup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2634143"/>
            <a:ext cx="8581937" cy="381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95051" y="3269635"/>
            <a:ext cx="5561704" cy="311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918" y="4152552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kubectl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Tools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4144163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373" y="3774831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k8s-console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377483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4144163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377483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1143000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4165928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37965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331629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4907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6979" y="1443254"/>
            <a:ext cx="1981200" cy="955997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915016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39496" y="1453041"/>
            <a:ext cx="1981200" cy="955997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5"/>
              <a:ext cx="15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74379" y="2734138"/>
            <a:ext cx="2541864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37199" y="2805959"/>
              <a:ext cx="1906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k8s-console is not part of the cluster it’s used to strictly to configure the cluster and run </a:t>
            </a:r>
            <a:r>
              <a:rPr lang="en-US" smtClean="0"/>
              <a:t>kubectl commands.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configure aws cli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environment variables</a:t>
            </a:r>
          </a:p>
          <a:p>
            <a:r>
              <a:rPr lang="en-US" dirty="0" smtClean="0"/>
              <a:t>export NUM_NODES=2</a:t>
            </a:r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</a:t>
            </a:r>
            <a:r>
              <a:rPr lang="en-US" dirty="0" err="1" smtClean="0"/>
              <a:t>sS</a:t>
            </a:r>
            <a:r>
              <a:rPr lang="en-US" dirty="0" smtClean="0"/>
              <a:t> https://get.k8s.io | bash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k8s-console and kubernetes cluster are </a:t>
            </a:r>
            <a:r>
              <a:rPr lang="en-US" dirty="0" smtClean="0"/>
              <a:t>already configured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create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github.com/kskalvar/kubernetes-lb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http://kubernetes.io/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941</TotalTime>
  <Words>201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283</cp:revision>
  <dcterms:created xsi:type="dcterms:W3CDTF">2015-07-01T16:04:28Z</dcterms:created>
  <dcterms:modified xsi:type="dcterms:W3CDTF">2016-09-06T14:38:05Z</dcterms:modified>
</cp:coreProperties>
</file>