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61" r:id="rId4"/>
    <p:sldId id="259" r:id="rId5"/>
    <p:sldId id="264" r:id="rId6"/>
    <p:sldId id="266" r:id="rId7"/>
    <p:sldId id="262" r:id="rId8"/>
    <p:sldId id="263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5791" autoAdjust="0"/>
  </p:normalViewPr>
  <p:slideViewPr>
    <p:cSldViewPr snapToGrid="0">
      <p:cViewPr varScale="1">
        <p:scale>
          <a:sx n="118" d="100"/>
          <a:sy n="118" d="100"/>
        </p:scale>
        <p:origin x="-158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3294" y="-11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910AB-AEF0-414C-82CB-791080B1186B}" type="datetimeFigureOut">
              <a:rPr lang="en-US" smtClean="0"/>
              <a:pPr/>
              <a:t>9/26/2016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60085-B71D-4972-BF56-8CBB3DB8CAF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AE38D-E020-46F3-803D-8636C5B7B74E}" type="datetimeFigureOut">
              <a:rPr lang="en-US" smtClean="0"/>
              <a:pPr/>
              <a:t>9/26/2016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E7DC8-A302-4EFB-9208-987A80C71CE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Send a simple text message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 representative website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</a:t>
            </a:r>
            <a:r>
              <a:rPr lang="en-US" baseline="0" dirty="0" smtClean="0"/>
              <a:t> </a:t>
            </a:r>
            <a:r>
              <a:rPr lang="en-US" dirty="0" smtClean="0"/>
              <a:t>phone dialer</a:t>
            </a:r>
            <a:endParaRPr lang="en-US" baseline="0" dirty="0" smtClean="0"/>
          </a:p>
          <a:p>
            <a:pPr marL="228600" indent="-228600">
              <a:buAutoNum type="arabicPeriod" startAt="2"/>
            </a:pPr>
            <a:r>
              <a:rPr lang="en-US" baseline="0" dirty="0" smtClean="0"/>
              <a:t>Use web browser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B771E-4AED-4DD3-8AA1-5D9FD2224F14}" type="datetimeFigureOut">
              <a:rPr lang="en-US" smtClean="0"/>
              <a:pPr/>
              <a:t>9/26/2016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92723" y="3828874"/>
            <a:ext cx="2703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kirk.kalvar@kal.technology</a:t>
            </a:r>
          </a:p>
          <a:p>
            <a:pPr algn="ctr"/>
            <a:r>
              <a:rPr lang="en-US" dirty="0" smtClean="0"/>
              <a:t>(cell) 703-628-7677</a:t>
            </a:r>
            <a:endParaRPr lang="en-US" dirty="0"/>
          </a:p>
        </p:txBody>
      </p:sp>
      <p:pic>
        <p:nvPicPr>
          <p:cNvPr id="5" name="Picture 4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86200" y="2848062"/>
            <a:ext cx="1143160" cy="762106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610687" y="738230"/>
            <a:ext cx="5704513" cy="746201"/>
          </a:xfrm>
          <a:prstGeom prst="rect">
            <a:avLst/>
          </a:prstGeom>
        </p:spPr>
        <p:txBody>
          <a:bodyPr anchor="b">
            <a:normAutofit fontScale="5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300" dirty="0" smtClean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Docker and Kubernetes on AWS QuickStart</a:t>
            </a:r>
            <a:endParaRPr kumimoji="0" lang="en-US" sz="4300" b="0" i="0" u="none" strike="noStrike" kern="1200" cap="none" spc="0" normalizeH="0" baseline="0" noProof="0" dirty="0">
              <a:ln>
                <a:noFill/>
              </a:ln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31" y="378823"/>
            <a:ext cx="749808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47800" y="1824468"/>
            <a:ext cx="670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Enterprise/Mobile/Infrastructure Developer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Motivation: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Learn Containers </a:t>
            </a:r>
            <a:r>
              <a:rPr lang="en-US" smtClean="0"/>
              <a:t>and </a:t>
            </a:r>
            <a:r>
              <a:rPr lang="en-US" smtClean="0"/>
              <a:t>Container </a:t>
            </a:r>
            <a:r>
              <a:rPr lang="en-US" dirty="0" smtClean="0"/>
              <a:t>Orchestration</a:t>
            </a:r>
          </a:p>
        </p:txBody>
      </p:sp>
      <p:pic>
        <p:nvPicPr>
          <p:cNvPr id="5" name="Picture 4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6848" y="2024775"/>
            <a:ext cx="7169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Setup a Kubernetes Cluster </a:t>
            </a:r>
            <a:r>
              <a:rPr lang="en-US" b="1" i="1" u="sng" dirty="0" smtClean="0"/>
              <a:t>easily</a:t>
            </a:r>
            <a:r>
              <a:rPr lang="en-US" dirty="0" smtClean="0"/>
              <a:t> so you can learn and evaluate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Limited Resources</a:t>
            </a:r>
          </a:p>
        </p:txBody>
      </p:sp>
      <p:pic>
        <p:nvPicPr>
          <p:cNvPr id="6" name="Picture 5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2094447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dirty="0" smtClean="0"/>
              <a:t>  Kubernetes on AWS</a:t>
            </a:r>
          </a:p>
        </p:txBody>
      </p:sp>
      <p:pic>
        <p:nvPicPr>
          <p:cNvPr id="6" name="Picture 5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42536"/>
            <a:ext cx="1143160" cy="7621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201336" y="1962507"/>
            <a:ext cx="8581937" cy="4114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2195051" y="2597999"/>
            <a:ext cx="5561704" cy="270228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51918" y="3213880"/>
            <a:ext cx="1295400" cy="1981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Docker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Kubectl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AWS Tools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501465" y="3205491"/>
            <a:ext cx="1161759" cy="1981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75373" y="2868527"/>
            <a:ext cx="1285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k8s-console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48451" y="2868527"/>
            <a:ext cx="1218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k8s-master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228314" y="3205491"/>
            <a:ext cx="1295400" cy="1981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228314" y="2868527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k8s-minion</a:t>
            </a:r>
            <a:endParaRPr lang="en-US" dirty="0"/>
          </a:p>
        </p:txBody>
      </p:sp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482367" y="283027"/>
            <a:ext cx="8229600" cy="1143000"/>
          </a:xfrm>
        </p:spPr>
        <p:txBody>
          <a:bodyPr/>
          <a:lstStyle/>
          <a:p>
            <a:r>
              <a:rPr lang="en-US" dirty="0" smtClean="0"/>
              <a:t>Demo Architecture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881834" y="3227256"/>
            <a:ext cx="1295400" cy="1981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851360" y="2890292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k8s-minion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013974" y="2644654"/>
            <a:ext cx="1964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Kubernetes Cluster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492024" y="39692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896979" y="1200495"/>
            <a:ext cx="1981200" cy="684950"/>
            <a:chOff x="3338175" y="1569089"/>
            <a:chExt cx="1981200" cy="955997"/>
          </a:xfrm>
        </p:grpSpPr>
        <p:sp>
          <p:nvSpPr>
            <p:cNvPr id="19" name="Rectangle 18"/>
            <p:cNvSpPr/>
            <p:nvPr/>
          </p:nvSpPr>
          <p:spPr>
            <a:xfrm rot="16200000">
              <a:off x="3850776" y="1056488"/>
              <a:ext cx="955997" cy="1981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621089" y="1849613"/>
              <a:ext cx="12800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Docker Hub</a:t>
              </a:r>
              <a:endParaRPr lang="en-US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32605" y="2243380"/>
            <a:ext cx="1021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AWS EC2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6090349" y="1218373"/>
            <a:ext cx="1981200" cy="699439"/>
            <a:chOff x="4983818" y="1453041"/>
            <a:chExt cx="1981200" cy="955997"/>
          </a:xfrm>
        </p:grpSpPr>
        <p:sp>
          <p:nvSpPr>
            <p:cNvPr id="26" name="Rectangle 25"/>
            <p:cNvSpPr/>
            <p:nvPr/>
          </p:nvSpPr>
          <p:spPr>
            <a:xfrm rot="16200000">
              <a:off x="5496419" y="940440"/>
              <a:ext cx="955997" cy="1981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216397" y="1733565"/>
              <a:ext cx="154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Client Browser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216252" y="2062502"/>
            <a:ext cx="5519733" cy="512402"/>
            <a:chOff x="3171039" y="2734138"/>
            <a:chExt cx="2541864" cy="512402"/>
          </a:xfrm>
        </p:grpSpPr>
        <p:sp>
          <p:nvSpPr>
            <p:cNvPr id="29" name="Rectangle 28"/>
            <p:cNvSpPr/>
            <p:nvPr/>
          </p:nvSpPr>
          <p:spPr>
            <a:xfrm>
              <a:off x="3171039" y="2734138"/>
              <a:ext cx="2541864" cy="51240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958283" y="2805959"/>
              <a:ext cx="893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EC2 Load Balancer</a:t>
              </a:r>
              <a:endParaRPr lang="en-US" dirty="0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3942824" y="3331324"/>
            <a:ext cx="1191237" cy="4026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935833" y="3802506"/>
            <a:ext cx="1191237" cy="4026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286149" y="3342509"/>
            <a:ext cx="1191237" cy="4026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Web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 rot="5400000">
            <a:off x="6692930" y="3686809"/>
            <a:ext cx="2698363" cy="512402"/>
            <a:chOff x="2604599" y="1779282"/>
            <a:chExt cx="2541864" cy="512402"/>
          </a:xfrm>
        </p:grpSpPr>
        <p:sp>
          <p:nvSpPr>
            <p:cNvPr id="36" name="Rectangle 35"/>
            <p:cNvSpPr/>
            <p:nvPr/>
          </p:nvSpPr>
          <p:spPr>
            <a:xfrm>
              <a:off x="2604599" y="1779282"/>
              <a:ext cx="2541864" cy="51240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89233" y="1875380"/>
              <a:ext cx="17456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EC2 Auto Scaling</a:t>
              </a:r>
              <a:endParaRPr lang="en-US" dirty="0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226576" y="6133764"/>
            <a:ext cx="8529005" cy="50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315089" y="6231397"/>
            <a:ext cx="89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AWS S3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3325504" y="6214683"/>
            <a:ext cx="2282277" cy="323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kubernetes-staging-*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199363" y="5331303"/>
            <a:ext cx="1563434" cy="67298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EC2 Volume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k8s-master-pd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Kubernetes Setup</a:t>
            </a:r>
            <a:endParaRPr lang="en-US" dirty="0"/>
          </a:p>
        </p:txBody>
      </p:sp>
      <p:pic>
        <p:nvPicPr>
          <p:cNvPr id="3" name="Picture 2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63242" y="1572798"/>
            <a:ext cx="6705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k8s-console is not part of the cluster it’s used for cluster configuration and run kubectl commands.</a:t>
            </a:r>
          </a:p>
          <a:p>
            <a:endParaRPr lang="en-US" dirty="0" smtClean="0"/>
          </a:p>
          <a:p>
            <a:r>
              <a:rPr lang="en-US" dirty="0" smtClean="0"/>
              <a:t># configure aws cli</a:t>
            </a:r>
          </a:p>
          <a:p>
            <a:r>
              <a:rPr lang="en-US" dirty="0" smtClean="0"/>
              <a:t>aws configure</a:t>
            </a:r>
          </a:p>
          <a:p>
            <a:endParaRPr lang="en-US" dirty="0" smtClean="0"/>
          </a:p>
          <a:p>
            <a:r>
              <a:rPr lang="en-US" dirty="0" smtClean="0"/>
              <a:t># environment variables</a:t>
            </a:r>
          </a:p>
          <a:p>
            <a:r>
              <a:rPr lang="en-US" smtClean="0"/>
              <a:t>export NUM_NODES=3</a:t>
            </a:r>
            <a:endParaRPr lang="en-US" dirty="0" smtClean="0"/>
          </a:p>
          <a:p>
            <a:r>
              <a:rPr lang="en-US" dirty="0" smtClean="0"/>
              <a:t>export KUBE_AWS_INSTANCE_PREFIX=k8s</a:t>
            </a:r>
          </a:p>
          <a:p>
            <a:r>
              <a:rPr lang="en-US" dirty="0" smtClean="0"/>
              <a:t>export KUBE_AWS_ZONE=us-east-1a</a:t>
            </a:r>
          </a:p>
          <a:p>
            <a:r>
              <a:rPr lang="en-US" dirty="0" smtClean="0"/>
              <a:t>export MASTER_SIZE=t2.micro</a:t>
            </a:r>
          </a:p>
          <a:p>
            <a:r>
              <a:rPr lang="en-US" dirty="0" smtClean="0"/>
              <a:t>export AWS_S3_REGION=us-east-1</a:t>
            </a:r>
          </a:p>
          <a:p>
            <a:r>
              <a:rPr lang="en-US" dirty="0" smtClean="0"/>
              <a:t>export NODE_SIZE=t2.micro</a:t>
            </a:r>
          </a:p>
          <a:p>
            <a:r>
              <a:rPr lang="en-US" dirty="0" smtClean="0"/>
              <a:t>export KUBERNETES_PROVIDER=aws</a:t>
            </a:r>
          </a:p>
          <a:p>
            <a:endParaRPr lang="en-US" dirty="0" smtClean="0"/>
          </a:p>
          <a:p>
            <a:r>
              <a:rPr lang="en-US" dirty="0" smtClean="0"/>
              <a:t># installation script</a:t>
            </a:r>
          </a:p>
          <a:p>
            <a:r>
              <a:rPr lang="en-US" dirty="0" smtClean="0"/>
              <a:t>curl -sS https://get.k8s.io | bash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Demo</a:t>
            </a:r>
            <a:endParaRPr lang="en-US" dirty="0"/>
          </a:p>
        </p:txBody>
      </p:sp>
      <p:pic>
        <p:nvPicPr>
          <p:cNvPr id="4" name="Picture 3" descr="KAL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7123" y="2024775"/>
            <a:ext cx="75150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To save time the k8s-console and kubernetes cluster are already configured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We’ll: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Create a simple web container using Docker and push to Docker Hub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Run the container in the cluster and create two replicas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Add AWS Load Balancer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Test using browser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5" name="Picture 4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435608" y="274320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3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References</a:t>
            </a:r>
            <a:endParaRPr kumimoji="0" lang="en-US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7800" y="1371600"/>
            <a:ext cx="5171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github.com/kskalvar/kubernetes-lb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github.com/polyakov/kubist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http://kubernetes.io/</a:t>
            </a:r>
          </a:p>
        </p:txBody>
      </p:sp>
      <p:pic>
        <p:nvPicPr>
          <p:cNvPr id="6" name="Picture 5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1166</TotalTime>
  <Words>211</Words>
  <Application>Microsoft Office PowerPoint</Application>
  <PresentationFormat>On-screen Show (4:3)</PresentationFormat>
  <Paragraphs>68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Introduction</vt:lpstr>
      <vt:lpstr>Problem</vt:lpstr>
      <vt:lpstr>Solution</vt:lpstr>
      <vt:lpstr>Demo Architecture</vt:lpstr>
      <vt:lpstr>Kubernetes Setup</vt:lpstr>
      <vt:lpstr>Quick Demo</vt:lpstr>
      <vt:lpstr>Questions?</vt:lpstr>
      <vt:lpstr>Slide 9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Kirk Kalvar</dc:creator>
  <cp:lastModifiedBy>Kirk Kalvar</cp:lastModifiedBy>
  <cp:revision>318</cp:revision>
  <dcterms:created xsi:type="dcterms:W3CDTF">2015-07-01T16:04:28Z</dcterms:created>
  <dcterms:modified xsi:type="dcterms:W3CDTF">2016-09-26T16:29:39Z</dcterms:modified>
</cp:coreProperties>
</file>