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746201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Docker and Kubernetes on AWS QuickStart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</a:t>
            </a:r>
            <a:r>
              <a:rPr lang="en-US" dirty="0" smtClean="0"/>
              <a:t>Containers and </a:t>
            </a:r>
            <a:r>
              <a:rPr lang="en-US" dirty="0" err="1" smtClean="0"/>
              <a:t>Constainer</a:t>
            </a:r>
            <a:r>
              <a:rPr lang="en-US" dirty="0" smtClean="0"/>
              <a:t> Orchestration</a:t>
            </a:r>
            <a:endParaRPr lang="en-US" dirty="0" smtClean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Setup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1962507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195051" y="2597999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918" y="321388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3205491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373" y="286852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k8s-console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2868527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3205491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286852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1143000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3227256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28902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2644654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396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96979" y="1200495"/>
            <a:ext cx="1981200" cy="684950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24338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0349" y="1218373"/>
            <a:ext cx="1981200" cy="699439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5"/>
              <a:ext cx="15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16252" y="2062502"/>
            <a:ext cx="5519733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42824" y="3331324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35833" y="3802506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6149" y="3342509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6692930" y="3686809"/>
            <a:ext cx="2698363" cy="512402"/>
            <a:chOff x="2604599" y="1779282"/>
            <a:chExt cx="2541864" cy="512402"/>
          </a:xfrm>
        </p:grpSpPr>
        <p:sp>
          <p:nvSpPr>
            <p:cNvPr id="36" name="Rectangle 35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6576" y="6133764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5089" y="6231397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25504" y="6214683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9363" y="5331303"/>
            <a:ext cx="1563434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k8s-master-pd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k8s-console is not part of the cluster it’s used for cluster configuration and run kubectl commands.</a:t>
            </a:r>
          </a:p>
          <a:p>
            <a:endParaRPr lang="en-US" dirty="0" smtClean="0"/>
          </a:p>
          <a:p>
            <a:r>
              <a:rPr lang="en-US" dirty="0" smtClean="0"/>
              <a:t># configure aws cli</a:t>
            </a:r>
          </a:p>
          <a:p>
            <a:r>
              <a:rPr lang="en-US" dirty="0" smtClean="0"/>
              <a:t>aws configure</a:t>
            </a:r>
          </a:p>
          <a:p>
            <a:endParaRPr lang="en-US" dirty="0" smtClean="0"/>
          </a:p>
          <a:p>
            <a:r>
              <a:rPr lang="en-US" dirty="0" smtClean="0"/>
              <a:t># environment variables</a:t>
            </a:r>
          </a:p>
          <a:p>
            <a:r>
              <a:rPr lang="en-US" smtClean="0"/>
              <a:t>export </a:t>
            </a:r>
            <a:r>
              <a:rPr lang="en-US" smtClean="0"/>
              <a:t>NUM_NODES=3</a:t>
            </a:r>
            <a:endParaRPr lang="en-US" dirty="0" smtClean="0"/>
          </a:p>
          <a:p>
            <a:r>
              <a:rPr lang="en-US" dirty="0" smtClean="0"/>
              <a:t>export KUBE_AWS_INSTANCE_PREFIX=k8s</a:t>
            </a:r>
          </a:p>
          <a:p>
            <a:r>
              <a:rPr lang="en-US" dirty="0" smtClean="0"/>
              <a:t>export KUBE_AWS_ZONE=us-east-1a</a:t>
            </a:r>
          </a:p>
          <a:p>
            <a:r>
              <a:rPr lang="en-US" dirty="0" smtClean="0"/>
              <a:t>export MASTER_SIZE=t2.micro</a:t>
            </a:r>
          </a:p>
          <a:p>
            <a:r>
              <a:rPr lang="en-US" dirty="0" smtClean="0"/>
              <a:t>export AWS_S3_REGION=us-east-1</a:t>
            </a:r>
          </a:p>
          <a:p>
            <a:r>
              <a:rPr lang="en-US" dirty="0" smtClean="0"/>
              <a:t>export NODE_SIZE=t2.micro</a:t>
            </a:r>
          </a:p>
          <a:p>
            <a:r>
              <a:rPr lang="en-US" dirty="0" smtClean="0"/>
              <a:t>export KUBERNETES_PROVIDER=aws</a:t>
            </a:r>
          </a:p>
          <a:p>
            <a:endParaRPr lang="en-US" dirty="0" smtClean="0"/>
          </a:p>
          <a:p>
            <a:r>
              <a:rPr lang="en-US" dirty="0" smtClean="0"/>
              <a:t># installation script</a:t>
            </a:r>
          </a:p>
          <a:p>
            <a:r>
              <a:rPr lang="en-US" dirty="0" smtClean="0"/>
              <a:t>curl -sS https://get.k8s.io | bash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k8s-console and kubernetes cluster are already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create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</a:t>
            </a:r>
            <a:r>
              <a:rPr lang="en-US" dirty="0" smtClean="0"/>
              <a:t>browser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github.com/kskalvar/kubernetes-lb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http://kubernetes.io/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1166</TotalTime>
  <Words>211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317</cp:revision>
  <dcterms:created xsi:type="dcterms:W3CDTF">2015-07-01T16:04:28Z</dcterms:created>
  <dcterms:modified xsi:type="dcterms:W3CDTF">2016-09-26T16:26:46Z</dcterms:modified>
</cp:coreProperties>
</file>