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93" d="100"/>
          <a:sy n="93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4346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Docker and Kubernetes on AWS QuickStart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 Software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setup a container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</a:t>
            </a:r>
            <a:r>
              <a:rPr lang="en-US" dirty="0" smtClean="0"/>
              <a:t>limited </a:t>
            </a:r>
            <a:r>
              <a:rPr lang="en-US" dirty="0" smtClean="0"/>
              <a:t>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Docker and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1962507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195051" y="2597999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5446" y="321388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client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3205491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269" y="2868527"/>
            <a:ext cx="1666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amazon-linux-ami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2868527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3205491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286852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867347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3227256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28902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2644654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396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8896" y="1128576"/>
            <a:ext cx="1981200" cy="684950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24338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78707" y="1218375"/>
            <a:ext cx="1981200" cy="699440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4"/>
              <a:ext cx="1442318" cy="504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16252" y="2062502"/>
            <a:ext cx="5519733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42824" y="3331324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6149" y="3342509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6692930" y="3686809"/>
            <a:ext cx="2698363" cy="512402"/>
            <a:chOff x="2604599" y="1779282"/>
            <a:chExt cx="2541864" cy="512402"/>
          </a:xfrm>
        </p:grpSpPr>
        <p:sp>
          <p:nvSpPr>
            <p:cNvPr id="36" name="Rectangle 35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6576" y="6133764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5089" y="6231397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25504" y="6214683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4225" y="5331303"/>
            <a:ext cx="5573312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Volumes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30575" y="5392174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k8s-master-pd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367318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configure aws client tools</a:t>
            </a:r>
          </a:p>
          <a:p>
            <a:r>
              <a:rPr lang="en-US" dirty="0" smtClean="0"/>
              <a:t>aws configure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smtClean="0"/>
              <a:t>set kubernetes environment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export NUM_NODES=3</a:t>
            </a:r>
          </a:p>
          <a:p>
            <a:r>
              <a:rPr lang="en-US" dirty="0" smtClean="0"/>
              <a:t>export KUBE_AWS_INSTANCE_PREFIX=k8s</a:t>
            </a:r>
          </a:p>
          <a:p>
            <a:r>
              <a:rPr lang="en-US" dirty="0" smtClean="0"/>
              <a:t>export KUBE_AWS_ZONE=us-east-1a</a:t>
            </a:r>
          </a:p>
          <a:p>
            <a:r>
              <a:rPr lang="en-US" dirty="0" smtClean="0"/>
              <a:t>export MASTER_SIZE=t2.micro</a:t>
            </a:r>
          </a:p>
          <a:p>
            <a:r>
              <a:rPr lang="en-US" dirty="0" smtClean="0"/>
              <a:t>export AWS_S3_REGION=us-east-1</a:t>
            </a:r>
          </a:p>
          <a:p>
            <a:r>
              <a:rPr lang="en-US" dirty="0" smtClean="0"/>
              <a:t>export NODE_SIZE=t2.micro</a:t>
            </a:r>
          </a:p>
          <a:p>
            <a:r>
              <a:rPr lang="en-US" dirty="0" smtClean="0"/>
              <a:t>export KUBERNETES_PROVIDER=aws</a:t>
            </a:r>
          </a:p>
          <a:p>
            <a:endParaRPr lang="en-US" dirty="0" smtClean="0"/>
          </a:p>
          <a:p>
            <a:r>
              <a:rPr lang="en-US" dirty="0" smtClean="0"/>
              <a:t># installation script</a:t>
            </a:r>
          </a:p>
          <a:p>
            <a:r>
              <a:rPr lang="en-US" dirty="0" smtClean="0"/>
              <a:t>curl -sS https://get.k8s.io | 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amazon-linux-ami and the kubernetes cluster are already configured and running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request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1086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References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github.com/kskalvar/kubernetes-aws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kubernetes.io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1212</TotalTime>
  <Words>208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349</cp:revision>
  <dcterms:created xsi:type="dcterms:W3CDTF">2015-07-01T16:04:28Z</dcterms:created>
  <dcterms:modified xsi:type="dcterms:W3CDTF">2016-10-21T14:21:23Z</dcterms:modified>
</cp:coreProperties>
</file>