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73" r:id="rId11"/>
    <p:sldId id="263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8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28322E-EF46-4635-AC2A-5F81567CE63B}" type="doc">
      <dgm:prSet loTypeId="urn:microsoft.com/office/officeart/2008/layout/VerticalCurvedList" loCatId="list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7056A8-BACA-487E-8BC5-30B80E7A7687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variable hoisting</a:t>
          </a:r>
        </a:p>
      </dgm:t>
    </dgm:pt>
    <dgm:pt modelId="{133489E3-3668-4F66-84BE-E70E74D3DC24}" type="parTrans" cxnId="{060703B0-EEBE-49F6-B2A5-D940E2E71B9D}">
      <dgm:prSet/>
      <dgm:spPr/>
      <dgm:t>
        <a:bodyPr/>
        <a:lstStyle/>
        <a:p>
          <a:endParaRPr lang="en-US"/>
        </a:p>
      </dgm:t>
    </dgm:pt>
    <dgm:pt modelId="{2AA88E63-AC9B-433A-ACAE-9F7FFA39E318}" type="sibTrans" cxnId="{060703B0-EEBE-49F6-B2A5-D940E2E71B9D}">
      <dgm:prSet/>
      <dgm:spPr/>
      <dgm:t>
        <a:bodyPr/>
        <a:lstStyle/>
        <a:p>
          <a:endParaRPr lang="en-US"/>
        </a:p>
      </dgm:t>
    </dgm:pt>
    <dgm:pt modelId="{DF586D17-7DDC-4AA6-A489-8DCBFF7E03EE}">
      <dgm:prSet phldrT="[Text]"/>
      <dgm:spPr/>
      <dgm:t>
        <a:bodyPr/>
        <a:lstStyle/>
        <a:p>
          <a:r>
            <a:rPr lang="en-US" dirty="0"/>
            <a:t>let &amp; const</a:t>
          </a:r>
        </a:p>
      </dgm:t>
    </dgm:pt>
    <dgm:pt modelId="{D4CAA1D1-0B46-4678-BA16-AB8F26CB740A}" type="parTrans" cxnId="{633BDE6D-D101-47F5-8F21-649DBC05DF05}">
      <dgm:prSet/>
      <dgm:spPr/>
      <dgm:t>
        <a:bodyPr/>
        <a:lstStyle/>
        <a:p>
          <a:endParaRPr lang="en-US"/>
        </a:p>
      </dgm:t>
    </dgm:pt>
    <dgm:pt modelId="{CB78466C-E19A-4CD2-AB3F-8DF261BD98BC}" type="sibTrans" cxnId="{633BDE6D-D101-47F5-8F21-649DBC05DF05}">
      <dgm:prSet/>
      <dgm:spPr/>
      <dgm:t>
        <a:bodyPr/>
        <a:lstStyle/>
        <a:p>
          <a:endParaRPr lang="en-US"/>
        </a:p>
      </dgm:t>
    </dgm:pt>
    <dgm:pt modelId="{8A451E89-52E9-44EB-8DF7-1CAD7F109731}" type="pres">
      <dgm:prSet presAssocID="{7128322E-EF46-4635-AC2A-5F81567CE63B}" presName="Name0" presStyleCnt="0">
        <dgm:presLayoutVars>
          <dgm:chMax val="7"/>
          <dgm:chPref val="7"/>
          <dgm:dir/>
        </dgm:presLayoutVars>
      </dgm:prSet>
      <dgm:spPr/>
    </dgm:pt>
    <dgm:pt modelId="{F81A0709-582E-4C58-B375-5AF358FE9BB7}" type="pres">
      <dgm:prSet presAssocID="{7128322E-EF46-4635-AC2A-5F81567CE63B}" presName="Name1" presStyleCnt="0"/>
      <dgm:spPr/>
    </dgm:pt>
    <dgm:pt modelId="{F378A670-30D9-4E40-BD38-F0652F8473DD}" type="pres">
      <dgm:prSet presAssocID="{7128322E-EF46-4635-AC2A-5F81567CE63B}" presName="cycle" presStyleCnt="0"/>
      <dgm:spPr/>
    </dgm:pt>
    <dgm:pt modelId="{1CE9BDEA-182C-41C7-A0F5-994A1631AD39}" type="pres">
      <dgm:prSet presAssocID="{7128322E-EF46-4635-AC2A-5F81567CE63B}" presName="srcNode" presStyleLbl="node1" presStyleIdx="0" presStyleCnt="2"/>
      <dgm:spPr/>
    </dgm:pt>
    <dgm:pt modelId="{F0239160-5C0E-4D4C-80AE-DFB9FD50F886}" type="pres">
      <dgm:prSet presAssocID="{7128322E-EF46-4635-AC2A-5F81567CE63B}" presName="conn" presStyleLbl="parChTrans1D2" presStyleIdx="0" presStyleCnt="1"/>
      <dgm:spPr/>
    </dgm:pt>
    <dgm:pt modelId="{CA710EF0-4426-4783-BB60-E76C46CDA61A}" type="pres">
      <dgm:prSet presAssocID="{7128322E-EF46-4635-AC2A-5F81567CE63B}" presName="extraNode" presStyleLbl="node1" presStyleIdx="0" presStyleCnt="2"/>
      <dgm:spPr/>
    </dgm:pt>
    <dgm:pt modelId="{05FF7DDB-8FD8-4EA4-B5D1-F3C4FF49C1CC}" type="pres">
      <dgm:prSet presAssocID="{7128322E-EF46-4635-AC2A-5F81567CE63B}" presName="dstNode" presStyleLbl="node1" presStyleIdx="0" presStyleCnt="2"/>
      <dgm:spPr/>
    </dgm:pt>
    <dgm:pt modelId="{ECC894A0-F6DD-49F3-BF90-026ED69827D2}" type="pres">
      <dgm:prSet presAssocID="{F37056A8-BACA-487E-8BC5-30B80E7A7687}" presName="text_1" presStyleLbl="node1" presStyleIdx="0" presStyleCnt="2">
        <dgm:presLayoutVars>
          <dgm:bulletEnabled val="1"/>
        </dgm:presLayoutVars>
      </dgm:prSet>
      <dgm:spPr/>
    </dgm:pt>
    <dgm:pt modelId="{6AA979DE-C8C3-45B4-8526-E724C431930B}" type="pres">
      <dgm:prSet presAssocID="{F37056A8-BACA-487E-8BC5-30B80E7A7687}" presName="accent_1" presStyleCnt="0"/>
      <dgm:spPr/>
    </dgm:pt>
    <dgm:pt modelId="{0A7BACF8-2E5F-4943-8930-4A7BA461EBCA}" type="pres">
      <dgm:prSet presAssocID="{F37056A8-BACA-487E-8BC5-30B80E7A7687}" presName="accentRepeatNode" presStyleLbl="solidFgAcc1" presStyleIdx="0" presStyleCnt="2"/>
      <dgm:spPr/>
    </dgm:pt>
    <dgm:pt modelId="{880685D3-28DF-4EE4-B8CF-898F78AFA001}" type="pres">
      <dgm:prSet presAssocID="{DF586D17-7DDC-4AA6-A489-8DCBFF7E03EE}" presName="text_2" presStyleLbl="node1" presStyleIdx="1" presStyleCnt="2">
        <dgm:presLayoutVars>
          <dgm:bulletEnabled val="1"/>
        </dgm:presLayoutVars>
      </dgm:prSet>
      <dgm:spPr/>
    </dgm:pt>
    <dgm:pt modelId="{EFE840C2-673D-4D3E-A70B-BCF5FF52CB1A}" type="pres">
      <dgm:prSet presAssocID="{DF586D17-7DDC-4AA6-A489-8DCBFF7E03EE}" presName="accent_2" presStyleCnt="0"/>
      <dgm:spPr/>
    </dgm:pt>
    <dgm:pt modelId="{48CF9B8C-60E2-4562-B668-668D56BBCC8C}" type="pres">
      <dgm:prSet presAssocID="{DF586D17-7DDC-4AA6-A489-8DCBFF7E03EE}" presName="accentRepeatNode" presStyleLbl="solidFgAcc1" presStyleIdx="1" presStyleCnt="2"/>
      <dgm:spPr/>
    </dgm:pt>
  </dgm:ptLst>
  <dgm:cxnLst>
    <dgm:cxn modelId="{BE76B80D-B528-4A2A-A4C4-B92643D72445}" type="presOf" srcId="{7128322E-EF46-4635-AC2A-5F81567CE63B}" destId="{8A451E89-52E9-44EB-8DF7-1CAD7F109731}" srcOrd="0" destOrd="0" presId="urn:microsoft.com/office/officeart/2008/layout/VerticalCurvedList"/>
    <dgm:cxn modelId="{0B0C381D-3616-4A81-9328-FC97CA2FC6B8}" type="presOf" srcId="{2AA88E63-AC9B-433A-ACAE-9F7FFA39E318}" destId="{F0239160-5C0E-4D4C-80AE-DFB9FD50F886}" srcOrd="0" destOrd="0" presId="urn:microsoft.com/office/officeart/2008/layout/VerticalCurvedList"/>
    <dgm:cxn modelId="{24AB6767-EDC4-4A50-B6FF-1E7431A4E8FD}" type="presOf" srcId="{F37056A8-BACA-487E-8BC5-30B80E7A7687}" destId="{ECC894A0-F6DD-49F3-BF90-026ED69827D2}" srcOrd="0" destOrd="0" presId="urn:microsoft.com/office/officeart/2008/layout/VerticalCurvedList"/>
    <dgm:cxn modelId="{633BDE6D-D101-47F5-8F21-649DBC05DF05}" srcId="{7128322E-EF46-4635-AC2A-5F81567CE63B}" destId="{DF586D17-7DDC-4AA6-A489-8DCBFF7E03EE}" srcOrd="1" destOrd="0" parTransId="{D4CAA1D1-0B46-4678-BA16-AB8F26CB740A}" sibTransId="{CB78466C-E19A-4CD2-AB3F-8DF261BD98BC}"/>
    <dgm:cxn modelId="{FB94427D-5F66-4758-A2BC-3B905B2BA218}" type="presOf" srcId="{DF586D17-7DDC-4AA6-A489-8DCBFF7E03EE}" destId="{880685D3-28DF-4EE4-B8CF-898F78AFA001}" srcOrd="0" destOrd="0" presId="urn:microsoft.com/office/officeart/2008/layout/VerticalCurvedList"/>
    <dgm:cxn modelId="{060703B0-EEBE-49F6-B2A5-D940E2E71B9D}" srcId="{7128322E-EF46-4635-AC2A-5F81567CE63B}" destId="{F37056A8-BACA-487E-8BC5-30B80E7A7687}" srcOrd="0" destOrd="0" parTransId="{133489E3-3668-4F66-84BE-E70E74D3DC24}" sibTransId="{2AA88E63-AC9B-433A-ACAE-9F7FFA39E318}"/>
    <dgm:cxn modelId="{7C2E72D1-A6F6-4732-B48C-1EE03DBF0F01}" type="presParOf" srcId="{8A451E89-52E9-44EB-8DF7-1CAD7F109731}" destId="{F81A0709-582E-4C58-B375-5AF358FE9BB7}" srcOrd="0" destOrd="0" presId="urn:microsoft.com/office/officeart/2008/layout/VerticalCurvedList"/>
    <dgm:cxn modelId="{94E01A92-3353-4C89-85B1-2CBF08D85833}" type="presParOf" srcId="{F81A0709-582E-4C58-B375-5AF358FE9BB7}" destId="{F378A670-30D9-4E40-BD38-F0652F8473DD}" srcOrd="0" destOrd="0" presId="urn:microsoft.com/office/officeart/2008/layout/VerticalCurvedList"/>
    <dgm:cxn modelId="{41AA30EE-1506-47BA-827F-9D17447C10AD}" type="presParOf" srcId="{F378A670-30D9-4E40-BD38-F0652F8473DD}" destId="{1CE9BDEA-182C-41C7-A0F5-994A1631AD39}" srcOrd="0" destOrd="0" presId="urn:microsoft.com/office/officeart/2008/layout/VerticalCurvedList"/>
    <dgm:cxn modelId="{2FA83856-D31E-4BCA-BB50-F17428A9E850}" type="presParOf" srcId="{F378A670-30D9-4E40-BD38-F0652F8473DD}" destId="{F0239160-5C0E-4D4C-80AE-DFB9FD50F886}" srcOrd="1" destOrd="0" presId="urn:microsoft.com/office/officeart/2008/layout/VerticalCurvedList"/>
    <dgm:cxn modelId="{C9AA162D-2397-4006-B9D3-B69DCC74C4F6}" type="presParOf" srcId="{F378A670-30D9-4E40-BD38-F0652F8473DD}" destId="{CA710EF0-4426-4783-BB60-E76C46CDA61A}" srcOrd="2" destOrd="0" presId="urn:microsoft.com/office/officeart/2008/layout/VerticalCurvedList"/>
    <dgm:cxn modelId="{E9609F2D-0D66-4A40-BF41-4BB80BC38735}" type="presParOf" srcId="{F378A670-30D9-4E40-BD38-F0652F8473DD}" destId="{05FF7DDB-8FD8-4EA4-B5D1-F3C4FF49C1CC}" srcOrd="3" destOrd="0" presId="urn:microsoft.com/office/officeart/2008/layout/VerticalCurvedList"/>
    <dgm:cxn modelId="{D7E99BBF-8E49-445E-A2F5-00B47F21DE72}" type="presParOf" srcId="{F81A0709-582E-4C58-B375-5AF358FE9BB7}" destId="{ECC894A0-F6DD-49F3-BF90-026ED69827D2}" srcOrd="1" destOrd="0" presId="urn:microsoft.com/office/officeart/2008/layout/VerticalCurvedList"/>
    <dgm:cxn modelId="{CBDF129A-0CA7-419C-B6EA-8DC7FF0C311B}" type="presParOf" srcId="{F81A0709-582E-4C58-B375-5AF358FE9BB7}" destId="{6AA979DE-C8C3-45B4-8526-E724C431930B}" srcOrd="2" destOrd="0" presId="urn:microsoft.com/office/officeart/2008/layout/VerticalCurvedList"/>
    <dgm:cxn modelId="{2084AD9C-04FA-457B-9961-5F8D7A3463F5}" type="presParOf" srcId="{6AA979DE-C8C3-45B4-8526-E724C431930B}" destId="{0A7BACF8-2E5F-4943-8930-4A7BA461EBCA}" srcOrd="0" destOrd="0" presId="urn:microsoft.com/office/officeart/2008/layout/VerticalCurvedList"/>
    <dgm:cxn modelId="{85C02F04-6280-4C3F-9830-A70B5F44989D}" type="presParOf" srcId="{F81A0709-582E-4C58-B375-5AF358FE9BB7}" destId="{880685D3-28DF-4EE4-B8CF-898F78AFA001}" srcOrd="3" destOrd="0" presId="urn:microsoft.com/office/officeart/2008/layout/VerticalCurvedList"/>
    <dgm:cxn modelId="{A45928D6-ED12-4AE8-888B-BDF42F87AC9E}" type="presParOf" srcId="{F81A0709-582E-4C58-B375-5AF358FE9BB7}" destId="{EFE840C2-673D-4D3E-A70B-BCF5FF52CB1A}" srcOrd="4" destOrd="0" presId="urn:microsoft.com/office/officeart/2008/layout/VerticalCurvedList"/>
    <dgm:cxn modelId="{2AC4EB2C-E138-4FB0-92CF-042E148FD26D}" type="presParOf" srcId="{EFE840C2-673D-4D3E-A70B-BCF5FF52CB1A}" destId="{48CF9B8C-60E2-4562-B668-668D56BBCC8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E53B319-A407-4AE4-9C5A-B26D312B20EE}" type="doc">
      <dgm:prSet loTypeId="urn:diagrams.loki3.com/BracketList" loCatId="list" qsTypeId="urn:microsoft.com/office/officeart/2005/8/quickstyle/3d6" qsCatId="3D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207D7C79-0CC4-4283-9828-3EE0E6B158A4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E91F6553-43FD-47FB-9311-557169586275}" type="parTrans" cxnId="{C898E9FC-DC1D-48EC-9888-AD1685FF750E}">
      <dgm:prSet/>
      <dgm:spPr/>
      <dgm:t>
        <a:bodyPr/>
        <a:lstStyle/>
        <a:p>
          <a:endParaRPr lang="en-US"/>
        </a:p>
      </dgm:t>
    </dgm:pt>
    <dgm:pt modelId="{2D82370F-3BAD-4220-8245-0C0B143BB3BB}" type="sibTrans" cxnId="{C898E9FC-DC1D-48EC-9888-AD1685FF750E}">
      <dgm:prSet/>
      <dgm:spPr/>
      <dgm:t>
        <a:bodyPr/>
        <a:lstStyle/>
        <a:p>
          <a:endParaRPr lang="en-US"/>
        </a:p>
      </dgm:t>
    </dgm:pt>
    <dgm:pt modelId="{B72D49B8-639C-48F8-B5E4-94F95793C752}">
      <dgm:prSet phldrT="[Text]" custT="1"/>
      <dgm:spPr/>
      <dgm:t>
        <a:bodyPr/>
        <a:lstStyle/>
        <a:p>
          <a:pPr>
            <a:buFontTx/>
            <a:buNone/>
          </a:pPr>
          <a:r>
            <a:rPr lang="en-IN" sz="3600" b="1" i="0" dirty="0" err="1"/>
            <a:t>var</a:t>
          </a:r>
          <a:r>
            <a:rPr lang="en-IN" sz="3600" b="0" i="0" dirty="0"/>
            <a:t> x = { foo : 1}; </a:t>
          </a:r>
          <a:endParaRPr lang="en-US" sz="3600" dirty="0"/>
        </a:p>
      </dgm:t>
    </dgm:pt>
    <dgm:pt modelId="{2F0C8B31-93F0-433F-BA34-8A9CB366B95B}" type="parTrans" cxnId="{C830D501-217F-4522-BF8E-4AA58BA7348C}">
      <dgm:prSet/>
      <dgm:spPr/>
      <dgm:t>
        <a:bodyPr/>
        <a:lstStyle/>
        <a:p>
          <a:endParaRPr lang="en-US"/>
        </a:p>
      </dgm:t>
    </dgm:pt>
    <dgm:pt modelId="{D3C07C00-0658-428F-9656-3A8BD824C740}" type="sibTrans" cxnId="{C830D501-217F-4522-BF8E-4AA58BA7348C}">
      <dgm:prSet/>
      <dgm:spPr/>
      <dgm:t>
        <a:bodyPr/>
        <a:lstStyle/>
        <a:p>
          <a:endParaRPr lang="en-US"/>
        </a:p>
      </dgm:t>
    </dgm:pt>
    <dgm:pt modelId="{D278BB25-9E30-4EBB-A315-ECA461580F98}">
      <dgm:prSet phldrT="[Text]" custT="1"/>
      <dgm:spPr/>
      <dgm:t>
        <a:bodyPr/>
        <a:lstStyle/>
        <a:p>
          <a:pPr>
            <a:buFontTx/>
            <a:buNone/>
          </a:pPr>
          <a:r>
            <a:rPr lang="en-IN" sz="3600" b="1" i="0" dirty="0" err="1"/>
            <a:t>var</a:t>
          </a:r>
          <a:r>
            <a:rPr lang="en-IN" sz="3600" b="0" i="0" dirty="0"/>
            <a:t> output = (</a:t>
          </a:r>
          <a:r>
            <a:rPr lang="en-IN" sz="3600" b="1" i="0" dirty="0"/>
            <a:t>function</a:t>
          </a:r>
          <a:r>
            <a:rPr lang="en-IN" sz="3600" b="0" i="0" dirty="0"/>
            <a:t>(){ </a:t>
          </a:r>
          <a:r>
            <a:rPr lang="en-IN" sz="3600" b="1" i="0" dirty="0"/>
            <a:t>delete</a:t>
          </a:r>
          <a:r>
            <a:rPr lang="en-IN" sz="3600" b="0" i="0" dirty="0"/>
            <a:t> </a:t>
          </a:r>
          <a:r>
            <a:rPr lang="en-IN" sz="3600" b="0" i="0" dirty="0" err="1"/>
            <a:t>x.foo</a:t>
          </a:r>
          <a:r>
            <a:rPr lang="en-IN" sz="3600" b="0" i="0" dirty="0"/>
            <a:t>; </a:t>
          </a:r>
          <a:endParaRPr lang="en-US" sz="3600" dirty="0"/>
        </a:p>
      </dgm:t>
    </dgm:pt>
    <dgm:pt modelId="{1B8188ED-F236-43CB-A02D-64EA895263FA}" type="parTrans" cxnId="{790EA9E6-267A-4ABB-AAFE-B4DD7584BE69}">
      <dgm:prSet/>
      <dgm:spPr/>
      <dgm:t>
        <a:bodyPr/>
        <a:lstStyle/>
        <a:p>
          <a:endParaRPr lang="en-US"/>
        </a:p>
      </dgm:t>
    </dgm:pt>
    <dgm:pt modelId="{3D7B47C3-C35A-464A-871C-48594D7F28D4}" type="sibTrans" cxnId="{790EA9E6-267A-4ABB-AAFE-B4DD7584BE69}">
      <dgm:prSet/>
      <dgm:spPr/>
      <dgm:t>
        <a:bodyPr/>
        <a:lstStyle/>
        <a:p>
          <a:endParaRPr lang="en-US"/>
        </a:p>
      </dgm:t>
    </dgm:pt>
    <dgm:pt modelId="{295F3A69-3233-4F21-9FF6-81544CD2A189}">
      <dgm:prSet phldrT="[Text]" custT="1"/>
      <dgm:spPr/>
      <dgm:t>
        <a:bodyPr/>
        <a:lstStyle/>
        <a:p>
          <a:pPr>
            <a:buFontTx/>
            <a:buNone/>
          </a:pPr>
          <a:r>
            <a:rPr lang="en-IN" sz="3600" b="1" i="0" dirty="0"/>
            <a:t>return</a:t>
          </a:r>
          <a:r>
            <a:rPr lang="en-IN" sz="3600" b="0" i="0" dirty="0"/>
            <a:t> </a:t>
          </a:r>
          <a:r>
            <a:rPr lang="en-IN" sz="3600" b="0" i="0" dirty="0" err="1"/>
            <a:t>x.foo</a:t>
          </a:r>
          <a:r>
            <a:rPr lang="en-IN" sz="3600" b="0" i="0" dirty="0"/>
            <a:t>; </a:t>
          </a:r>
          <a:endParaRPr lang="en-US" sz="3600" dirty="0"/>
        </a:p>
      </dgm:t>
    </dgm:pt>
    <dgm:pt modelId="{67569340-6690-4633-930E-DD2B67DB7C4A}" type="parTrans" cxnId="{EF266B56-4509-478D-934B-4B1FF22BA8CE}">
      <dgm:prSet/>
      <dgm:spPr/>
      <dgm:t>
        <a:bodyPr/>
        <a:lstStyle/>
        <a:p>
          <a:endParaRPr lang="en-US"/>
        </a:p>
      </dgm:t>
    </dgm:pt>
    <dgm:pt modelId="{A4E5EDF7-01B3-4A9A-A33B-1CFD3B7E1EE2}" type="sibTrans" cxnId="{EF266B56-4509-478D-934B-4B1FF22BA8CE}">
      <dgm:prSet/>
      <dgm:spPr/>
      <dgm:t>
        <a:bodyPr/>
        <a:lstStyle/>
        <a:p>
          <a:endParaRPr lang="en-US"/>
        </a:p>
      </dgm:t>
    </dgm:pt>
    <dgm:pt modelId="{344A8235-DF95-4940-B7FF-CF45BAED06DF}">
      <dgm:prSet phldrT="[Text]" custT="1"/>
      <dgm:spPr/>
      <dgm:t>
        <a:bodyPr/>
        <a:lstStyle/>
        <a:p>
          <a:pPr>
            <a:buFontTx/>
            <a:buNone/>
          </a:pPr>
          <a:r>
            <a:rPr lang="en-IN" sz="3600" b="0" i="0" dirty="0"/>
            <a:t>})(); </a:t>
          </a:r>
          <a:endParaRPr lang="en-US" sz="3600" dirty="0"/>
        </a:p>
      </dgm:t>
    </dgm:pt>
    <dgm:pt modelId="{9C0EFF4C-E426-4DE3-B474-A1300109ED5F}" type="parTrans" cxnId="{CB099BE3-461E-4CBE-8B94-0331004975E4}">
      <dgm:prSet/>
      <dgm:spPr/>
      <dgm:t>
        <a:bodyPr/>
        <a:lstStyle/>
        <a:p>
          <a:endParaRPr lang="en-US"/>
        </a:p>
      </dgm:t>
    </dgm:pt>
    <dgm:pt modelId="{CFA17D83-DC19-47A3-8EA5-83DFF8775A19}" type="sibTrans" cxnId="{CB099BE3-461E-4CBE-8B94-0331004975E4}">
      <dgm:prSet/>
      <dgm:spPr/>
      <dgm:t>
        <a:bodyPr/>
        <a:lstStyle/>
        <a:p>
          <a:endParaRPr lang="en-US"/>
        </a:p>
      </dgm:t>
    </dgm:pt>
    <dgm:pt modelId="{94AF60F4-2562-4879-BCFB-6FFC2FFD0BC1}">
      <dgm:prSet phldrT="[Text]" custT="1"/>
      <dgm:spPr/>
      <dgm:t>
        <a:bodyPr/>
        <a:lstStyle/>
        <a:p>
          <a:pPr>
            <a:buFontTx/>
            <a:buNone/>
          </a:pPr>
          <a:r>
            <a:rPr lang="en-IN" sz="3600" b="0" i="0" dirty="0"/>
            <a:t>console.log(output);</a:t>
          </a:r>
          <a:endParaRPr lang="en-US" sz="3600" dirty="0"/>
        </a:p>
      </dgm:t>
    </dgm:pt>
    <dgm:pt modelId="{1ECA9189-578E-48FA-AC80-879D79AF2202}" type="parTrans" cxnId="{AB9C693B-B717-43B4-9320-C8142B05AE80}">
      <dgm:prSet/>
      <dgm:spPr/>
      <dgm:t>
        <a:bodyPr/>
        <a:lstStyle/>
        <a:p>
          <a:endParaRPr lang="en-US"/>
        </a:p>
      </dgm:t>
    </dgm:pt>
    <dgm:pt modelId="{5C9E1C4F-E503-4B33-ABEF-529A9AB85BC7}" type="sibTrans" cxnId="{AB9C693B-B717-43B4-9320-C8142B05AE80}">
      <dgm:prSet/>
      <dgm:spPr/>
      <dgm:t>
        <a:bodyPr/>
        <a:lstStyle/>
        <a:p>
          <a:endParaRPr lang="en-US"/>
        </a:p>
      </dgm:t>
    </dgm:pt>
    <dgm:pt modelId="{47D357D3-F67E-4CE3-9930-558A1C79D8A6}" type="pres">
      <dgm:prSet presAssocID="{BE53B319-A407-4AE4-9C5A-B26D312B20EE}" presName="Name0" presStyleCnt="0">
        <dgm:presLayoutVars>
          <dgm:dir/>
          <dgm:animLvl val="lvl"/>
          <dgm:resizeHandles val="exact"/>
        </dgm:presLayoutVars>
      </dgm:prSet>
      <dgm:spPr/>
    </dgm:pt>
    <dgm:pt modelId="{AA47E7C3-313C-4512-AE8E-05C2953E7C9B}" type="pres">
      <dgm:prSet presAssocID="{207D7C79-0CC4-4283-9828-3EE0E6B158A4}" presName="linNode" presStyleCnt="0"/>
      <dgm:spPr/>
    </dgm:pt>
    <dgm:pt modelId="{F4FC949A-709A-49E3-BF23-FDD4F206559E}" type="pres">
      <dgm:prSet presAssocID="{207D7C79-0CC4-4283-9828-3EE0E6B158A4}" presName="parTx" presStyleLbl="revTx" presStyleIdx="0" presStyleCnt="1">
        <dgm:presLayoutVars>
          <dgm:chMax val="1"/>
          <dgm:bulletEnabled val="1"/>
        </dgm:presLayoutVars>
      </dgm:prSet>
      <dgm:spPr/>
    </dgm:pt>
    <dgm:pt modelId="{497B15E8-BE9E-44C5-9D35-31580AE34EA8}" type="pres">
      <dgm:prSet presAssocID="{207D7C79-0CC4-4283-9828-3EE0E6B158A4}" presName="bracket" presStyleLbl="parChTrans1D1" presStyleIdx="0" presStyleCnt="1"/>
      <dgm:spPr/>
    </dgm:pt>
    <dgm:pt modelId="{5320D1C1-6338-4AFB-971D-6DB4287FEA6B}" type="pres">
      <dgm:prSet presAssocID="{207D7C79-0CC4-4283-9828-3EE0E6B158A4}" presName="spH" presStyleCnt="0"/>
      <dgm:spPr/>
    </dgm:pt>
    <dgm:pt modelId="{7C3533E7-250C-4129-8E03-DF813BFEEA0F}" type="pres">
      <dgm:prSet presAssocID="{207D7C79-0CC4-4283-9828-3EE0E6B158A4}" presName="desTx" presStyleLbl="node1" presStyleIdx="0" presStyleCnt="1">
        <dgm:presLayoutVars>
          <dgm:bulletEnabled val="1"/>
        </dgm:presLayoutVars>
      </dgm:prSet>
      <dgm:spPr/>
    </dgm:pt>
  </dgm:ptLst>
  <dgm:cxnLst>
    <dgm:cxn modelId="{C830D501-217F-4522-BF8E-4AA58BA7348C}" srcId="{207D7C79-0CC4-4283-9828-3EE0E6B158A4}" destId="{B72D49B8-639C-48F8-B5E4-94F95793C752}" srcOrd="0" destOrd="0" parTransId="{2F0C8B31-93F0-433F-BA34-8A9CB366B95B}" sibTransId="{D3C07C00-0658-428F-9656-3A8BD824C740}"/>
    <dgm:cxn modelId="{6900D90D-9147-4AB9-8DE8-9DEA99C1EF99}" type="presOf" srcId="{94AF60F4-2562-4879-BCFB-6FFC2FFD0BC1}" destId="{7C3533E7-250C-4129-8E03-DF813BFEEA0F}" srcOrd="0" destOrd="4" presId="urn:diagrams.loki3.com/BracketList"/>
    <dgm:cxn modelId="{144CED10-3CE4-42C8-9F9E-E93BDABFAE90}" type="presOf" srcId="{B72D49B8-639C-48F8-B5E4-94F95793C752}" destId="{7C3533E7-250C-4129-8E03-DF813BFEEA0F}" srcOrd="0" destOrd="0" presId="urn:diagrams.loki3.com/BracketList"/>
    <dgm:cxn modelId="{A71E3321-0636-411B-96CA-538B555050D2}" type="presOf" srcId="{D278BB25-9E30-4EBB-A315-ECA461580F98}" destId="{7C3533E7-250C-4129-8E03-DF813BFEEA0F}" srcOrd="0" destOrd="1" presId="urn:diagrams.loki3.com/BracketList"/>
    <dgm:cxn modelId="{DE88C136-C7F6-4603-8673-5CB8E905E45F}" type="presOf" srcId="{BE53B319-A407-4AE4-9C5A-B26D312B20EE}" destId="{47D357D3-F67E-4CE3-9930-558A1C79D8A6}" srcOrd="0" destOrd="0" presId="urn:diagrams.loki3.com/BracketList"/>
    <dgm:cxn modelId="{AB9C693B-B717-43B4-9320-C8142B05AE80}" srcId="{207D7C79-0CC4-4283-9828-3EE0E6B158A4}" destId="{94AF60F4-2562-4879-BCFB-6FFC2FFD0BC1}" srcOrd="4" destOrd="0" parTransId="{1ECA9189-578E-48FA-AC80-879D79AF2202}" sibTransId="{5C9E1C4F-E503-4B33-ABEF-529A9AB85BC7}"/>
    <dgm:cxn modelId="{B4EF4666-AC19-40D7-8C50-AB2FC59DCAA2}" type="presOf" srcId="{295F3A69-3233-4F21-9FF6-81544CD2A189}" destId="{7C3533E7-250C-4129-8E03-DF813BFEEA0F}" srcOrd="0" destOrd="2" presId="urn:diagrams.loki3.com/BracketList"/>
    <dgm:cxn modelId="{EF266B56-4509-478D-934B-4B1FF22BA8CE}" srcId="{207D7C79-0CC4-4283-9828-3EE0E6B158A4}" destId="{295F3A69-3233-4F21-9FF6-81544CD2A189}" srcOrd="2" destOrd="0" parTransId="{67569340-6690-4633-930E-DD2B67DB7C4A}" sibTransId="{A4E5EDF7-01B3-4A9A-A33B-1CFD3B7E1EE2}"/>
    <dgm:cxn modelId="{6BA3B08B-3175-4C69-A6AC-93E4184C1410}" type="presOf" srcId="{344A8235-DF95-4940-B7FF-CF45BAED06DF}" destId="{7C3533E7-250C-4129-8E03-DF813BFEEA0F}" srcOrd="0" destOrd="3" presId="urn:diagrams.loki3.com/BracketList"/>
    <dgm:cxn modelId="{0D4374CA-A0EF-48E5-B49D-2EA09EA2070B}" type="presOf" srcId="{207D7C79-0CC4-4283-9828-3EE0E6B158A4}" destId="{F4FC949A-709A-49E3-BF23-FDD4F206559E}" srcOrd="0" destOrd="0" presId="urn:diagrams.loki3.com/BracketList"/>
    <dgm:cxn modelId="{CB099BE3-461E-4CBE-8B94-0331004975E4}" srcId="{207D7C79-0CC4-4283-9828-3EE0E6B158A4}" destId="{344A8235-DF95-4940-B7FF-CF45BAED06DF}" srcOrd="3" destOrd="0" parTransId="{9C0EFF4C-E426-4DE3-B474-A1300109ED5F}" sibTransId="{CFA17D83-DC19-47A3-8EA5-83DFF8775A19}"/>
    <dgm:cxn modelId="{790EA9E6-267A-4ABB-AAFE-B4DD7584BE69}" srcId="{207D7C79-0CC4-4283-9828-3EE0E6B158A4}" destId="{D278BB25-9E30-4EBB-A315-ECA461580F98}" srcOrd="1" destOrd="0" parTransId="{1B8188ED-F236-43CB-A02D-64EA895263FA}" sibTransId="{3D7B47C3-C35A-464A-871C-48594D7F28D4}"/>
    <dgm:cxn modelId="{C898E9FC-DC1D-48EC-9888-AD1685FF750E}" srcId="{BE53B319-A407-4AE4-9C5A-B26D312B20EE}" destId="{207D7C79-0CC4-4283-9828-3EE0E6B158A4}" srcOrd="0" destOrd="0" parTransId="{E91F6553-43FD-47FB-9311-557169586275}" sibTransId="{2D82370F-3BAD-4220-8245-0C0B143BB3BB}"/>
    <dgm:cxn modelId="{BE182C35-1F0E-4FBD-B636-F4C79A68F944}" type="presParOf" srcId="{47D357D3-F67E-4CE3-9930-558A1C79D8A6}" destId="{AA47E7C3-313C-4512-AE8E-05C2953E7C9B}" srcOrd="0" destOrd="0" presId="urn:diagrams.loki3.com/BracketList"/>
    <dgm:cxn modelId="{94CB570C-1F9C-4264-A350-AA26735B5077}" type="presParOf" srcId="{AA47E7C3-313C-4512-AE8E-05C2953E7C9B}" destId="{F4FC949A-709A-49E3-BF23-FDD4F206559E}" srcOrd="0" destOrd="0" presId="urn:diagrams.loki3.com/BracketList"/>
    <dgm:cxn modelId="{82BCCABC-62E9-4047-BE0B-3F476B341F98}" type="presParOf" srcId="{AA47E7C3-313C-4512-AE8E-05C2953E7C9B}" destId="{497B15E8-BE9E-44C5-9D35-31580AE34EA8}" srcOrd="1" destOrd="0" presId="urn:diagrams.loki3.com/BracketList"/>
    <dgm:cxn modelId="{E556E56D-A52E-47A1-9D6D-D6ABEB8959DF}" type="presParOf" srcId="{AA47E7C3-313C-4512-AE8E-05C2953E7C9B}" destId="{5320D1C1-6338-4AFB-971D-6DB4287FEA6B}" srcOrd="2" destOrd="0" presId="urn:diagrams.loki3.com/BracketList"/>
    <dgm:cxn modelId="{8B5FEE91-6BE2-438B-8A3C-E3947FE6DA80}" type="presParOf" srcId="{AA47E7C3-313C-4512-AE8E-05C2953E7C9B}" destId="{7C3533E7-250C-4129-8E03-DF813BFEEA0F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E53B319-A407-4AE4-9C5A-B26D312B20EE}" type="doc">
      <dgm:prSet loTypeId="urn:diagrams.loki3.com/BracketList" loCatId="list" qsTypeId="urn:microsoft.com/office/officeart/2005/8/quickstyle/3d6" qsCatId="3D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207D7C79-0CC4-4283-9828-3EE0E6B158A4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E91F6553-43FD-47FB-9311-557169586275}" type="parTrans" cxnId="{C898E9FC-DC1D-48EC-9888-AD1685FF750E}">
      <dgm:prSet/>
      <dgm:spPr/>
      <dgm:t>
        <a:bodyPr/>
        <a:lstStyle/>
        <a:p>
          <a:endParaRPr lang="en-US"/>
        </a:p>
      </dgm:t>
    </dgm:pt>
    <dgm:pt modelId="{2D82370F-3BAD-4220-8245-0C0B143BB3BB}" type="sibTrans" cxnId="{C898E9FC-DC1D-48EC-9888-AD1685FF750E}">
      <dgm:prSet/>
      <dgm:spPr/>
      <dgm:t>
        <a:bodyPr/>
        <a:lstStyle/>
        <a:p>
          <a:endParaRPr lang="en-US"/>
        </a:p>
      </dgm:t>
    </dgm:pt>
    <dgm:pt modelId="{B72D49B8-639C-48F8-B5E4-94F95793C752}">
      <dgm:prSet phldrT="[Text]" custT="1"/>
      <dgm:spPr/>
      <dgm:t>
        <a:bodyPr/>
        <a:lstStyle/>
        <a:p>
          <a:pPr>
            <a:buFontTx/>
            <a:buNone/>
          </a:pPr>
          <a:r>
            <a:rPr lang="en-IN" sz="2900" b="1" i="0" dirty="0" err="1"/>
            <a:t>var</a:t>
          </a:r>
          <a:r>
            <a:rPr lang="en-IN" sz="2900" b="0" i="0" dirty="0"/>
            <a:t> trees = ["</a:t>
          </a:r>
          <a:r>
            <a:rPr lang="en-IN" sz="2900" b="0" i="0" dirty="0" err="1"/>
            <a:t>xyz</a:t>
          </a:r>
          <a:r>
            <a:rPr lang="en-IN" sz="2900" b="0" i="0" dirty="0"/>
            <a:t>","</a:t>
          </a:r>
          <a:r>
            <a:rPr lang="en-IN" sz="2900" b="0" i="0" dirty="0" err="1"/>
            <a:t>xxxx</a:t>
          </a:r>
          <a:r>
            <a:rPr lang="en-IN" sz="2900" b="0" i="0" dirty="0"/>
            <a:t>","test","</a:t>
          </a:r>
          <a:r>
            <a:rPr lang="en-IN" sz="2900" b="0" i="0" dirty="0" err="1"/>
            <a:t>ryan</a:t>
          </a:r>
          <a:r>
            <a:rPr lang="en-IN" sz="2900" b="0" i="0" dirty="0"/>
            <a:t>","apple"]; </a:t>
          </a:r>
          <a:endParaRPr lang="en-US" sz="2900" dirty="0"/>
        </a:p>
      </dgm:t>
    </dgm:pt>
    <dgm:pt modelId="{2F0C8B31-93F0-433F-BA34-8A9CB366B95B}" type="parTrans" cxnId="{C830D501-217F-4522-BF8E-4AA58BA7348C}">
      <dgm:prSet/>
      <dgm:spPr/>
      <dgm:t>
        <a:bodyPr/>
        <a:lstStyle/>
        <a:p>
          <a:endParaRPr lang="en-US"/>
        </a:p>
      </dgm:t>
    </dgm:pt>
    <dgm:pt modelId="{D3C07C00-0658-428F-9656-3A8BD824C740}" type="sibTrans" cxnId="{C830D501-217F-4522-BF8E-4AA58BA7348C}">
      <dgm:prSet/>
      <dgm:spPr/>
      <dgm:t>
        <a:bodyPr/>
        <a:lstStyle/>
        <a:p>
          <a:endParaRPr lang="en-US"/>
        </a:p>
      </dgm:t>
    </dgm:pt>
    <dgm:pt modelId="{6B158DF5-6928-4CE2-941C-04E88D9063BC}">
      <dgm:prSet phldrT="[Text]" custT="1"/>
      <dgm:spPr/>
      <dgm:t>
        <a:bodyPr/>
        <a:lstStyle/>
        <a:p>
          <a:pPr>
            <a:buFontTx/>
            <a:buNone/>
          </a:pPr>
          <a:r>
            <a:rPr lang="en-IN" sz="2900" b="1" i="0" dirty="0"/>
            <a:t>delete</a:t>
          </a:r>
          <a:r>
            <a:rPr lang="en-IN" sz="2900" b="0" i="0" dirty="0"/>
            <a:t> trees[3]; console.log(</a:t>
          </a:r>
          <a:r>
            <a:rPr lang="en-IN" sz="2900" b="0" i="0" dirty="0" err="1"/>
            <a:t>trees.length</a:t>
          </a:r>
          <a:r>
            <a:rPr lang="en-IN" sz="2900" b="0" i="0" dirty="0"/>
            <a:t>);</a:t>
          </a:r>
          <a:endParaRPr lang="en-US" sz="2900" dirty="0"/>
        </a:p>
      </dgm:t>
    </dgm:pt>
    <dgm:pt modelId="{051871FF-4FC1-4D11-B75F-7C72DE61ECBD}" type="parTrans" cxnId="{50E53537-AB16-4CCD-A83C-10D33BC13B0D}">
      <dgm:prSet/>
      <dgm:spPr/>
      <dgm:t>
        <a:bodyPr/>
        <a:lstStyle/>
        <a:p>
          <a:endParaRPr lang="en-US"/>
        </a:p>
      </dgm:t>
    </dgm:pt>
    <dgm:pt modelId="{980EA154-EE36-411B-823A-2BAC5D3F6622}" type="sibTrans" cxnId="{50E53537-AB16-4CCD-A83C-10D33BC13B0D}">
      <dgm:prSet/>
      <dgm:spPr/>
      <dgm:t>
        <a:bodyPr/>
        <a:lstStyle/>
        <a:p>
          <a:endParaRPr lang="en-US"/>
        </a:p>
      </dgm:t>
    </dgm:pt>
    <dgm:pt modelId="{47D357D3-F67E-4CE3-9930-558A1C79D8A6}" type="pres">
      <dgm:prSet presAssocID="{BE53B319-A407-4AE4-9C5A-B26D312B20EE}" presName="Name0" presStyleCnt="0">
        <dgm:presLayoutVars>
          <dgm:dir/>
          <dgm:animLvl val="lvl"/>
          <dgm:resizeHandles val="exact"/>
        </dgm:presLayoutVars>
      </dgm:prSet>
      <dgm:spPr/>
    </dgm:pt>
    <dgm:pt modelId="{AA47E7C3-313C-4512-AE8E-05C2953E7C9B}" type="pres">
      <dgm:prSet presAssocID="{207D7C79-0CC4-4283-9828-3EE0E6B158A4}" presName="linNode" presStyleCnt="0"/>
      <dgm:spPr/>
    </dgm:pt>
    <dgm:pt modelId="{F4FC949A-709A-49E3-BF23-FDD4F206559E}" type="pres">
      <dgm:prSet presAssocID="{207D7C79-0CC4-4283-9828-3EE0E6B158A4}" presName="parTx" presStyleLbl="revTx" presStyleIdx="0" presStyleCnt="1">
        <dgm:presLayoutVars>
          <dgm:chMax val="1"/>
          <dgm:bulletEnabled val="1"/>
        </dgm:presLayoutVars>
      </dgm:prSet>
      <dgm:spPr/>
    </dgm:pt>
    <dgm:pt modelId="{497B15E8-BE9E-44C5-9D35-31580AE34EA8}" type="pres">
      <dgm:prSet presAssocID="{207D7C79-0CC4-4283-9828-3EE0E6B158A4}" presName="bracket" presStyleLbl="parChTrans1D1" presStyleIdx="0" presStyleCnt="1"/>
      <dgm:spPr/>
    </dgm:pt>
    <dgm:pt modelId="{5320D1C1-6338-4AFB-971D-6DB4287FEA6B}" type="pres">
      <dgm:prSet presAssocID="{207D7C79-0CC4-4283-9828-3EE0E6B158A4}" presName="spH" presStyleCnt="0"/>
      <dgm:spPr/>
    </dgm:pt>
    <dgm:pt modelId="{7C3533E7-250C-4129-8E03-DF813BFEEA0F}" type="pres">
      <dgm:prSet presAssocID="{207D7C79-0CC4-4283-9828-3EE0E6B158A4}" presName="desTx" presStyleLbl="node1" presStyleIdx="0" presStyleCnt="1">
        <dgm:presLayoutVars>
          <dgm:bulletEnabled val="1"/>
        </dgm:presLayoutVars>
      </dgm:prSet>
      <dgm:spPr/>
    </dgm:pt>
  </dgm:ptLst>
  <dgm:cxnLst>
    <dgm:cxn modelId="{C830D501-217F-4522-BF8E-4AA58BA7348C}" srcId="{207D7C79-0CC4-4283-9828-3EE0E6B158A4}" destId="{B72D49B8-639C-48F8-B5E4-94F95793C752}" srcOrd="0" destOrd="0" parTransId="{2F0C8B31-93F0-433F-BA34-8A9CB366B95B}" sibTransId="{D3C07C00-0658-428F-9656-3A8BD824C740}"/>
    <dgm:cxn modelId="{C28F3C08-E61D-476C-AB52-23CE70E1A287}" type="presOf" srcId="{6B158DF5-6928-4CE2-941C-04E88D9063BC}" destId="{7C3533E7-250C-4129-8E03-DF813BFEEA0F}" srcOrd="0" destOrd="1" presId="urn:diagrams.loki3.com/BracketList"/>
    <dgm:cxn modelId="{144CED10-3CE4-42C8-9F9E-E93BDABFAE90}" type="presOf" srcId="{B72D49B8-639C-48F8-B5E4-94F95793C752}" destId="{7C3533E7-250C-4129-8E03-DF813BFEEA0F}" srcOrd="0" destOrd="0" presId="urn:diagrams.loki3.com/BracketList"/>
    <dgm:cxn modelId="{DE88C136-C7F6-4603-8673-5CB8E905E45F}" type="presOf" srcId="{BE53B319-A407-4AE4-9C5A-B26D312B20EE}" destId="{47D357D3-F67E-4CE3-9930-558A1C79D8A6}" srcOrd="0" destOrd="0" presId="urn:diagrams.loki3.com/BracketList"/>
    <dgm:cxn modelId="{50E53537-AB16-4CCD-A83C-10D33BC13B0D}" srcId="{207D7C79-0CC4-4283-9828-3EE0E6B158A4}" destId="{6B158DF5-6928-4CE2-941C-04E88D9063BC}" srcOrd="1" destOrd="0" parTransId="{051871FF-4FC1-4D11-B75F-7C72DE61ECBD}" sibTransId="{980EA154-EE36-411B-823A-2BAC5D3F6622}"/>
    <dgm:cxn modelId="{0D4374CA-A0EF-48E5-B49D-2EA09EA2070B}" type="presOf" srcId="{207D7C79-0CC4-4283-9828-3EE0E6B158A4}" destId="{F4FC949A-709A-49E3-BF23-FDD4F206559E}" srcOrd="0" destOrd="0" presId="urn:diagrams.loki3.com/BracketList"/>
    <dgm:cxn modelId="{C898E9FC-DC1D-48EC-9888-AD1685FF750E}" srcId="{BE53B319-A407-4AE4-9C5A-B26D312B20EE}" destId="{207D7C79-0CC4-4283-9828-3EE0E6B158A4}" srcOrd="0" destOrd="0" parTransId="{E91F6553-43FD-47FB-9311-557169586275}" sibTransId="{2D82370F-3BAD-4220-8245-0C0B143BB3BB}"/>
    <dgm:cxn modelId="{BE182C35-1F0E-4FBD-B636-F4C79A68F944}" type="presParOf" srcId="{47D357D3-F67E-4CE3-9930-558A1C79D8A6}" destId="{AA47E7C3-313C-4512-AE8E-05C2953E7C9B}" srcOrd="0" destOrd="0" presId="urn:diagrams.loki3.com/BracketList"/>
    <dgm:cxn modelId="{94CB570C-1F9C-4264-A350-AA26735B5077}" type="presParOf" srcId="{AA47E7C3-313C-4512-AE8E-05C2953E7C9B}" destId="{F4FC949A-709A-49E3-BF23-FDD4F206559E}" srcOrd="0" destOrd="0" presId="urn:diagrams.loki3.com/BracketList"/>
    <dgm:cxn modelId="{82BCCABC-62E9-4047-BE0B-3F476B341F98}" type="presParOf" srcId="{AA47E7C3-313C-4512-AE8E-05C2953E7C9B}" destId="{497B15E8-BE9E-44C5-9D35-31580AE34EA8}" srcOrd="1" destOrd="0" presId="urn:diagrams.loki3.com/BracketList"/>
    <dgm:cxn modelId="{E556E56D-A52E-47A1-9D6D-D6ABEB8959DF}" type="presParOf" srcId="{AA47E7C3-313C-4512-AE8E-05C2953E7C9B}" destId="{5320D1C1-6338-4AFB-971D-6DB4287FEA6B}" srcOrd="2" destOrd="0" presId="urn:diagrams.loki3.com/BracketList"/>
    <dgm:cxn modelId="{8B5FEE91-6BE2-438B-8A3C-E3947FE6DA80}" type="presParOf" srcId="{AA47E7C3-313C-4512-AE8E-05C2953E7C9B}" destId="{7C3533E7-250C-4129-8E03-DF813BFEEA0F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E53B319-A407-4AE4-9C5A-B26D312B20EE}" type="doc">
      <dgm:prSet loTypeId="urn:diagrams.loki3.com/BracketList" loCatId="list" qsTypeId="urn:microsoft.com/office/officeart/2005/8/quickstyle/3d6" qsCatId="3D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207D7C79-0CC4-4283-9828-3EE0E6B158A4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E91F6553-43FD-47FB-9311-557169586275}" type="parTrans" cxnId="{C898E9FC-DC1D-48EC-9888-AD1685FF750E}">
      <dgm:prSet/>
      <dgm:spPr/>
      <dgm:t>
        <a:bodyPr/>
        <a:lstStyle/>
        <a:p>
          <a:endParaRPr lang="en-US"/>
        </a:p>
      </dgm:t>
    </dgm:pt>
    <dgm:pt modelId="{2D82370F-3BAD-4220-8245-0C0B143BB3BB}" type="sibTrans" cxnId="{C898E9FC-DC1D-48EC-9888-AD1685FF750E}">
      <dgm:prSet/>
      <dgm:spPr/>
      <dgm:t>
        <a:bodyPr/>
        <a:lstStyle/>
        <a:p>
          <a:endParaRPr lang="en-US"/>
        </a:p>
      </dgm:t>
    </dgm:pt>
    <dgm:pt modelId="{B72D49B8-639C-48F8-B5E4-94F95793C752}">
      <dgm:prSet phldrT="[Text]" custT="1"/>
      <dgm:spPr/>
      <dgm:t>
        <a:bodyPr/>
        <a:lstStyle/>
        <a:p>
          <a:pPr>
            <a:buFontTx/>
            <a:buNone/>
          </a:pPr>
          <a:r>
            <a:rPr lang="en-IN" sz="2800" b="1" i="0" dirty="0" err="1"/>
            <a:t>var</a:t>
          </a:r>
          <a:r>
            <a:rPr lang="en-IN" sz="2800" b="0" i="0" dirty="0"/>
            <a:t> salary = "1000$"; </a:t>
          </a:r>
          <a:endParaRPr lang="en-US" sz="2800" dirty="0"/>
        </a:p>
      </dgm:t>
    </dgm:pt>
    <dgm:pt modelId="{2F0C8B31-93F0-433F-BA34-8A9CB366B95B}" type="parTrans" cxnId="{C830D501-217F-4522-BF8E-4AA58BA7348C}">
      <dgm:prSet/>
      <dgm:spPr/>
      <dgm:t>
        <a:bodyPr/>
        <a:lstStyle/>
        <a:p>
          <a:endParaRPr lang="en-US"/>
        </a:p>
      </dgm:t>
    </dgm:pt>
    <dgm:pt modelId="{D3C07C00-0658-428F-9656-3A8BD824C740}" type="sibTrans" cxnId="{C830D501-217F-4522-BF8E-4AA58BA7348C}">
      <dgm:prSet/>
      <dgm:spPr/>
      <dgm:t>
        <a:bodyPr/>
        <a:lstStyle/>
        <a:p>
          <a:endParaRPr lang="en-US"/>
        </a:p>
      </dgm:t>
    </dgm:pt>
    <dgm:pt modelId="{7AE3EC96-B11A-43AC-8D08-C99F07CD30D4}">
      <dgm:prSet phldrT="[Text]" custT="1"/>
      <dgm:spPr/>
      <dgm:t>
        <a:bodyPr/>
        <a:lstStyle/>
        <a:p>
          <a:pPr>
            <a:buFontTx/>
            <a:buNone/>
          </a:pPr>
          <a:r>
            <a:rPr lang="en-IN" sz="2800" b="1" i="0" dirty="0" err="1"/>
            <a:t>var</a:t>
          </a:r>
          <a:r>
            <a:rPr lang="en-IN" sz="2800" b="0" i="0" dirty="0"/>
            <a:t> salary = "5000$"; </a:t>
          </a:r>
          <a:endParaRPr lang="en-US" sz="2800" dirty="0"/>
        </a:p>
      </dgm:t>
    </dgm:pt>
    <dgm:pt modelId="{DA9E166A-CBAB-4E24-8964-B79753BFE60B}" type="parTrans" cxnId="{9BD6D522-621D-499E-9A9A-47BA8690602D}">
      <dgm:prSet/>
      <dgm:spPr/>
      <dgm:t>
        <a:bodyPr/>
        <a:lstStyle/>
        <a:p>
          <a:endParaRPr lang="en-US"/>
        </a:p>
      </dgm:t>
    </dgm:pt>
    <dgm:pt modelId="{E6BD091F-9051-43A9-BAC6-AD741461092D}" type="sibTrans" cxnId="{9BD6D522-621D-499E-9A9A-47BA8690602D}">
      <dgm:prSet/>
      <dgm:spPr/>
      <dgm:t>
        <a:bodyPr/>
        <a:lstStyle/>
        <a:p>
          <a:endParaRPr lang="en-US"/>
        </a:p>
      </dgm:t>
    </dgm:pt>
    <dgm:pt modelId="{A9FDF32F-C2A9-4B87-9D7A-AF0BBE9CABC0}">
      <dgm:prSet phldrT="[Text]" custT="1"/>
      <dgm:spPr/>
      <dgm:t>
        <a:bodyPr/>
        <a:lstStyle/>
        <a:p>
          <a:pPr>
            <a:buFontTx/>
            <a:buNone/>
          </a:pPr>
          <a:r>
            <a:rPr lang="en-IN" sz="2800" b="0" i="0" dirty="0"/>
            <a:t>console.log("My New Salary " + salary); </a:t>
          </a:r>
          <a:endParaRPr lang="en-US" sz="2800" dirty="0"/>
        </a:p>
      </dgm:t>
    </dgm:pt>
    <dgm:pt modelId="{5224F8D0-A1FA-4A93-835D-4631BF64D39F}" type="parTrans" cxnId="{77746103-B928-4DCB-9A0A-5A5F9A760968}">
      <dgm:prSet/>
      <dgm:spPr/>
      <dgm:t>
        <a:bodyPr/>
        <a:lstStyle/>
        <a:p>
          <a:endParaRPr lang="en-US"/>
        </a:p>
      </dgm:t>
    </dgm:pt>
    <dgm:pt modelId="{DDE25EC4-639F-4D8F-9DC6-34E439B2248B}" type="sibTrans" cxnId="{77746103-B928-4DCB-9A0A-5A5F9A760968}">
      <dgm:prSet/>
      <dgm:spPr/>
      <dgm:t>
        <a:bodyPr/>
        <a:lstStyle/>
        <a:p>
          <a:endParaRPr lang="en-US"/>
        </a:p>
      </dgm:t>
    </dgm:pt>
    <dgm:pt modelId="{D6E3323F-8E9E-4CE2-AFE9-4A9F5747F838}">
      <dgm:prSet phldrT="[Text]" custT="1"/>
      <dgm:spPr/>
      <dgm:t>
        <a:bodyPr/>
        <a:lstStyle/>
        <a:p>
          <a:pPr>
            <a:buFontTx/>
            <a:buNone/>
          </a:pPr>
          <a:r>
            <a:rPr lang="en-IN" sz="2800" b="0" i="0" dirty="0"/>
            <a:t>})();</a:t>
          </a:r>
          <a:endParaRPr lang="en-US" sz="2800" dirty="0"/>
        </a:p>
      </dgm:t>
    </dgm:pt>
    <dgm:pt modelId="{EFD32121-1C8C-4D9D-BDB2-11B1842EC252}" type="parTrans" cxnId="{56A48B3B-32A7-465B-955F-634F1A4BAE2B}">
      <dgm:prSet/>
      <dgm:spPr/>
      <dgm:t>
        <a:bodyPr/>
        <a:lstStyle/>
        <a:p>
          <a:endParaRPr lang="en-US"/>
        </a:p>
      </dgm:t>
    </dgm:pt>
    <dgm:pt modelId="{335DAF8B-B714-4EED-99A3-D1930E45A379}" type="sibTrans" cxnId="{56A48B3B-32A7-465B-955F-634F1A4BAE2B}">
      <dgm:prSet/>
      <dgm:spPr/>
      <dgm:t>
        <a:bodyPr/>
        <a:lstStyle/>
        <a:p>
          <a:endParaRPr lang="en-US"/>
        </a:p>
      </dgm:t>
    </dgm:pt>
    <dgm:pt modelId="{4CBE88E6-6FE7-41E6-892A-2C2AC5607F3B}">
      <dgm:prSet phldrT="[Text]" custT="1"/>
      <dgm:spPr/>
      <dgm:t>
        <a:bodyPr/>
        <a:lstStyle/>
        <a:p>
          <a:pPr>
            <a:buFontTx/>
            <a:buNone/>
          </a:pPr>
          <a:r>
            <a:rPr lang="en-IN" sz="2800" b="0" i="0" dirty="0"/>
            <a:t>(</a:t>
          </a:r>
          <a:r>
            <a:rPr lang="en-IN" sz="2800" b="1" i="0" dirty="0"/>
            <a:t>function</a:t>
          </a:r>
          <a:r>
            <a:rPr lang="en-IN" sz="2800" b="0" i="0" dirty="0"/>
            <a:t> () { </a:t>
          </a:r>
          <a:endParaRPr lang="en-US" sz="2800" dirty="0"/>
        </a:p>
      </dgm:t>
    </dgm:pt>
    <dgm:pt modelId="{0943CC25-F737-4634-836A-149F14ABB61B}" type="parTrans" cxnId="{2A4E2052-1629-4619-AB81-43176DD35414}">
      <dgm:prSet/>
      <dgm:spPr/>
      <dgm:t>
        <a:bodyPr/>
        <a:lstStyle/>
        <a:p>
          <a:endParaRPr lang="en-US"/>
        </a:p>
      </dgm:t>
    </dgm:pt>
    <dgm:pt modelId="{485DBB3F-34D2-4020-AC70-F44F1095812D}" type="sibTrans" cxnId="{2A4E2052-1629-4619-AB81-43176DD35414}">
      <dgm:prSet/>
      <dgm:spPr/>
      <dgm:t>
        <a:bodyPr/>
        <a:lstStyle/>
        <a:p>
          <a:endParaRPr lang="en-US"/>
        </a:p>
      </dgm:t>
    </dgm:pt>
    <dgm:pt modelId="{9DF43E82-52E1-4B9C-A725-0C7FB1637C21}">
      <dgm:prSet phldrT="[Text]" custT="1"/>
      <dgm:spPr/>
      <dgm:t>
        <a:bodyPr/>
        <a:lstStyle/>
        <a:p>
          <a:pPr>
            <a:buFontTx/>
            <a:buNone/>
          </a:pPr>
          <a:r>
            <a:rPr lang="en-IN" sz="2800" b="0" i="0" dirty="0"/>
            <a:t>console.log("Original salary was " + salary); </a:t>
          </a:r>
          <a:endParaRPr lang="en-US" sz="2800" dirty="0"/>
        </a:p>
      </dgm:t>
    </dgm:pt>
    <dgm:pt modelId="{6CE513D0-7EEA-4F9B-B49B-C672E5AE480A}" type="parTrans" cxnId="{A128D3F4-9A10-4CCF-9B65-B5158CA59C9C}">
      <dgm:prSet/>
      <dgm:spPr/>
      <dgm:t>
        <a:bodyPr/>
        <a:lstStyle/>
        <a:p>
          <a:endParaRPr lang="en-US"/>
        </a:p>
      </dgm:t>
    </dgm:pt>
    <dgm:pt modelId="{A4946302-76DA-4D60-9ED3-C8CAA48573C0}" type="sibTrans" cxnId="{A128D3F4-9A10-4CCF-9B65-B5158CA59C9C}">
      <dgm:prSet/>
      <dgm:spPr/>
      <dgm:t>
        <a:bodyPr/>
        <a:lstStyle/>
        <a:p>
          <a:endParaRPr lang="en-US"/>
        </a:p>
      </dgm:t>
    </dgm:pt>
    <dgm:pt modelId="{47D357D3-F67E-4CE3-9930-558A1C79D8A6}" type="pres">
      <dgm:prSet presAssocID="{BE53B319-A407-4AE4-9C5A-B26D312B20EE}" presName="Name0" presStyleCnt="0">
        <dgm:presLayoutVars>
          <dgm:dir/>
          <dgm:animLvl val="lvl"/>
          <dgm:resizeHandles val="exact"/>
        </dgm:presLayoutVars>
      </dgm:prSet>
      <dgm:spPr/>
    </dgm:pt>
    <dgm:pt modelId="{AA47E7C3-313C-4512-AE8E-05C2953E7C9B}" type="pres">
      <dgm:prSet presAssocID="{207D7C79-0CC4-4283-9828-3EE0E6B158A4}" presName="linNode" presStyleCnt="0"/>
      <dgm:spPr/>
    </dgm:pt>
    <dgm:pt modelId="{F4FC949A-709A-49E3-BF23-FDD4F206559E}" type="pres">
      <dgm:prSet presAssocID="{207D7C79-0CC4-4283-9828-3EE0E6B158A4}" presName="parTx" presStyleLbl="revTx" presStyleIdx="0" presStyleCnt="1">
        <dgm:presLayoutVars>
          <dgm:chMax val="1"/>
          <dgm:bulletEnabled val="1"/>
        </dgm:presLayoutVars>
      </dgm:prSet>
      <dgm:spPr/>
    </dgm:pt>
    <dgm:pt modelId="{497B15E8-BE9E-44C5-9D35-31580AE34EA8}" type="pres">
      <dgm:prSet presAssocID="{207D7C79-0CC4-4283-9828-3EE0E6B158A4}" presName="bracket" presStyleLbl="parChTrans1D1" presStyleIdx="0" presStyleCnt="1"/>
      <dgm:spPr/>
    </dgm:pt>
    <dgm:pt modelId="{5320D1C1-6338-4AFB-971D-6DB4287FEA6B}" type="pres">
      <dgm:prSet presAssocID="{207D7C79-0CC4-4283-9828-3EE0E6B158A4}" presName="spH" presStyleCnt="0"/>
      <dgm:spPr/>
    </dgm:pt>
    <dgm:pt modelId="{7C3533E7-250C-4129-8E03-DF813BFEEA0F}" type="pres">
      <dgm:prSet presAssocID="{207D7C79-0CC4-4283-9828-3EE0E6B158A4}" presName="desTx" presStyleLbl="node1" presStyleIdx="0" presStyleCnt="1">
        <dgm:presLayoutVars>
          <dgm:bulletEnabled val="1"/>
        </dgm:presLayoutVars>
      </dgm:prSet>
      <dgm:spPr/>
    </dgm:pt>
  </dgm:ptLst>
  <dgm:cxnLst>
    <dgm:cxn modelId="{C830D501-217F-4522-BF8E-4AA58BA7348C}" srcId="{207D7C79-0CC4-4283-9828-3EE0E6B158A4}" destId="{B72D49B8-639C-48F8-B5E4-94F95793C752}" srcOrd="0" destOrd="0" parTransId="{2F0C8B31-93F0-433F-BA34-8A9CB366B95B}" sibTransId="{D3C07C00-0658-428F-9656-3A8BD824C740}"/>
    <dgm:cxn modelId="{77746103-B928-4DCB-9A0A-5A5F9A760968}" srcId="{207D7C79-0CC4-4283-9828-3EE0E6B158A4}" destId="{A9FDF32F-C2A9-4B87-9D7A-AF0BBE9CABC0}" srcOrd="4" destOrd="0" parTransId="{5224F8D0-A1FA-4A93-835D-4631BF64D39F}" sibTransId="{DDE25EC4-639F-4D8F-9DC6-34E439B2248B}"/>
    <dgm:cxn modelId="{144CED10-3CE4-42C8-9F9E-E93BDABFAE90}" type="presOf" srcId="{B72D49B8-639C-48F8-B5E4-94F95793C752}" destId="{7C3533E7-250C-4129-8E03-DF813BFEEA0F}" srcOrd="0" destOrd="0" presId="urn:diagrams.loki3.com/BracketList"/>
    <dgm:cxn modelId="{65291215-E770-451F-80E6-24836459B4BC}" type="presOf" srcId="{A9FDF32F-C2A9-4B87-9D7A-AF0BBE9CABC0}" destId="{7C3533E7-250C-4129-8E03-DF813BFEEA0F}" srcOrd="0" destOrd="4" presId="urn:diagrams.loki3.com/BracketList"/>
    <dgm:cxn modelId="{9BD6D522-621D-499E-9A9A-47BA8690602D}" srcId="{207D7C79-0CC4-4283-9828-3EE0E6B158A4}" destId="{7AE3EC96-B11A-43AC-8D08-C99F07CD30D4}" srcOrd="3" destOrd="0" parTransId="{DA9E166A-CBAB-4E24-8964-B79753BFE60B}" sibTransId="{E6BD091F-9051-43A9-BAC6-AD741461092D}"/>
    <dgm:cxn modelId="{32A06330-73A7-4740-ABCB-D9068A711FEB}" type="presOf" srcId="{9DF43E82-52E1-4B9C-A725-0C7FB1637C21}" destId="{7C3533E7-250C-4129-8E03-DF813BFEEA0F}" srcOrd="0" destOrd="2" presId="urn:diagrams.loki3.com/BracketList"/>
    <dgm:cxn modelId="{DE88C136-C7F6-4603-8673-5CB8E905E45F}" type="presOf" srcId="{BE53B319-A407-4AE4-9C5A-B26D312B20EE}" destId="{47D357D3-F67E-4CE3-9930-558A1C79D8A6}" srcOrd="0" destOrd="0" presId="urn:diagrams.loki3.com/BracketList"/>
    <dgm:cxn modelId="{56A48B3B-32A7-465B-955F-634F1A4BAE2B}" srcId="{207D7C79-0CC4-4283-9828-3EE0E6B158A4}" destId="{D6E3323F-8E9E-4CE2-AFE9-4A9F5747F838}" srcOrd="5" destOrd="0" parTransId="{EFD32121-1C8C-4D9D-BDB2-11B1842EC252}" sibTransId="{335DAF8B-B714-4EED-99A3-D1930E45A379}"/>
    <dgm:cxn modelId="{2A4E2052-1629-4619-AB81-43176DD35414}" srcId="{207D7C79-0CC4-4283-9828-3EE0E6B158A4}" destId="{4CBE88E6-6FE7-41E6-892A-2C2AC5607F3B}" srcOrd="1" destOrd="0" parTransId="{0943CC25-F737-4634-836A-149F14ABB61B}" sibTransId="{485DBB3F-34D2-4020-AC70-F44F1095812D}"/>
    <dgm:cxn modelId="{44EF34C1-4F12-4E73-99A7-23E5029B379E}" type="presOf" srcId="{7AE3EC96-B11A-43AC-8D08-C99F07CD30D4}" destId="{7C3533E7-250C-4129-8E03-DF813BFEEA0F}" srcOrd="0" destOrd="3" presId="urn:diagrams.loki3.com/BracketList"/>
    <dgm:cxn modelId="{0D4374CA-A0EF-48E5-B49D-2EA09EA2070B}" type="presOf" srcId="{207D7C79-0CC4-4283-9828-3EE0E6B158A4}" destId="{F4FC949A-709A-49E3-BF23-FDD4F206559E}" srcOrd="0" destOrd="0" presId="urn:diagrams.loki3.com/BracketList"/>
    <dgm:cxn modelId="{E89918CB-0B00-4B23-979C-9EA8F39C9E67}" type="presOf" srcId="{D6E3323F-8E9E-4CE2-AFE9-4A9F5747F838}" destId="{7C3533E7-250C-4129-8E03-DF813BFEEA0F}" srcOrd="0" destOrd="5" presId="urn:diagrams.loki3.com/BracketList"/>
    <dgm:cxn modelId="{D700B0F1-9E54-4857-B46F-CB719B69A7BA}" type="presOf" srcId="{4CBE88E6-6FE7-41E6-892A-2C2AC5607F3B}" destId="{7C3533E7-250C-4129-8E03-DF813BFEEA0F}" srcOrd="0" destOrd="1" presId="urn:diagrams.loki3.com/BracketList"/>
    <dgm:cxn modelId="{A128D3F4-9A10-4CCF-9B65-B5158CA59C9C}" srcId="{207D7C79-0CC4-4283-9828-3EE0E6B158A4}" destId="{9DF43E82-52E1-4B9C-A725-0C7FB1637C21}" srcOrd="2" destOrd="0" parTransId="{6CE513D0-7EEA-4F9B-B49B-C672E5AE480A}" sibTransId="{A4946302-76DA-4D60-9ED3-C8CAA48573C0}"/>
    <dgm:cxn modelId="{C898E9FC-DC1D-48EC-9888-AD1685FF750E}" srcId="{BE53B319-A407-4AE4-9C5A-B26D312B20EE}" destId="{207D7C79-0CC4-4283-9828-3EE0E6B158A4}" srcOrd="0" destOrd="0" parTransId="{E91F6553-43FD-47FB-9311-557169586275}" sibTransId="{2D82370F-3BAD-4220-8245-0C0B143BB3BB}"/>
    <dgm:cxn modelId="{BE182C35-1F0E-4FBD-B636-F4C79A68F944}" type="presParOf" srcId="{47D357D3-F67E-4CE3-9930-558A1C79D8A6}" destId="{AA47E7C3-313C-4512-AE8E-05C2953E7C9B}" srcOrd="0" destOrd="0" presId="urn:diagrams.loki3.com/BracketList"/>
    <dgm:cxn modelId="{94CB570C-1F9C-4264-A350-AA26735B5077}" type="presParOf" srcId="{AA47E7C3-313C-4512-AE8E-05C2953E7C9B}" destId="{F4FC949A-709A-49E3-BF23-FDD4F206559E}" srcOrd="0" destOrd="0" presId="urn:diagrams.loki3.com/BracketList"/>
    <dgm:cxn modelId="{82BCCABC-62E9-4047-BE0B-3F476B341F98}" type="presParOf" srcId="{AA47E7C3-313C-4512-AE8E-05C2953E7C9B}" destId="{497B15E8-BE9E-44C5-9D35-31580AE34EA8}" srcOrd="1" destOrd="0" presId="urn:diagrams.loki3.com/BracketList"/>
    <dgm:cxn modelId="{E556E56D-A52E-47A1-9D6D-D6ABEB8959DF}" type="presParOf" srcId="{AA47E7C3-313C-4512-AE8E-05C2953E7C9B}" destId="{5320D1C1-6338-4AFB-971D-6DB4287FEA6B}" srcOrd="2" destOrd="0" presId="urn:diagrams.loki3.com/BracketList"/>
    <dgm:cxn modelId="{8B5FEE91-6BE2-438B-8A3C-E3947FE6DA80}" type="presParOf" srcId="{AA47E7C3-313C-4512-AE8E-05C2953E7C9B}" destId="{7C3533E7-250C-4129-8E03-DF813BFEEA0F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07218B-1F76-4719-B859-1D0943703AC0}" type="doc">
      <dgm:prSet loTypeId="urn:microsoft.com/office/officeart/2008/layout/VerticalCurvedList" loCatId="list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06275-0F2D-4761-B344-D77DA10C7304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b="0" i="0" dirty="0"/>
            <a:t>Memory leaks are almost inevitable JavaScript problems</a:t>
          </a:r>
          <a:endParaRPr lang="en-US" dirty="0"/>
        </a:p>
      </dgm:t>
    </dgm:pt>
    <dgm:pt modelId="{E859FA02-FCAD-4439-972D-C63C8AE0DFB5}" type="parTrans" cxnId="{66BAA4B0-B773-48A0-A493-9C491467E28D}">
      <dgm:prSet/>
      <dgm:spPr/>
      <dgm:t>
        <a:bodyPr/>
        <a:lstStyle/>
        <a:p>
          <a:endParaRPr lang="en-US"/>
        </a:p>
      </dgm:t>
    </dgm:pt>
    <dgm:pt modelId="{B07111C7-9A31-4202-AC25-5A5F58B501E3}" type="sibTrans" cxnId="{66BAA4B0-B773-48A0-A493-9C491467E28D}">
      <dgm:prSet/>
      <dgm:spPr/>
      <dgm:t>
        <a:bodyPr/>
        <a:lstStyle/>
        <a:p>
          <a:endParaRPr lang="en-US"/>
        </a:p>
      </dgm:t>
    </dgm:pt>
    <dgm:pt modelId="{862277D7-B339-4AE2-9C13-86A2EC5B6713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dirty="0"/>
            <a:t>Dangling references to defunct objects</a:t>
          </a:r>
        </a:p>
      </dgm:t>
    </dgm:pt>
    <dgm:pt modelId="{FC373A60-E5D1-4655-ACAC-951CD7BFD16B}" type="parTrans" cxnId="{64F50B30-9154-4C27-BD05-D07A4E4249B4}">
      <dgm:prSet/>
      <dgm:spPr/>
      <dgm:t>
        <a:bodyPr/>
        <a:lstStyle/>
        <a:p>
          <a:endParaRPr lang="en-US"/>
        </a:p>
      </dgm:t>
    </dgm:pt>
    <dgm:pt modelId="{1AC681C5-7A7C-48A5-9431-679FC1B0432C}" type="sibTrans" cxnId="{64F50B30-9154-4C27-BD05-D07A4E4249B4}">
      <dgm:prSet/>
      <dgm:spPr/>
      <dgm:t>
        <a:bodyPr/>
        <a:lstStyle/>
        <a:p>
          <a:endParaRPr lang="en-US"/>
        </a:p>
      </dgm:t>
    </dgm:pt>
    <dgm:pt modelId="{AC93AA43-0210-48E5-9ECA-81296D92D7D1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b="0" i="0" dirty="0"/>
            <a:t>Circular references</a:t>
          </a:r>
          <a:endParaRPr lang="en-US" b="0" dirty="0"/>
        </a:p>
      </dgm:t>
    </dgm:pt>
    <dgm:pt modelId="{AED44CF1-84A0-4BA2-886C-2BDDBDFF573F}" type="parTrans" cxnId="{F23423A2-AAC1-45D4-9731-CFC319BB5748}">
      <dgm:prSet/>
      <dgm:spPr/>
      <dgm:t>
        <a:bodyPr/>
        <a:lstStyle/>
        <a:p>
          <a:endParaRPr lang="en-US"/>
        </a:p>
      </dgm:t>
    </dgm:pt>
    <dgm:pt modelId="{632BC3E7-10E1-4E4F-9C2C-190D8B9B3C0F}" type="sibTrans" cxnId="{F23423A2-AAC1-45D4-9731-CFC319BB5748}">
      <dgm:prSet/>
      <dgm:spPr/>
      <dgm:t>
        <a:bodyPr/>
        <a:lstStyle/>
        <a:p>
          <a:endParaRPr lang="en-US"/>
        </a:p>
      </dgm:t>
    </dgm:pt>
    <dgm:pt modelId="{C191C565-6671-47FB-98B1-D849ADFB0EB3}" type="pres">
      <dgm:prSet presAssocID="{0807218B-1F76-4719-B859-1D0943703AC0}" presName="Name0" presStyleCnt="0">
        <dgm:presLayoutVars>
          <dgm:chMax val="7"/>
          <dgm:chPref val="7"/>
          <dgm:dir/>
        </dgm:presLayoutVars>
      </dgm:prSet>
      <dgm:spPr/>
    </dgm:pt>
    <dgm:pt modelId="{A84F7107-5AE0-48CB-966E-DE25DC76A8FA}" type="pres">
      <dgm:prSet presAssocID="{0807218B-1F76-4719-B859-1D0943703AC0}" presName="Name1" presStyleCnt="0"/>
      <dgm:spPr/>
    </dgm:pt>
    <dgm:pt modelId="{380F2744-15EC-47DD-9C35-F59B3F406C1F}" type="pres">
      <dgm:prSet presAssocID="{0807218B-1F76-4719-B859-1D0943703AC0}" presName="cycle" presStyleCnt="0"/>
      <dgm:spPr/>
    </dgm:pt>
    <dgm:pt modelId="{B1C9F3BE-1688-4939-9FC2-3F65E26B3B08}" type="pres">
      <dgm:prSet presAssocID="{0807218B-1F76-4719-B859-1D0943703AC0}" presName="srcNode" presStyleLbl="node1" presStyleIdx="0" presStyleCnt="3"/>
      <dgm:spPr/>
    </dgm:pt>
    <dgm:pt modelId="{841B7060-06BE-4535-A796-39C2F05F31D4}" type="pres">
      <dgm:prSet presAssocID="{0807218B-1F76-4719-B859-1D0943703AC0}" presName="conn" presStyleLbl="parChTrans1D2" presStyleIdx="0" presStyleCnt="1"/>
      <dgm:spPr/>
    </dgm:pt>
    <dgm:pt modelId="{E3D7023B-4070-4D01-8D0C-28AEE11007DD}" type="pres">
      <dgm:prSet presAssocID="{0807218B-1F76-4719-B859-1D0943703AC0}" presName="extraNode" presStyleLbl="node1" presStyleIdx="0" presStyleCnt="3"/>
      <dgm:spPr/>
    </dgm:pt>
    <dgm:pt modelId="{32B45377-7C0E-4652-ADC5-36FCBCA167CE}" type="pres">
      <dgm:prSet presAssocID="{0807218B-1F76-4719-B859-1D0943703AC0}" presName="dstNode" presStyleLbl="node1" presStyleIdx="0" presStyleCnt="3"/>
      <dgm:spPr/>
    </dgm:pt>
    <dgm:pt modelId="{2CB808D8-0F33-4CFD-819A-2FA5B2C23EA3}" type="pres">
      <dgm:prSet presAssocID="{66C06275-0F2D-4761-B344-D77DA10C7304}" presName="text_1" presStyleLbl="node1" presStyleIdx="0" presStyleCnt="3">
        <dgm:presLayoutVars>
          <dgm:bulletEnabled val="1"/>
        </dgm:presLayoutVars>
      </dgm:prSet>
      <dgm:spPr/>
    </dgm:pt>
    <dgm:pt modelId="{2D416972-E65E-46D7-8CE9-05A5CA6C0644}" type="pres">
      <dgm:prSet presAssocID="{66C06275-0F2D-4761-B344-D77DA10C7304}" presName="accent_1" presStyleCnt="0"/>
      <dgm:spPr/>
    </dgm:pt>
    <dgm:pt modelId="{D38C78AA-92D4-472C-8DFB-F8B87BD94776}" type="pres">
      <dgm:prSet presAssocID="{66C06275-0F2D-4761-B344-D77DA10C7304}" presName="accentRepeatNode" presStyleLbl="solidFgAcc1" presStyleIdx="0" presStyleCnt="3"/>
      <dgm:spPr/>
    </dgm:pt>
    <dgm:pt modelId="{8FF6DF64-C18C-48F5-8701-96865162D0B5}" type="pres">
      <dgm:prSet presAssocID="{862277D7-B339-4AE2-9C13-86A2EC5B6713}" presName="text_2" presStyleLbl="node1" presStyleIdx="1" presStyleCnt="3">
        <dgm:presLayoutVars>
          <dgm:bulletEnabled val="1"/>
        </dgm:presLayoutVars>
      </dgm:prSet>
      <dgm:spPr/>
    </dgm:pt>
    <dgm:pt modelId="{E17E9AC7-083A-4D27-919C-59EC51AB1FBD}" type="pres">
      <dgm:prSet presAssocID="{862277D7-B339-4AE2-9C13-86A2EC5B6713}" presName="accent_2" presStyleCnt="0"/>
      <dgm:spPr/>
    </dgm:pt>
    <dgm:pt modelId="{EB9789B0-6A76-439F-96EF-B6E0C0E63D82}" type="pres">
      <dgm:prSet presAssocID="{862277D7-B339-4AE2-9C13-86A2EC5B6713}" presName="accentRepeatNode" presStyleLbl="solidFgAcc1" presStyleIdx="1" presStyleCnt="3"/>
      <dgm:spPr/>
    </dgm:pt>
    <dgm:pt modelId="{9861F952-711D-4B41-8391-0E25A023B823}" type="pres">
      <dgm:prSet presAssocID="{AC93AA43-0210-48E5-9ECA-81296D92D7D1}" presName="text_3" presStyleLbl="node1" presStyleIdx="2" presStyleCnt="3">
        <dgm:presLayoutVars>
          <dgm:bulletEnabled val="1"/>
        </dgm:presLayoutVars>
      </dgm:prSet>
      <dgm:spPr/>
    </dgm:pt>
    <dgm:pt modelId="{D518CAA3-1368-4A52-B83A-D49D78E26EB9}" type="pres">
      <dgm:prSet presAssocID="{AC93AA43-0210-48E5-9ECA-81296D92D7D1}" presName="accent_3" presStyleCnt="0"/>
      <dgm:spPr/>
    </dgm:pt>
    <dgm:pt modelId="{8A825149-9EFF-4EA7-9485-70D3ECDAA111}" type="pres">
      <dgm:prSet presAssocID="{AC93AA43-0210-48E5-9ECA-81296D92D7D1}" presName="accentRepeatNode" presStyleLbl="solidFgAcc1" presStyleIdx="2" presStyleCnt="3"/>
      <dgm:spPr/>
    </dgm:pt>
  </dgm:ptLst>
  <dgm:cxnLst>
    <dgm:cxn modelId="{6182462F-7A0D-42F0-9A45-63F18D8FDA18}" type="presOf" srcId="{AC93AA43-0210-48E5-9ECA-81296D92D7D1}" destId="{9861F952-711D-4B41-8391-0E25A023B823}" srcOrd="0" destOrd="0" presId="urn:microsoft.com/office/officeart/2008/layout/VerticalCurvedList"/>
    <dgm:cxn modelId="{64F50B30-9154-4C27-BD05-D07A4E4249B4}" srcId="{0807218B-1F76-4719-B859-1D0943703AC0}" destId="{862277D7-B339-4AE2-9C13-86A2EC5B6713}" srcOrd="1" destOrd="0" parTransId="{FC373A60-E5D1-4655-ACAC-951CD7BFD16B}" sibTransId="{1AC681C5-7A7C-48A5-9431-679FC1B0432C}"/>
    <dgm:cxn modelId="{78842E65-6DCB-46CD-94E6-F91CCC18D2DE}" type="presOf" srcId="{B07111C7-9A31-4202-AC25-5A5F58B501E3}" destId="{841B7060-06BE-4535-A796-39C2F05F31D4}" srcOrd="0" destOrd="0" presId="urn:microsoft.com/office/officeart/2008/layout/VerticalCurvedList"/>
    <dgm:cxn modelId="{F23423A2-AAC1-45D4-9731-CFC319BB5748}" srcId="{0807218B-1F76-4719-B859-1D0943703AC0}" destId="{AC93AA43-0210-48E5-9ECA-81296D92D7D1}" srcOrd="2" destOrd="0" parTransId="{AED44CF1-84A0-4BA2-886C-2BDDBDFF573F}" sibTransId="{632BC3E7-10E1-4E4F-9C2C-190D8B9B3C0F}"/>
    <dgm:cxn modelId="{66BAA4B0-B773-48A0-A493-9C491467E28D}" srcId="{0807218B-1F76-4719-B859-1D0943703AC0}" destId="{66C06275-0F2D-4761-B344-D77DA10C7304}" srcOrd="0" destOrd="0" parTransId="{E859FA02-FCAD-4439-972D-C63C8AE0DFB5}" sibTransId="{B07111C7-9A31-4202-AC25-5A5F58B501E3}"/>
    <dgm:cxn modelId="{D80BA8C3-66A1-495D-B242-B712E39E2C75}" type="presOf" srcId="{0807218B-1F76-4719-B859-1D0943703AC0}" destId="{C191C565-6671-47FB-98B1-D849ADFB0EB3}" srcOrd="0" destOrd="0" presId="urn:microsoft.com/office/officeart/2008/layout/VerticalCurvedList"/>
    <dgm:cxn modelId="{67505AC4-16DB-410C-AED9-8C9FAEB47C06}" type="presOf" srcId="{66C06275-0F2D-4761-B344-D77DA10C7304}" destId="{2CB808D8-0F33-4CFD-819A-2FA5B2C23EA3}" srcOrd="0" destOrd="0" presId="urn:microsoft.com/office/officeart/2008/layout/VerticalCurvedList"/>
    <dgm:cxn modelId="{132B03D6-F6ED-4151-8A3E-07E4FAE2B814}" type="presOf" srcId="{862277D7-B339-4AE2-9C13-86A2EC5B6713}" destId="{8FF6DF64-C18C-48F5-8701-96865162D0B5}" srcOrd="0" destOrd="0" presId="urn:microsoft.com/office/officeart/2008/layout/VerticalCurvedList"/>
    <dgm:cxn modelId="{A66FEEB4-58EA-4CC8-8F70-32D8DD89B176}" type="presParOf" srcId="{C191C565-6671-47FB-98B1-D849ADFB0EB3}" destId="{A84F7107-5AE0-48CB-966E-DE25DC76A8FA}" srcOrd="0" destOrd="0" presId="urn:microsoft.com/office/officeart/2008/layout/VerticalCurvedList"/>
    <dgm:cxn modelId="{43A94A31-D7CD-4CF2-8A7F-AEA3F5A32F5E}" type="presParOf" srcId="{A84F7107-5AE0-48CB-966E-DE25DC76A8FA}" destId="{380F2744-15EC-47DD-9C35-F59B3F406C1F}" srcOrd="0" destOrd="0" presId="urn:microsoft.com/office/officeart/2008/layout/VerticalCurvedList"/>
    <dgm:cxn modelId="{076217B6-ACB2-445C-877D-E2831B706F1E}" type="presParOf" srcId="{380F2744-15EC-47DD-9C35-F59B3F406C1F}" destId="{B1C9F3BE-1688-4939-9FC2-3F65E26B3B08}" srcOrd="0" destOrd="0" presId="urn:microsoft.com/office/officeart/2008/layout/VerticalCurvedList"/>
    <dgm:cxn modelId="{22EF5312-8E5D-449B-BC18-F26E0B2C3668}" type="presParOf" srcId="{380F2744-15EC-47DD-9C35-F59B3F406C1F}" destId="{841B7060-06BE-4535-A796-39C2F05F31D4}" srcOrd="1" destOrd="0" presId="urn:microsoft.com/office/officeart/2008/layout/VerticalCurvedList"/>
    <dgm:cxn modelId="{98788191-D4E1-4D82-97AE-9D3E1C113807}" type="presParOf" srcId="{380F2744-15EC-47DD-9C35-F59B3F406C1F}" destId="{E3D7023B-4070-4D01-8D0C-28AEE11007DD}" srcOrd="2" destOrd="0" presId="urn:microsoft.com/office/officeart/2008/layout/VerticalCurvedList"/>
    <dgm:cxn modelId="{1730A488-3934-4006-BBE4-523ED48A5BAC}" type="presParOf" srcId="{380F2744-15EC-47DD-9C35-F59B3F406C1F}" destId="{32B45377-7C0E-4652-ADC5-36FCBCA167CE}" srcOrd="3" destOrd="0" presId="urn:microsoft.com/office/officeart/2008/layout/VerticalCurvedList"/>
    <dgm:cxn modelId="{91972CD5-5179-4FCD-85E2-5A56FFFD775D}" type="presParOf" srcId="{A84F7107-5AE0-48CB-966E-DE25DC76A8FA}" destId="{2CB808D8-0F33-4CFD-819A-2FA5B2C23EA3}" srcOrd="1" destOrd="0" presId="urn:microsoft.com/office/officeart/2008/layout/VerticalCurvedList"/>
    <dgm:cxn modelId="{09FFCD27-BB12-49D2-AD21-9924C094B770}" type="presParOf" srcId="{A84F7107-5AE0-48CB-966E-DE25DC76A8FA}" destId="{2D416972-E65E-46D7-8CE9-05A5CA6C0644}" srcOrd="2" destOrd="0" presId="urn:microsoft.com/office/officeart/2008/layout/VerticalCurvedList"/>
    <dgm:cxn modelId="{85023D7E-DBC3-4AD5-AC0C-E7E914B4AFDB}" type="presParOf" srcId="{2D416972-E65E-46D7-8CE9-05A5CA6C0644}" destId="{D38C78AA-92D4-472C-8DFB-F8B87BD94776}" srcOrd="0" destOrd="0" presId="urn:microsoft.com/office/officeart/2008/layout/VerticalCurvedList"/>
    <dgm:cxn modelId="{0B0FF70F-1E50-4E17-A720-476AC6B639FE}" type="presParOf" srcId="{A84F7107-5AE0-48CB-966E-DE25DC76A8FA}" destId="{8FF6DF64-C18C-48F5-8701-96865162D0B5}" srcOrd="3" destOrd="0" presId="urn:microsoft.com/office/officeart/2008/layout/VerticalCurvedList"/>
    <dgm:cxn modelId="{2A421714-0213-4CE6-9D3C-8D040870A7C9}" type="presParOf" srcId="{A84F7107-5AE0-48CB-966E-DE25DC76A8FA}" destId="{E17E9AC7-083A-4D27-919C-59EC51AB1FBD}" srcOrd="4" destOrd="0" presId="urn:microsoft.com/office/officeart/2008/layout/VerticalCurvedList"/>
    <dgm:cxn modelId="{E51175B0-5BD5-45A5-BE55-795EED2DBFF2}" type="presParOf" srcId="{E17E9AC7-083A-4D27-919C-59EC51AB1FBD}" destId="{EB9789B0-6A76-439F-96EF-B6E0C0E63D82}" srcOrd="0" destOrd="0" presId="urn:microsoft.com/office/officeart/2008/layout/VerticalCurvedList"/>
    <dgm:cxn modelId="{605DFC7D-268D-4BC4-A0F4-FF2580FFEFEA}" type="presParOf" srcId="{A84F7107-5AE0-48CB-966E-DE25DC76A8FA}" destId="{9861F952-711D-4B41-8391-0E25A023B823}" srcOrd="5" destOrd="0" presId="urn:microsoft.com/office/officeart/2008/layout/VerticalCurvedList"/>
    <dgm:cxn modelId="{F5BD3C78-C500-4868-A289-4A13A20357A6}" type="presParOf" srcId="{A84F7107-5AE0-48CB-966E-DE25DC76A8FA}" destId="{D518CAA3-1368-4A52-B83A-D49D78E26EB9}" srcOrd="6" destOrd="0" presId="urn:microsoft.com/office/officeart/2008/layout/VerticalCurvedList"/>
    <dgm:cxn modelId="{80B6E177-CB8D-425C-90F6-D973E3D521A4}" type="presParOf" srcId="{D518CAA3-1368-4A52-B83A-D49D78E26EB9}" destId="{8A825149-9EFF-4EA7-9485-70D3ECDAA11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07218B-1F76-4719-B859-1D0943703AC0}" type="doc">
      <dgm:prSet loTypeId="urn:microsoft.com/office/officeart/2008/layout/VerticalCurvedList" loCatId="list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06275-0F2D-4761-B344-D77DA10C7304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Because of </a:t>
          </a:r>
          <a:r>
            <a:rPr lang="en-US" dirty="0" err="1"/>
            <a:t>falsy</a:t>
          </a:r>
          <a:r>
            <a:rPr lang="en-US" dirty="0"/>
            <a:t> values and variable hoisting</a:t>
          </a:r>
        </a:p>
      </dgm:t>
    </dgm:pt>
    <dgm:pt modelId="{E859FA02-FCAD-4439-972D-C63C8AE0DFB5}" type="parTrans" cxnId="{66BAA4B0-B773-48A0-A493-9C491467E28D}">
      <dgm:prSet/>
      <dgm:spPr/>
      <dgm:t>
        <a:bodyPr/>
        <a:lstStyle/>
        <a:p>
          <a:endParaRPr lang="en-US"/>
        </a:p>
      </dgm:t>
    </dgm:pt>
    <dgm:pt modelId="{B07111C7-9A31-4202-AC25-5A5F58B501E3}" type="sibTrans" cxnId="{66BAA4B0-B773-48A0-A493-9C491467E28D}">
      <dgm:prSet/>
      <dgm:spPr/>
      <dgm:t>
        <a:bodyPr/>
        <a:lstStyle/>
        <a:p>
          <a:endParaRPr lang="en-US"/>
        </a:p>
      </dgm:t>
    </dgm:pt>
    <dgm:pt modelId="{862277D7-B339-4AE2-9C13-86A2EC5B6713}">
      <dgm:prSet phldrT="[Text]"/>
      <dgm:spPr/>
      <dgm:t>
        <a:bodyPr/>
        <a:lstStyle/>
        <a:p>
          <a:r>
            <a:rPr lang="en-IN" dirty="0"/>
            <a:t>Use (=== &amp; !==), let &amp; </a:t>
          </a:r>
          <a:r>
            <a:rPr lang="en-IN" dirty="0" err="1"/>
            <a:t>const</a:t>
          </a:r>
          <a:endParaRPr lang="en-IN" dirty="0"/>
        </a:p>
      </dgm:t>
    </dgm:pt>
    <dgm:pt modelId="{FC373A60-E5D1-4655-ACAC-951CD7BFD16B}" type="parTrans" cxnId="{64F50B30-9154-4C27-BD05-D07A4E4249B4}">
      <dgm:prSet/>
      <dgm:spPr/>
      <dgm:t>
        <a:bodyPr/>
        <a:lstStyle/>
        <a:p>
          <a:endParaRPr lang="en-US"/>
        </a:p>
      </dgm:t>
    </dgm:pt>
    <dgm:pt modelId="{1AC681C5-7A7C-48A5-9431-679FC1B0432C}" type="sibTrans" cxnId="{64F50B30-9154-4C27-BD05-D07A4E4249B4}">
      <dgm:prSet/>
      <dgm:spPr/>
      <dgm:t>
        <a:bodyPr/>
        <a:lstStyle/>
        <a:p>
          <a:endParaRPr lang="en-US"/>
        </a:p>
      </dgm:t>
    </dgm:pt>
    <dgm:pt modelId="{AC93AA43-0210-48E5-9ECA-81296D92D7D1}">
      <dgm:prSet phldrT="[Text]"/>
      <dgm:spPr/>
      <dgm:t>
        <a:bodyPr/>
        <a:lstStyle/>
        <a:p>
          <a:r>
            <a:rPr lang="en-US" dirty="0"/>
            <a:t>‘use strict’ </a:t>
          </a:r>
        </a:p>
      </dgm:t>
    </dgm:pt>
    <dgm:pt modelId="{AED44CF1-84A0-4BA2-886C-2BDDBDFF573F}" type="parTrans" cxnId="{F23423A2-AAC1-45D4-9731-CFC319BB5748}">
      <dgm:prSet/>
      <dgm:spPr/>
      <dgm:t>
        <a:bodyPr/>
        <a:lstStyle/>
        <a:p>
          <a:endParaRPr lang="en-US"/>
        </a:p>
      </dgm:t>
    </dgm:pt>
    <dgm:pt modelId="{632BC3E7-10E1-4E4F-9C2C-190D8B9B3C0F}" type="sibTrans" cxnId="{F23423A2-AAC1-45D4-9731-CFC319BB5748}">
      <dgm:prSet/>
      <dgm:spPr/>
      <dgm:t>
        <a:bodyPr/>
        <a:lstStyle/>
        <a:p>
          <a:endParaRPr lang="en-US"/>
        </a:p>
      </dgm:t>
    </dgm:pt>
    <dgm:pt modelId="{C191C565-6671-47FB-98B1-D849ADFB0EB3}" type="pres">
      <dgm:prSet presAssocID="{0807218B-1F76-4719-B859-1D0943703AC0}" presName="Name0" presStyleCnt="0">
        <dgm:presLayoutVars>
          <dgm:chMax val="7"/>
          <dgm:chPref val="7"/>
          <dgm:dir/>
        </dgm:presLayoutVars>
      </dgm:prSet>
      <dgm:spPr/>
    </dgm:pt>
    <dgm:pt modelId="{A84F7107-5AE0-48CB-966E-DE25DC76A8FA}" type="pres">
      <dgm:prSet presAssocID="{0807218B-1F76-4719-B859-1D0943703AC0}" presName="Name1" presStyleCnt="0"/>
      <dgm:spPr/>
    </dgm:pt>
    <dgm:pt modelId="{380F2744-15EC-47DD-9C35-F59B3F406C1F}" type="pres">
      <dgm:prSet presAssocID="{0807218B-1F76-4719-B859-1D0943703AC0}" presName="cycle" presStyleCnt="0"/>
      <dgm:spPr/>
    </dgm:pt>
    <dgm:pt modelId="{B1C9F3BE-1688-4939-9FC2-3F65E26B3B08}" type="pres">
      <dgm:prSet presAssocID="{0807218B-1F76-4719-B859-1D0943703AC0}" presName="srcNode" presStyleLbl="node1" presStyleIdx="0" presStyleCnt="3"/>
      <dgm:spPr/>
    </dgm:pt>
    <dgm:pt modelId="{841B7060-06BE-4535-A796-39C2F05F31D4}" type="pres">
      <dgm:prSet presAssocID="{0807218B-1F76-4719-B859-1D0943703AC0}" presName="conn" presStyleLbl="parChTrans1D2" presStyleIdx="0" presStyleCnt="1"/>
      <dgm:spPr/>
    </dgm:pt>
    <dgm:pt modelId="{E3D7023B-4070-4D01-8D0C-28AEE11007DD}" type="pres">
      <dgm:prSet presAssocID="{0807218B-1F76-4719-B859-1D0943703AC0}" presName="extraNode" presStyleLbl="node1" presStyleIdx="0" presStyleCnt="3"/>
      <dgm:spPr/>
    </dgm:pt>
    <dgm:pt modelId="{32B45377-7C0E-4652-ADC5-36FCBCA167CE}" type="pres">
      <dgm:prSet presAssocID="{0807218B-1F76-4719-B859-1D0943703AC0}" presName="dstNode" presStyleLbl="node1" presStyleIdx="0" presStyleCnt="3"/>
      <dgm:spPr/>
    </dgm:pt>
    <dgm:pt modelId="{2CB808D8-0F33-4CFD-819A-2FA5B2C23EA3}" type="pres">
      <dgm:prSet presAssocID="{66C06275-0F2D-4761-B344-D77DA10C7304}" presName="text_1" presStyleLbl="node1" presStyleIdx="0" presStyleCnt="3">
        <dgm:presLayoutVars>
          <dgm:bulletEnabled val="1"/>
        </dgm:presLayoutVars>
      </dgm:prSet>
      <dgm:spPr/>
    </dgm:pt>
    <dgm:pt modelId="{2D416972-E65E-46D7-8CE9-05A5CA6C0644}" type="pres">
      <dgm:prSet presAssocID="{66C06275-0F2D-4761-B344-D77DA10C7304}" presName="accent_1" presStyleCnt="0"/>
      <dgm:spPr/>
    </dgm:pt>
    <dgm:pt modelId="{D38C78AA-92D4-472C-8DFB-F8B87BD94776}" type="pres">
      <dgm:prSet presAssocID="{66C06275-0F2D-4761-B344-D77DA10C7304}" presName="accentRepeatNode" presStyleLbl="solidFgAcc1" presStyleIdx="0" presStyleCnt="3"/>
      <dgm:spPr/>
    </dgm:pt>
    <dgm:pt modelId="{8FF6DF64-C18C-48F5-8701-96865162D0B5}" type="pres">
      <dgm:prSet presAssocID="{862277D7-B339-4AE2-9C13-86A2EC5B6713}" presName="text_2" presStyleLbl="node1" presStyleIdx="1" presStyleCnt="3">
        <dgm:presLayoutVars>
          <dgm:bulletEnabled val="1"/>
        </dgm:presLayoutVars>
      </dgm:prSet>
      <dgm:spPr/>
    </dgm:pt>
    <dgm:pt modelId="{E17E9AC7-083A-4D27-919C-59EC51AB1FBD}" type="pres">
      <dgm:prSet presAssocID="{862277D7-B339-4AE2-9C13-86A2EC5B6713}" presName="accent_2" presStyleCnt="0"/>
      <dgm:spPr/>
    </dgm:pt>
    <dgm:pt modelId="{EB9789B0-6A76-439F-96EF-B6E0C0E63D82}" type="pres">
      <dgm:prSet presAssocID="{862277D7-B339-4AE2-9C13-86A2EC5B6713}" presName="accentRepeatNode" presStyleLbl="solidFgAcc1" presStyleIdx="1" presStyleCnt="3"/>
      <dgm:spPr/>
    </dgm:pt>
    <dgm:pt modelId="{9861F952-711D-4B41-8391-0E25A023B823}" type="pres">
      <dgm:prSet presAssocID="{AC93AA43-0210-48E5-9ECA-81296D92D7D1}" presName="text_3" presStyleLbl="node1" presStyleIdx="2" presStyleCnt="3">
        <dgm:presLayoutVars>
          <dgm:bulletEnabled val="1"/>
        </dgm:presLayoutVars>
      </dgm:prSet>
      <dgm:spPr/>
    </dgm:pt>
    <dgm:pt modelId="{D518CAA3-1368-4A52-B83A-D49D78E26EB9}" type="pres">
      <dgm:prSet presAssocID="{AC93AA43-0210-48E5-9ECA-81296D92D7D1}" presName="accent_3" presStyleCnt="0"/>
      <dgm:spPr/>
    </dgm:pt>
    <dgm:pt modelId="{8A825149-9EFF-4EA7-9485-70D3ECDAA111}" type="pres">
      <dgm:prSet presAssocID="{AC93AA43-0210-48E5-9ECA-81296D92D7D1}" presName="accentRepeatNode" presStyleLbl="solidFgAcc1" presStyleIdx="2" presStyleCnt="3"/>
      <dgm:spPr/>
    </dgm:pt>
  </dgm:ptLst>
  <dgm:cxnLst>
    <dgm:cxn modelId="{6182462F-7A0D-42F0-9A45-63F18D8FDA18}" type="presOf" srcId="{AC93AA43-0210-48E5-9ECA-81296D92D7D1}" destId="{9861F952-711D-4B41-8391-0E25A023B823}" srcOrd="0" destOrd="0" presId="urn:microsoft.com/office/officeart/2008/layout/VerticalCurvedList"/>
    <dgm:cxn modelId="{64F50B30-9154-4C27-BD05-D07A4E4249B4}" srcId="{0807218B-1F76-4719-B859-1D0943703AC0}" destId="{862277D7-B339-4AE2-9C13-86A2EC5B6713}" srcOrd="1" destOrd="0" parTransId="{FC373A60-E5D1-4655-ACAC-951CD7BFD16B}" sibTransId="{1AC681C5-7A7C-48A5-9431-679FC1B0432C}"/>
    <dgm:cxn modelId="{78842E65-6DCB-46CD-94E6-F91CCC18D2DE}" type="presOf" srcId="{B07111C7-9A31-4202-AC25-5A5F58B501E3}" destId="{841B7060-06BE-4535-A796-39C2F05F31D4}" srcOrd="0" destOrd="0" presId="urn:microsoft.com/office/officeart/2008/layout/VerticalCurvedList"/>
    <dgm:cxn modelId="{F23423A2-AAC1-45D4-9731-CFC319BB5748}" srcId="{0807218B-1F76-4719-B859-1D0943703AC0}" destId="{AC93AA43-0210-48E5-9ECA-81296D92D7D1}" srcOrd="2" destOrd="0" parTransId="{AED44CF1-84A0-4BA2-886C-2BDDBDFF573F}" sibTransId="{632BC3E7-10E1-4E4F-9C2C-190D8B9B3C0F}"/>
    <dgm:cxn modelId="{66BAA4B0-B773-48A0-A493-9C491467E28D}" srcId="{0807218B-1F76-4719-B859-1D0943703AC0}" destId="{66C06275-0F2D-4761-B344-D77DA10C7304}" srcOrd="0" destOrd="0" parTransId="{E859FA02-FCAD-4439-972D-C63C8AE0DFB5}" sibTransId="{B07111C7-9A31-4202-AC25-5A5F58B501E3}"/>
    <dgm:cxn modelId="{D80BA8C3-66A1-495D-B242-B712E39E2C75}" type="presOf" srcId="{0807218B-1F76-4719-B859-1D0943703AC0}" destId="{C191C565-6671-47FB-98B1-D849ADFB0EB3}" srcOrd="0" destOrd="0" presId="urn:microsoft.com/office/officeart/2008/layout/VerticalCurvedList"/>
    <dgm:cxn modelId="{67505AC4-16DB-410C-AED9-8C9FAEB47C06}" type="presOf" srcId="{66C06275-0F2D-4761-B344-D77DA10C7304}" destId="{2CB808D8-0F33-4CFD-819A-2FA5B2C23EA3}" srcOrd="0" destOrd="0" presId="urn:microsoft.com/office/officeart/2008/layout/VerticalCurvedList"/>
    <dgm:cxn modelId="{132B03D6-F6ED-4151-8A3E-07E4FAE2B814}" type="presOf" srcId="{862277D7-B339-4AE2-9C13-86A2EC5B6713}" destId="{8FF6DF64-C18C-48F5-8701-96865162D0B5}" srcOrd="0" destOrd="0" presId="urn:microsoft.com/office/officeart/2008/layout/VerticalCurvedList"/>
    <dgm:cxn modelId="{A66FEEB4-58EA-4CC8-8F70-32D8DD89B176}" type="presParOf" srcId="{C191C565-6671-47FB-98B1-D849ADFB0EB3}" destId="{A84F7107-5AE0-48CB-966E-DE25DC76A8FA}" srcOrd="0" destOrd="0" presId="urn:microsoft.com/office/officeart/2008/layout/VerticalCurvedList"/>
    <dgm:cxn modelId="{43A94A31-D7CD-4CF2-8A7F-AEA3F5A32F5E}" type="presParOf" srcId="{A84F7107-5AE0-48CB-966E-DE25DC76A8FA}" destId="{380F2744-15EC-47DD-9C35-F59B3F406C1F}" srcOrd="0" destOrd="0" presId="urn:microsoft.com/office/officeart/2008/layout/VerticalCurvedList"/>
    <dgm:cxn modelId="{076217B6-ACB2-445C-877D-E2831B706F1E}" type="presParOf" srcId="{380F2744-15EC-47DD-9C35-F59B3F406C1F}" destId="{B1C9F3BE-1688-4939-9FC2-3F65E26B3B08}" srcOrd="0" destOrd="0" presId="urn:microsoft.com/office/officeart/2008/layout/VerticalCurvedList"/>
    <dgm:cxn modelId="{22EF5312-8E5D-449B-BC18-F26E0B2C3668}" type="presParOf" srcId="{380F2744-15EC-47DD-9C35-F59B3F406C1F}" destId="{841B7060-06BE-4535-A796-39C2F05F31D4}" srcOrd="1" destOrd="0" presId="urn:microsoft.com/office/officeart/2008/layout/VerticalCurvedList"/>
    <dgm:cxn modelId="{98788191-D4E1-4D82-97AE-9D3E1C113807}" type="presParOf" srcId="{380F2744-15EC-47DD-9C35-F59B3F406C1F}" destId="{E3D7023B-4070-4D01-8D0C-28AEE11007DD}" srcOrd="2" destOrd="0" presId="urn:microsoft.com/office/officeart/2008/layout/VerticalCurvedList"/>
    <dgm:cxn modelId="{1730A488-3934-4006-BBE4-523ED48A5BAC}" type="presParOf" srcId="{380F2744-15EC-47DD-9C35-F59B3F406C1F}" destId="{32B45377-7C0E-4652-ADC5-36FCBCA167CE}" srcOrd="3" destOrd="0" presId="urn:microsoft.com/office/officeart/2008/layout/VerticalCurvedList"/>
    <dgm:cxn modelId="{91972CD5-5179-4FCD-85E2-5A56FFFD775D}" type="presParOf" srcId="{A84F7107-5AE0-48CB-966E-DE25DC76A8FA}" destId="{2CB808D8-0F33-4CFD-819A-2FA5B2C23EA3}" srcOrd="1" destOrd="0" presId="urn:microsoft.com/office/officeart/2008/layout/VerticalCurvedList"/>
    <dgm:cxn modelId="{09FFCD27-BB12-49D2-AD21-9924C094B770}" type="presParOf" srcId="{A84F7107-5AE0-48CB-966E-DE25DC76A8FA}" destId="{2D416972-E65E-46D7-8CE9-05A5CA6C0644}" srcOrd="2" destOrd="0" presId="urn:microsoft.com/office/officeart/2008/layout/VerticalCurvedList"/>
    <dgm:cxn modelId="{85023D7E-DBC3-4AD5-AC0C-E7E914B4AFDB}" type="presParOf" srcId="{2D416972-E65E-46D7-8CE9-05A5CA6C0644}" destId="{D38C78AA-92D4-472C-8DFB-F8B87BD94776}" srcOrd="0" destOrd="0" presId="urn:microsoft.com/office/officeart/2008/layout/VerticalCurvedList"/>
    <dgm:cxn modelId="{0B0FF70F-1E50-4E17-A720-476AC6B639FE}" type="presParOf" srcId="{A84F7107-5AE0-48CB-966E-DE25DC76A8FA}" destId="{8FF6DF64-C18C-48F5-8701-96865162D0B5}" srcOrd="3" destOrd="0" presId="urn:microsoft.com/office/officeart/2008/layout/VerticalCurvedList"/>
    <dgm:cxn modelId="{2A421714-0213-4CE6-9D3C-8D040870A7C9}" type="presParOf" srcId="{A84F7107-5AE0-48CB-966E-DE25DC76A8FA}" destId="{E17E9AC7-083A-4D27-919C-59EC51AB1FBD}" srcOrd="4" destOrd="0" presId="urn:microsoft.com/office/officeart/2008/layout/VerticalCurvedList"/>
    <dgm:cxn modelId="{E51175B0-5BD5-45A5-BE55-795EED2DBFF2}" type="presParOf" srcId="{E17E9AC7-083A-4D27-919C-59EC51AB1FBD}" destId="{EB9789B0-6A76-439F-96EF-B6E0C0E63D82}" srcOrd="0" destOrd="0" presId="urn:microsoft.com/office/officeart/2008/layout/VerticalCurvedList"/>
    <dgm:cxn modelId="{605DFC7D-268D-4BC4-A0F4-FF2580FFEFEA}" type="presParOf" srcId="{A84F7107-5AE0-48CB-966E-DE25DC76A8FA}" destId="{9861F952-711D-4B41-8391-0E25A023B823}" srcOrd="5" destOrd="0" presId="urn:microsoft.com/office/officeart/2008/layout/VerticalCurvedList"/>
    <dgm:cxn modelId="{F5BD3C78-C500-4868-A289-4A13A20357A6}" type="presParOf" srcId="{A84F7107-5AE0-48CB-966E-DE25DC76A8FA}" destId="{D518CAA3-1368-4A52-B83A-D49D78E26EB9}" srcOrd="6" destOrd="0" presId="urn:microsoft.com/office/officeart/2008/layout/VerticalCurvedList"/>
    <dgm:cxn modelId="{80B6E177-CB8D-425C-90F6-D973E3D521A4}" type="presParOf" srcId="{D518CAA3-1368-4A52-B83A-D49D78E26EB9}" destId="{8A825149-9EFF-4EA7-9485-70D3ECDAA11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07218B-1F76-4719-B859-1D0943703AC0}" type="doc">
      <dgm:prSet loTypeId="urn:microsoft.com/office/officeart/2008/layout/VerticalCurvedList" loCatId="list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06275-0F2D-4761-B344-D77DA10C7304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dirty="0"/>
            <a:t>Adding a DOM element is an expensive operation at runtime</a:t>
          </a:r>
          <a:endParaRPr lang="en-US" dirty="0"/>
        </a:p>
      </dgm:t>
    </dgm:pt>
    <dgm:pt modelId="{E859FA02-FCAD-4439-972D-C63C8AE0DFB5}" type="parTrans" cxnId="{66BAA4B0-B773-48A0-A493-9C491467E28D}">
      <dgm:prSet/>
      <dgm:spPr/>
      <dgm:t>
        <a:bodyPr/>
        <a:lstStyle/>
        <a:p>
          <a:endParaRPr lang="en-US"/>
        </a:p>
      </dgm:t>
    </dgm:pt>
    <dgm:pt modelId="{B07111C7-9A31-4202-AC25-5A5F58B501E3}" type="sibTrans" cxnId="{66BAA4B0-B773-48A0-A493-9C491467E28D}">
      <dgm:prSet/>
      <dgm:spPr/>
      <dgm:t>
        <a:bodyPr/>
        <a:lstStyle/>
        <a:p>
          <a:endParaRPr lang="en-US"/>
        </a:p>
      </dgm:t>
    </dgm:pt>
    <dgm:pt modelId="{862277D7-B339-4AE2-9C13-86A2EC5B6713}">
      <dgm:prSet phldrT="[Text]"/>
      <dgm:spPr/>
      <dgm:t>
        <a:bodyPr/>
        <a:lstStyle/>
        <a:p>
          <a:r>
            <a:rPr lang="en-IN" dirty="0"/>
            <a:t>Append all DOM element to one variable and update the variable to DOM once</a:t>
          </a:r>
        </a:p>
      </dgm:t>
    </dgm:pt>
    <dgm:pt modelId="{FC373A60-E5D1-4655-ACAC-951CD7BFD16B}" type="parTrans" cxnId="{64F50B30-9154-4C27-BD05-D07A4E4249B4}">
      <dgm:prSet/>
      <dgm:spPr/>
      <dgm:t>
        <a:bodyPr/>
        <a:lstStyle/>
        <a:p>
          <a:endParaRPr lang="en-US"/>
        </a:p>
      </dgm:t>
    </dgm:pt>
    <dgm:pt modelId="{1AC681C5-7A7C-48A5-9431-679FC1B0432C}" type="sibTrans" cxnId="{64F50B30-9154-4C27-BD05-D07A4E4249B4}">
      <dgm:prSet/>
      <dgm:spPr/>
      <dgm:t>
        <a:bodyPr/>
        <a:lstStyle/>
        <a:p>
          <a:endParaRPr lang="en-US"/>
        </a:p>
      </dgm:t>
    </dgm:pt>
    <dgm:pt modelId="{AC93AA43-0210-48E5-9ECA-81296D92D7D1}">
      <dgm:prSet phldrT="[Text]"/>
      <dgm:spPr/>
      <dgm:t>
        <a:bodyPr/>
        <a:lstStyle/>
        <a:p>
          <a:r>
            <a:rPr lang="en-US" dirty="0"/>
            <a:t>Use third-party API like underscore.js to handle the DOM manipulation effectively </a:t>
          </a:r>
        </a:p>
      </dgm:t>
    </dgm:pt>
    <dgm:pt modelId="{AED44CF1-84A0-4BA2-886C-2BDDBDFF573F}" type="parTrans" cxnId="{F23423A2-AAC1-45D4-9731-CFC319BB5748}">
      <dgm:prSet/>
      <dgm:spPr/>
      <dgm:t>
        <a:bodyPr/>
        <a:lstStyle/>
        <a:p>
          <a:endParaRPr lang="en-US"/>
        </a:p>
      </dgm:t>
    </dgm:pt>
    <dgm:pt modelId="{632BC3E7-10E1-4E4F-9C2C-190D8B9B3C0F}" type="sibTrans" cxnId="{F23423A2-AAC1-45D4-9731-CFC319BB5748}">
      <dgm:prSet/>
      <dgm:spPr/>
      <dgm:t>
        <a:bodyPr/>
        <a:lstStyle/>
        <a:p>
          <a:endParaRPr lang="en-US"/>
        </a:p>
      </dgm:t>
    </dgm:pt>
    <dgm:pt modelId="{6A6295FC-7617-4DEA-8A30-3D243291DD4D}">
      <dgm:prSet phldrT="[Text]"/>
      <dgm:spPr/>
      <dgm:t>
        <a:bodyPr/>
        <a:lstStyle/>
        <a:p>
          <a:r>
            <a:rPr lang="en-US" dirty="0"/>
            <a:t>Use Document Fragment </a:t>
          </a:r>
          <a:r>
            <a:rPr lang="en-US" dirty="0" err="1"/>
            <a:t>document.createDocumentFragment</a:t>
          </a:r>
          <a:r>
            <a:rPr lang="en-US" dirty="0"/>
            <a:t>()</a:t>
          </a:r>
        </a:p>
      </dgm:t>
    </dgm:pt>
    <dgm:pt modelId="{07D6C19D-C28B-48C1-80D4-D77CA0025C34}" type="parTrans" cxnId="{3D168D7B-AF92-4D53-A884-BCFC96DA6C87}">
      <dgm:prSet/>
      <dgm:spPr/>
      <dgm:t>
        <a:bodyPr/>
        <a:lstStyle/>
        <a:p>
          <a:endParaRPr lang="en-US"/>
        </a:p>
      </dgm:t>
    </dgm:pt>
    <dgm:pt modelId="{1B039DAB-6787-4ECE-B8BC-04B709639793}" type="sibTrans" cxnId="{3D168D7B-AF92-4D53-A884-BCFC96DA6C87}">
      <dgm:prSet/>
      <dgm:spPr/>
      <dgm:t>
        <a:bodyPr/>
        <a:lstStyle/>
        <a:p>
          <a:endParaRPr lang="en-US"/>
        </a:p>
      </dgm:t>
    </dgm:pt>
    <dgm:pt modelId="{C191C565-6671-47FB-98B1-D849ADFB0EB3}" type="pres">
      <dgm:prSet presAssocID="{0807218B-1F76-4719-B859-1D0943703AC0}" presName="Name0" presStyleCnt="0">
        <dgm:presLayoutVars>
          <dgm:chMax val="7"/>
          <dgm:chPref val="7"/>
          <dgm:dir/>
        </dgm:presLayoutVars>
      </dgm:prSet>
      <dgm:spPr/>
    </dgm:pt>
    <dgm:pt modelId="{A84F7107-5AE0-48CB-966E-DE25DC76A8FA}" type="pres">
      <dgm:prSet presAssocID="{0807218B-1F76-4719-B859-1D0943703AC0}" presName="Name1" presStyleCnt="0"/>
      <dgm:spPr/>
    </dgm:pt>
    <dgm:pt modelId="{380F2744-15EC-47DD-9C35-F59B3F406C1F}" type="pres">
      <dgm:prSet presAssocID="{0807218B-1F76-4719-B859-1D0943703AC0}" presName="cycle" presStyleCnt="0"/>
      <dgm:spPr/>
    </dgm:pt>
    <dgm:pt modelId="{B1C9F3BE-1688-4939-9FC2-3F65E26B3B08}" type="pres">
      <dgm:prSet presAssocID="{0807218B-1F76-4719-B859-1D0943703AC0}" presName="srcNode" presStyleLbl="node1" presStyleIdx="0" presStyleCnt="4"/>
      <dgm:spPr/>
    </dgm:pt>
    <dgm:pt modelId="{841B7060-06BE-4535-A796-39C2F05F31D4}" type="pres">
      <dgm:prSet presAssocID="{0807218B-1F76-4719-B859-1D0943703AC0}" presName="conn" presStyleLbl="parChTrans1D2" presStyleIdx="0" presStyleCnt="1"/>
      <dgm:spPr/>
    </dgm:pt>
    <dgm:pt modelId="{E3D7023B-4070-4D01-8D0C-28AEE11007DD}" type="pres">
      <dgm:prSet presAssocID="{0807218B-1F76-4719-B859-1D0943703AC0}" presName="extraNode" presStyleLbl="node1" presStyleIdx="0" presStyleCnt="4"/>
      <dgm:spPr/>
    </dgm:pt>
    <dgm:pt modelId="{32B45377-7C0E-4652-ADC5-36FCBCA167CE}" type="pres">
      <dgm:prSet presAssocID="{0807218B-1F76-4719-B859-1D0943703AC0}" presName="dstNode" presStyleLbl="node1" presStyleIdx="0" presStyleCnt="4"/>
      <dgm:spPr/>
    </dgm:pt>
    <dgm:pt modelId="{2CB808D8-0F33-4CFD-819A-2FA5B2C23EA3}" type="pres">
      <dgm:prSet presAssocID="{66C06275-0F2D-4761-B344-D77DA10C7304}" presName="text_1" presStyleLbl="node1" presStyleIdx="0" presStyleCnt="4">
        <dgm:presLayoutVars>
          <dgm:bulletEnabled val="1"/>
        </dgm:presLayoutVars>
      </dgm:prSet>
      <dgm:spPr/>
    </dgm:pt>
    <dgm:pt modelId="{2D416972-E65E-46D7-8CE9-05A5CA6C0644}" type="pres">
      <dgm:prSet presAssocID="{66C06275-0F2D-4761-B344-D77DA10C7304}" presName="accent_1" presStyleCnt="0"/>
      <dgm:spPr/>
    </dgm:pt>
    <dgm:pt modelId="{D38C78AA-92D4-472C-8DFB-F8B87BD94776}" type="pres">
      <dgm:prSet presAssocID="{66C06275-0F2D-4761-B344-D77DA10C7304}" presName="accentRepeatNode" presStyleLbl="solidFgAcc1" presStyleIdx="0" presStyleCnt="4"/>
      <dgm:spPr/>
    </dgm:pt>
    <dgm:pt modelId="{8FF6DF64-C18C-48F5-8701-96865162D0B5}" type="pres">
      <dgm:prSet presAssocID="{862277D7-B339-4AE2-9C13-86A2EC5B6713}" presName="text_2" presStyleLbl="node1" presStyleIdx="1" presStyleCnt="4">
        <dgm:presLayoutVars>
          <dgm:bulletEnabled val="1"/>
        </dgm:presLayoutVars>
      </dgm:prSet>
      <dgm:spPr/>
    </dgm:pt>
    <dgm:pt modelId="{E17E9AC7-083A-4D27-919C-59EC51AB1FBD}" type="pres">
      <dgm:prSet presAssocID="{862277D7-B339-4AE2-9C13-86A2EC5B6713}" presName="accent_2" presStyleCnt="0"/>
      <dgm:spPr/>
    </dgm:pt>
    <dgm:pt modelId="{EB9789B0-6A76-439F-96EF-B6E0C0E63D82}" type="pres">
      <dgm:prSet presAssocID="{862277D7-B339-4AE2-9C13-86A2EC5B6713}" presName="accentRepeatNode" presStyleLbl="solidFgAcc1" presStyleIdx="1" presStyleCnt="4"/>
      <dgm:spPr/>
    </dgm:pt>
    <dgm:pt modelId="{9861F952-711D-4B41-8391-0E25A023B823}" type="pres">
      <dgm:prSet presAssocID="{AC93AA43-0210-48E5-9ECA-81296D92D7D1}" presName="text_3" presStyleLbl="node1" presStyleIdx="2" presStyleCnt="4">
        <dgm:presLayoutVars>
          <dgm:bulletEnabled val="1"/>
        </dgm:presLayoutVars>
      </dgm:prSet>
      <dgm:spPr/>
    </dgm:pt>
    <dgm:pt modelId="{D518CAA3-1368-4A52-B83A-D49D78E26EB9}" type="pres">
      <dgm:prSet presAssocID="{AC93AA43-0210-48E5-9ECA-81296D92D7D1}" presName="accent_3" presStyleCnt="0"/>
      <dgm:spPr/>
    </dgm:pt>
    <dgm:pt modelId="{8A825149-9EFF-4EA7-9485-70D3ECDAA111}" type="pres">
      <dgm:prSet presAssocID="{AC93AA43-0210-48E5-9ECA-81296D92D7D1}" presName="accentRepeatNode" presStyleLbl="solidFgAcc1" presStyleIdx="2" presStyleCnt="4"/>
      <dgm:spPr/>
    </dgm:pt>
    <dgm:pt modelId="{029164A8-911D-43EA-AB82-7AE6E6D50D02}" type="pres">
      <dgm:prSet presAssocID="{6A6295FC-7617-4DEA-8A30-3D243291DD4D}" presName="text_4" presStyleLbl="node1" presStyleIdx="3" presStyleCnt="4">
        <dgm:presLayoutVars>
          <dgm:bulletEnabled val="1"/>
        </dgm:presLayoutVars>
      </dgm:prSet>
      <dgm:spPr/>
    </dgm:pt>
    <dgm:pt modelId="{33C9BC10-210A-4DEE-9408-E39C6C5CED1E}" type="pres">
      <dgm:prSet presAssocID="{6A6295FC-7617-4DEA-8A30-3D243291DD4D}" presName="accent_4" presStyleCnt="0"/>
      <dgm:spPr/>
    </dgm:pt>
    <dgm:pt modelId="{0582260D-B777-4978-95F5-1BA1BC726F52}" type="pres">
      <dgm:prSet presAssocID="{6A6295FC-7617-4DEA-8A30-3D243291DD4D}" presName="accentRepeatNode" presStyleLbl="solidFgAcc1" presStyleIdx="3" presStyleCnt="4"/>
      <dgm:spPr/>
    </dgm:pt>
  </dgm:ptLst>
  <dgm:cxnLst>
    <dgm:cxn modelId="{6182462F-7A0D-42F0-9A45-63F18D8FDA18}" type="presOf" srcId="{AC93AA43-0210-48E5-9ECA-81296D92D7D1}" destId="{9861F952-711D-4B41-8391-0E25A023B823}" srcOrd="0" destOrd="0" presId="urn:microsoft.com/office/officeart/2008/layout/VerticalCurvedList"/>
    <dgm:cxn modelId="{64F50B30-9154-4C27-BD05-D07A4E4249B4}" srcId="{0807218B-1F76-4719-B859-1D0943703AC0}" destId="{862277D7-B339-4AE2-9C13-86A2EC5B6713}" srcOrd="1" destOrd="0" parTransId="{FC373A60-E5D1-4655-ACAC-951CD7BFD16B}" sibTransId="{1AC681C5-7A7C-48A5-9431-679FC1B0432C}"/>
    <dgm:cxn modelId="{78842E65-6DCB-46CD-94E6-F91CCC18D2DE}" type="presOf" srcId="{B07111C7-9A31-4202-AC25-5A5F58B501E3}" destId="{841B7060-06BE-4535-A796-39C2F05F31D4}" srcOrd="0" destOrd="0" presId="urn:microsoft.com/office/officeart/2008/layout/VerticalCurvedList"/>
    <dgm:cxn modelId="{3D168D7B-AF92-4D53-A884-BCFC96DA6C87}" srcId="{0807218B-1F76-4719-B859-1D0943703AC0}" destId="{6A6295FC-7617-4DEA-8A30-3D243291DD4D}" srcOrd="3" destOrd="0" parTransId="{07D6C19D-C28B-48C1-80D4-D77CA0025C34}" sibTransId="{1B039DAB-6787-4ECE-B8BC-04B709639793}"/>
    <dgm:cxn modelId="{6D9D029D-4294-4792-B483-CB3FA967CE9F}" type="presOf" srcId="{6A6295FC-7617-4DEA-8A30-3D243291DD4D}" destId="{029164A8-911D-43EA-AB82-7AE6E6D50D02}" srcOrd="0" destOrd="0" presId="urn:microsoft.com/office/officeart/2008/layout/VerticalCurvedList"/>
    <dgm:cxn modelId="{F23423A2-AAC1-45D4-9731-CFC319BB5748}" srcId="{0807218B-1F76-4719-B859-1D0943703AC0}" destId="{AC93AA43-0210-48E5-9ECA-81296D92D7D1}" srcOrd="2" destOrd="0" parTransId="{AED44CF1-84A0-4BA2-886C-2BDDBDFF573F}" sibTransId="{632BC3E7-10E1-4E4F-9C2C-190D8B9B3C0F}"/>
    <dgm:cxn modelId="{66BAA4B0-B773-48A0-A493-9C491467E28D}" srcId="{0807218B-1F76-4719-B859-1D0943703AC0}" destId="{66C06275-0F2D-4761-B344-D77DA10C7304}" srcOrd="0" destOrd="0" parTransId="{E859FA02-FCAD-4439-972D-C63C8AE0DFB5}" sibTransId="{B07111C7-9A31-4202-AC25-5A5F58B501E3}"/>
    <dgm:cxn modelId="{D80BA8C3-66A1-495D-B242-B712E39E2C75}" type="presOf" srcId="{0807218B-1F76-4719-B859-1D0943703AC0}" destId="{C191C565-6671-47FB-98B1-D849ADFB0EB3}" srcOrd="0" destOrd="0" presId="urn:microsoft.com/office/officeart/2008/layout/VerticalCurvedList"/>
    <dgm:cxn modelId="{67505AC4-16DB-410C-AED9-8C9FAEB47C06}" type="presOf" srcId="{66C06275-0F2D-4761-B344-D77DA10C7304}" destId="{2CB808D8-0F33-4CFD-819A-2FA5B2C23EA3}" srcOrd="0" destOrd="0" presId="urn:microsoft.com/office/officeart/2008/layout/VerticalCurvedList"/>
    <dgm:cxn modelId="{132B03D6-F6ED-4151-8A3E-07E4FAE2B814}" type="presOf" srcId="{862277D7-B339-4AE2-9C13-86A2EC5B6713}" destId="{8FF6DF64-C18C-48F5-8701-96865162D0B5}" srcOrd="0" destOrd="0" presId="urn:microsoft.com/office/officeart/2008/layout/VerticalCurvedList"/>
    <dgm:cxn modelId="{A66FEEB4-58EA-4CC8-8F70-32D8DD89B176}" type="presParOf" srcId="{C191C565-6671-47FB-98B1-D849ADFB0EB3}" destId="{A84F7107-5AE0-48CB-966E-DE25DC76A8FA}" srcOrd="0" destOrd="0" presId="urn:microsoft.com/office/officeart/2008/layout/VerticalCurvedList"/>
    <dgm:cxn modelId="{43A94A31-D7CD-4CF2-8A7F-AEA3F5A32F5E}" type="presParOf" srcId="{A84F7107-5AE0-48CB-966E-DE25DC76A8FA}" destId="{380F2744-15EC-47DD-9C35-F59B3F406C1F}" srcOrd="0" destOrd="0" presId="urn:microsoft.com/office/officeart/2008/layout/VerticalCurvedList"/>
    <dgm:cxn modelId="{076217B6-ACB2-445C-877D-E2831B706F1E}" type="presParOf" srcId="{380F2744-15EC-47DD-9C35-F59B3F406C1F}" destId="{B1C9F3BE-1688-4939-9FC2-3F65E26B3B08}" srcOrd="0" destOrd="0" presId="urn:microsoft.com/office/officeart/2008/layout/VerticalCurvedList"/>
    <dgm:cxn modelId="{22EF5312-8E5D-449B-BC18-F26E0B2C3668}" type="presParOf" srcId="{380F2744-15EC-47DD-9C35-F59B3F406C1F}" destId="{841B7060-06BE-4535-A796-39C2F05F31D4}" srcOrd="1" destOrd="0" presId="urn:microsoft.com/office/officeart/2008/layout/VerticalCurvedList"/>
    <dgm:cxn modelId="{98788191-D4E1-4D82-97AE-9D3E1C113807}" type="presParOf" srcId="{380F2744-15EC-47DD-9C35-F59B3F406C1F}" destId="{E3D7023B-4070-4D01-8D0C-28AEE11007DD}" srcOrd="2" destOrd="0" presId="urn:microsoft.com/office/officeart/2008/layout/VerticalCurvedList"/>
    <dgm:cxn modelId="{1730A488-3934-4006-BBE4-523ED48A5BAC}" type="presParOf" srcId="{380F2744-15EC-47DD-9C35-F59B3F406C1F}" destId="{32B45377-7C0E-4652-ADC5-36FCBCA167CE}" srcOrd="3" destOrd="0" presId="urn:microsoft.com/office/officeart/2008/layout/VerticalCurvedList"/>
    <dgm:cxn modelId="{91972CD5-5179-4FCD-85E2-5A56FFFD775D}" type="presParOf" srcId="{A84F7107-5AE0-48CB-966E-DE25DC76A8FA}" destId="{2CB808D8-0F33-4CFD-819A-2FA5B2C23EA3}" srcOrd="1" destOrd="0" presId="urn:microsoft.com/office/officeart/2008/layout/VerticalCurvedList"/>
    <dgm:cxn modelId="{09FFCD27-BB12-49D2-AD21-9924C094B770}" type="presParOf" srcId="{A84F7107-5AE0-48CB-966E-DE25DC76A8FA}" destId="{2D416972-E65E-46D7-8CE9-05A5CA6C0644}" srcOrd="2" destOrd="0" presId="urn:microsoft.com/office/officeart/2008/layout/VerticalCurvedList"/>
    <dgm:cxn modelId="{85023D7E-DBC3-4AD5-AC0C-E7E914B4AFDB}" type="presParOf" srcId="{2D416972-E65E-46D7-8CE9-05A5CA6C0644}" destId="{D38C78AA-92D4-472C-8DFB-F8B87BD94776}" srcOrd="0" destOrd="0" presId="urn:microsoft.com/office/officeart/2008/layout/VerticalCurvedList"/>
    <dgm:cxn modelId="{0B0FF70F-1E50-4E17-A720-476AC6B639FE}" type="presParOf" srcId="{A84F7107-5AE0-48CB-966E-DE25DC76A8FA}" destId="{8FF6DF64-C18C-48F5-8701-96865162D0B5}" srcOrd="3" destOrd="0" presId="urn:microsoft.com/office/officeart/2008/layout/VerticalCurvedList"/>
    <dgm:cxn modelId="{2A421714-0213-4CE6-9D3C-8D040870A7C9}" type="presParOf" srcId="{A84F7107-5AE0-48CB-966E-DE25DC76A8FA}" destId="{E17E9AC7-083A-4D27-919C-59EC51AB1FBD}" srcOrd="4" destOrd="0" presId="urn:microsoft.com/office/officeart/2008/layout/VerticalCurvedList"/>
    <dgm:cxn modelId="{E51175B0-5BD5-45A5-BE55-795EED2DBFF2}" type="presParOf" srcId="{E17E9AC7-083A-4D27-919C-59EC51AB1FBD}" destId="{EB9789B0-6A76-439F-96EF-B6E0C0E63D82}" srcOrd="0" destOrd="0" presId="urn:microsoft.com/office/officeart/2008/layout/VerticalCurvedList"/>
    <dgm:cxn modelId="{605DFC7D-268D-4BC4-A0F4-FF2580FFEFEA}" type="presParOf" srcId="{A84F7107-5AE0-48CB-966E-DE25DC76A8FA}" destId="{9861F952-711D-4B41-8391-0E25A023B823}" srcOrd="5" destOrd="0" presId="urn:microsoft.com/office/officeart/2008/layout/VerticalCurvedList"/>
    <dgm:cxn modelId="{F5BD3C78-C500-4868-A289-4A13A20357A6}" type="presParOf" srcId="{A84F7107-5AE0-48CB-966E-DE25DC76A8FA}" destId="{D518CAA3-1368-4A52-B83A-D49D78E26EB9}" srcOrd="6" destOrd="0" presId="urn:microsoft.com/office/officeart/2008/layout/VerticalCurvedList"/>
    <dgm:cxn modelId="{80B6E177-CB8D-425C-90F6-D973E3D521A4}" type="presParOf" srcId="{D518CAA3-1368-4A52-B83A-D49D78E26EB9}" destId="{8A825149-9EFF-4EA7-9485-70D3ECDAA111}" srcOrd="0" destOrd="0" presId="urn:microsoft.com/office/officeart/2008/layout/VerticalCurvedList"/>
    <dgm:cxn modelId="{177886B3-607C-4036-8C54-21722806348D}" type="presParOf" srcId="{A84F7107-5AE0-48CB-966E-DE25DC76A8FA}" destId="{029164A8-911D-43EA-AB82-7AE6E6D50D02}" srcOrd="7" destOrd="0" presId="urn:microsoft.com/office/officeart/2008/layout/VerticalCurvedList"/>
    <dgm:cxn modelId="{4371B6A5-A07C-434A-B756-F492B3B32261}" type="presParOf" srcId="{A84F7107-5AE0-48CB-966E-DE25DC76A8FA}" destId="{33C9BC10-210A-4DEE-9408-E39C6C5CED1E}" srcOrd="8" destOrd="0" presId="urn:microsoft.com/office/officeart/2008/layout/VerticalCurvedList"/>
    <dgm:cxn modelId="{7C6EA2E9-D127-49D2-BB27-2B586AE1C337}" type="presParOf" srcId="{33C9BC10-210A-4DEE-9408-E39C6C5CED1E}" destId="{0582260D-B777-4978-95F5-1BA1BC726F5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07218B-1F76-4719-B859-1D0943703AC0}" type="doc">
      <dgm:prSet loTypeId="urn:microsoft.com/office/officeart/2008/layout/VerticalCurvedList" loCatId="list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06275-0F2D-4761-B344-D77DA10C7304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Multiple functions are created if its declared inside the for loop</a:t>
          </a:r>
        </a:p>
      </dgm:t>
    </dgm:pt>
    <dgm:pt modelId="{E859FA02-FCAD-4439-972D-C63C8AE0DFB5}" type="parTrans" cxnId="{66BAA4B0-B773-48A0-A493-9C491467E28D}">
      <dgm:prSet/>
      <dgm:spPr/>
      <dgm:t>
        <a:bodyPr/>
        <a:lstStyle/>
        <a:p>
          <a:endParaRPr lang="en-US"/>
        </a:p>
      </dgm:t>
    </dgm:pt>
    <dgm:pt modelId="{B07111C7-9A31-4202-AC25-5A5F58B501E3}" type="sibTrans" cxnId="{66BAA4B0-B773-48A0-A493-9C491467E28D}">
      <dgm:prSet/>
      <dgm:spPr/>
      <dgm:t>
        <a:bodyPr/>
        <a:lstStyle/>
        <a:p>
          <a:endParaRPr lang="en-US"/>
        </a:p>
      </dgm:t>
    </dgm:pt>
    <dgm:pt modelId="{862277D7-B339-4AE2-9C13-86A2EC5B6713}">
      <dgm:prSet phldrT="[Text]"/>
      <dgm:spPr/>
      <dgm:t>
        <a:bodyPr/>
        <a:lstStyle/>
        <a:p>
          <a:r>
            <a:rPr lang="en-IN" dirty="0"/>
            <a:t>Create function outside the loop and call it from inside the loop</a:t>
          </a:r>
        </a:p>
      </dgm:t>
    </dgm:pt>
    <dgm:pt modelId="{FC373A60-E5D1-4655-ACAC-951CD7BFD16B}" type="parTrans" cxnId="{64F50B30-9154-4C27-BD05-D07A4E4249B4}">
      <dgm:prSet/>
      <dgm:spPr/>
      <dgm:t>
        <a:bodyPr/>
        <a:lstStyle/>
        <a:p>
          <a:endParaRPr lang="en-US"/>
        </a:p>
      </dgm:t>
    </dgm:pt>
    <dgm:pt modelId="{1AC681C5-7A7C-48A5-9431-679FC1B0432C}" type="sibTrans" cxnId="{64F50B30-9154-4C27-BD05-D07A4E4249B4}">
      <dgm:prSet/>
      <dgm:spPr/>
      <dgm:t>
        <a:bodyPr/>
        <a:lstStyle/>
        <a:p>
          <a:endParaRPr lang="en-US"/>
        </a:p>
      </dgm:t>
    </dgm:pt>
    <dgm:pt modelId="{C191C565-6671-47FB-98B1-D849ADFB0EB3}" type="pres">
      <dgm:prSet presAssocID="{0807218B-1F76-4719-B859-1D0943703AC0}" presName="Name0" presStyleCnt="0">
        <dgm:presLayoutVars>
          <dgm:chMax val="7"/>
          <dgm:chPref val="7"/>
          <dgm:dir/>
        </dgm:presLayoutVars>
      </dgm:prSet>
      <dgm:spPr/>
    </dgm:pt>
    <dgm:pt modelId="{A84F7107-5AE0-48CB-966E-DE25DC76A8FA}" type="pres">
      <dgm:prSet presAssocID="{0807218B-1F76-4719-B859-1D0943703AC0}" presName="Name1" presStyleCnt="0"/>
      <dgm:spPr/>
    </dgm:pt>
    <dgm:pt modelId="{380F2744-15EC-47DD-9C35-F59B3F406C1F}" type="pres">
      <dgm:prSet presAssocID="{0807218B-1F76-4719-B859-1D0943703AC0}" presName="cycle" presStyleCnt="0"/>
      <dgm:spPr/>
    </dgm:pt>
    <dgm:pt modelId="{B1C9F3BE-1688-4939-9FC2-3F65E26B3B08}" type="pres">
      <dgm:prSet presAssocID="{0807218B-1F76-4719-B859-1D0943703AC0}" presName="srcNode" presStyleLbl="node1" presStyleIdx="0" presStyleCnt="2"/>
      <dgm:spPr/>
    </dgm:pt>
    <dgm:pt modelId="{841B7060-06BE-4535-A796-39C2F05F31D4}" type="pres">
      <dgm:prSet presAssocID="{0807218B-1F76-4719-B859-1D0943703AC0}" presName="conn" presStyleLbl="parChTrans1D2" presStyleIdx="0" presStyleCnt="1"/>
      <dgm:spPr/>
    </dgm:pt>
    <dgm:pt modelId="{E3D7023B-4070-4D01-8D0C-28AEE11007DD}" type="pres">
      <dgm:prSet presAssocID="{0807218B-1F76-4719-B859-1D0943703AC0}" presName="extraNode" presStyleLbl="node1" presStyleIdx="0" presStyleCnt="2"/>
      <dgm:spPr/>
    </dgm:pt>
    <dgm:pt modelId="{32B45377-7C0E-4652-ADC5-36FCBCA167CE}" type="pres">
      <dgm:prSet presAssocID="{0807218B-1F76-4719-B859-1D0943703AC0}" presName="dstNode" presStyleLbl="node1" presStyleIdx="0" presStyleCnt="2"/>
      <dgm:spPr/>
    </dgm:pt>
    <dgm:pt modelId="{2CB808D8-0F33-4CFD-819A-2FA5B2C23EA3}" type="pres">
      <dgm:prSet presAssocID="{66C06275-0F2D-4761-B344-D77DA10C7304}" presName="text_1" presStyleLbl="node1" presStyleIdx="0" presStyleCnt="2">
        <dgm:presLayoutVars>
          <dgm:bulletEnabled val="1"/>
        </dgm:presLayoutVars>
      </dgm:prSet>
      <dgm:spPr/>
    </dgm:pt>
    <dgm:pt modelId="{2D416972-E65E-46D7-8CE9-05A5CA6C0644}" type="pres">
      <dgm:prSet presAssocID="{66C06275-0F2D-4761-B344-D77DA10C7304}" presName="accent_1" presStyleCnt="0"/>
      <dgm:spPr/>
    </dgm:pt>
    <dgm:pt modelId="{D38C78AA-92D4-472C-8DFB-F8B87BD94776}" type="pres">
      <dgm:prSet presAssocID="{66C06275-0F2D-4761-B344-D77DA10C7304}" presName="accentRepeatNode" presStyleLbl="solidFgAcc1" presStyleIdx="0" presStyleCnt="2"/>
      <dgm:spPr/>
    </dgm:pt>
    <dgm:pt modelId="{8FF6DF64-C18C-48F5-8701-96865162D0B5}" type="pres">
      <dgm:prSet presAssocID="{862277D7-B339-4AE2-9C13-86A2EC5B6713}" presName="text_2" presStyleLbl="node1" presStyleIdx="1" presStyleCnt="2">
        <dgm:presLayoutVars>
          <dgm:bulletEnabled val="1"/>
        </dgm:presLayoutVars>
      </dgm:prSet>
      <dgm:spPr/>
    </dgm:pt>
    <dgm:pt modelId="{E17E9AC7-083A-4D27-919C-59EC51AB1FBD}" type="pres">
      <dgm:prSet presAssocID="{862277D7-B339-4AE2-9C13-86A2EC5B6713}" presName="accent_2" presStyleCnt="0"/>
      <dgm:spPr/>
    </dgm:pt>
    <dgm:pt modelId="{EB9789B0-6A76-439F-96EF-B6E0C0E63D82}" type="pres">
      <dgm:prSet presAssocID="{862277D7-B339-4AE2-9C13-86A2EC5B6713}" presName="accentRepeatNode" presStyleLbl="solidFgAcc1" presStyleIdx="1" presStyleCnt="2"/>
      <dgm:spPr/>
    </dgm:pt>
  </dgm:ptLst>
  <dgm:cxnLst>
    <dgm:cxn modelId="{64F50B30-9154-4C27-BD05-D07A4E4249B4}" srcId="{0807218B-1F76-4719-B859-1D0943703AC0}" destId="{862277D7-B339-4AE2-9C13-86A2EC5B6713}" srcOrd="1" destOrd="0" parTransId="{FC373A60-E5D1-4655-ACAC-951CD7BFD16B}" sibTransId="{1AC681C5-7A7C-48A5-9431-679FC1B0432C}"/>
    <dgm:cxn modelId="{78842E65-6DCB-46CD-94E6-F91CCC18D2DE}" type="presOf" srcId="{B07111C7-9A31-4202-AC25-5A5F58B501E3}" destId="{841B7060-06BE-4535-A796-39C2F05F31D4}" srcOrd="0" destOrd="0" presId="urn:microsoft.com/office/officeart/2008/layout/VerticalCurvedList"/>
    <dgm:cxn modelId="{66BAA4B0-B773-48A0-A493-9C491467E28D}" srcId="{0807218B-1F76-4719-B859-1D0943703AC0}" destId="{66C06275-0F2D-4761-B344-D77DA10C7304}" srcOrd="0" destOrd="0" parTransId="{E859FA02-FCAD-4439-972D-C63C8AE0DFB5}" sibTransId="{B07111C7-9A31-4202-AC25-5A5F58B501E3}"/>
    <dgm:cxn modelId="{D80BA8C3-66A1-495D-B242-B712E39E2C75}" type="presOf" srcId="{0807218B-1F76-4719-B859-1D0943703AC0}" destId="{C191C565-6671-47FB-98B1-D849ADFB0EB3}" srcOrd="0" destOrd="0" presId="urn:microsoft.com/office/officeart/2008/layout/VerticalCurvedList"/>
    <dgm:cxn modelId="{67505AC4-16DB-410C-AED9-8C9FAEB47C06}" type="presOf" srcId="{66C06275-0F2D-4761-B344-D77DA10C7304}" destId="{2CB808D8-0F33-4CFD-819A-2FA5B2C23EA3}" srcOrd="0" destOrd="0" presId="urn:microsoft.com/office/officeart/2008/layout/VerticalCurvedList"/>
    <dgm:cxn modelId="{132B03D6-F6ED-4151-8A3E-07E4FAE2B814}" type="presOf" srcId="{862277D7-B339-4AE2-9C13-86A2EC5B6713}" destId="{8FF6DF64-C18C-48F5-8701-96865162D0B5}" srcOrd="0" destOrd="0" presId="urn:microsoft.com/office/officeart/2008/layout/VerticalCurvedList"/>
    <dgm:cxn modelId="{A66FEEB4-58EA-4CC8-8F70-32D8DD89B176}" type="presParOf" srcId="{C191C565-6671-47FB-98B1-D849ADFB0EB3}" destId="{A84F7107-5AE0-48CB-966E-DE25DC76A8FA}" srcOrd="0" destOrd="0" presId="urn:microsoft.com/office/officeart/2008/layout/VerticalCurvedList"/>
    <dgm:cxn modelId="{43A94A31-D7CD-4CF2-8A7F-AEA3F5A32F5E}" type="presParOf" srcId="{A84F7107-5AE0-48CB-966E-DE25DC76A8FA}" destId="{380F2744-15EC-47DD-9C35-F59B3F406C1F}" srcOrd="0" destOrd="0" presId="urn:microsoft.com/office/officeart/2008/layout/VerticalCurvedList"/>
    <dgm:cxn modelId="{076217B6-ACB2-445C-877D-E2831B706F1E}" type="presParOf" srcId="{380F2744-15EC-47DD-9C35-F59B3F406C1F}" destId="{B1C9F3BE-1688-4939-9FC2-3F65E26B3B08}" srcOrd="0" destOrd="0" presId="urn:microsoft.com/office/officeart/2008/layout/VerticalCurvedList"/>
    <dgm:cxn modelId="{22EF5312-8E5D-449B-BC18-F26E0B2C3668}" type="presParOf" srcId="{380F2744-15EC-47DD-9C35-F59B3F406C1F}" destId="{841B7060-06BE-4535-A796-39C2F05F31D4}" srcOrd="1" destOrd="0" presId="urn:microsoft.com/office/officeart/2008/layout/VerticalCurvedList"/>
    <dgm:cxn modelId="{98788191-D4E1-4D82-97AE-9D3E1C113807}" type="presParOf" srcId="{380F2744-15EC-47DD-9C35-F59B3F406C1F}" destId="{E3D7023B-4070-4D01-8D0C-28AEE11007DD}" srcOrd="2" destOrd="0" presId="urn:microsoft.com/office/officeart/2008/layout/VerticalCurvedList"/>
    <dgm:cxn modelId="{1730A488-3934-4006-BBE4-523ED48A5BAC}" type="presParOf" srcId="{380F2744-15EC-47DD-9C35-F59B3F406C1F}" destId="{32B45377-7C0E-4652-ADC5-36FCBCA167CE}" srcOrd="3" destOrd="0" presId="urn:microsoft.com/office/officeart/2008/layout/VerticalCurvedList"/>
    <dgm:cxn modelId="{91972CD5-5179-4FCD-85E2-5A56FFFD775D}" type="presParOf" srcId="{A84F7107-5AE0-48CB-966E-DE25DC76A8FA}" destId="{2CB808D8-0F33-4CFD-819A-2FA5B2C23EA3}" srcOrd="1" destOrd="0" presId="urn:microsoft.com/office/officeart/2008/layout/VerticalCurvedList"/>
    <dgm:cxn modelId="{09FFCD27-BB12-49D2-AD21-9924C094B770}" type="presParOf" srcId="{A84F7107-5AE0-48CB-966E-DE25DC76A8FA}" destId="{2D416972-E65E-46D7-8CE9-05A5CA6C0644}" srcOrd="2" destOrd="0" presId="urn:microsoft.com/office/officeart/2008/layout/VerticalCurvedList"/>
    <dgm:cxn modelId="{85023D7E-DBC3-4AD5-AC0C-E7E914B4AFDB}" type="presParOf" srcId="{2D416972-E65E-46D7-8CE9-05A5CA6C0644}" destId="{D38C78AA-92D4-472C-8DFB-F8B87BD94776}" srcOrd="0" destOrd="0" presId="urn:microsoft.com/office/officeart/2008/layout/VerticalCurvedList"/>
    <dgm:cxn modelId="{0B0FF70F-1E50-4E17-A720-476AC6B639FE}" type="presParOf" srcId="{A84F7107-5AE0-48CB-966E-DE25DC76A8FA}" destId="{8FF6DF64-C18C-48F5-8701-96865162D0B5}" srcOrd="3" destOrd="0" presId="urn:microsoft.com/office/officeart/2008/layout/VerticalCurvedList"/>
    <dgm:cxn modelId="{2A421714-0213-4CE6-9D3C-8D040870A7C9}" type="presParOf" srcId="{A84F7107-5AE0-48CB-966E-DE25DC76A8FA}" destId="{E17E9AC7-083A-4D27-919C-59EC51AB1FBD}" srcOrd="4" destOrd="0" presId="urn:microsoft.com/office/officeart/2008/layout/VerticalCurvedList"/>
    <dgm:cxn modelId="{E51175B0-5BD5-45A5-BE55-795EED2DBFF2}" type="presParOf" srcId="{E17E9AC7-083A-4D27-919C-59EC51AB1FBD}" destId="{EB9789B0-6A76-439F-96EF-B6E0C0E63D8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807218B-1F76-4719-B859-1D0943703AC0}" type="doc">
      <dgm:prSet loTypeId="urn:microsoft.com/office/officeart/2008/layout/VerticalCurvedList" loCatId="list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2277D7-B339-4AE2-9C13-86A2EC5B6713}">
      <dgm:prSet phldrT="[Text]"/>
      <dgm:spPr/>
      <dgm:t>
        <a:bodyPr/>
        <a:lstStyle/>
        <a:p>
          <a:r>
            <a:rPr lang="en-IN" dirty="0"/>
            <a:t>A closure is a function defined inside another function (called the parent function), and has access to variables that are declared and defined in the parent function scope.</a:t>
          </a:r>
        </a:p>
      </dgm:t>
    </dgm:pt>
    <dgm:pt modelId="{FC373A60-E5D1-4655-ACAC-951CD7BFD16B}" type="parTrans" cxnId="{64F50B30-9154-4C27-BD05-D07A4E4249B4}">
      <dgm:prSet/>
      <dgm:spPr/>
      <dgm:t>
        <a:bodyPr/>
        <a:lstStyle/>
        <a:p>
          <a:endParaRPr lang="en-US"/>
        </a:p>
      </dgm:t>
    </dgm:pt>
    <dgm:pt modelId="{1AC681C5-7A7C-48A5-9431-679FC1B0432C}" type="sibTrans" cxnId="{64F50B30-9154-4C27-BD05-D07A4E4249B4}">
      <dgm:prSet/>
      <dgm:spPr/>
      <dgm:t>
        <a:bodyPr/>
        <a:lstStyle/>
        <a:p>
          <a:endParaRPr lang="en-US"/>
        </a:p>
      </dgm:t>
    </dgm:pt>
    <dgm:pt modelId="{AC93AA43-0210-48E5-9ECA-81296D92D7D1}">
      <dgm:prSet phldrT="[Text]"/>
      <dgm:spPr/>
      <dgm:t>
        <a:bodyPr/>
        <a:lstStyle/>
        <a:p>
          <a:r>
            <a:rPr lang="en-IN" dirty="0"/>
            <a:t>The closure has access to variables in three scopes:</a:t>
          </a:r>
        </a:p>
        <a:p>
          <a:r>
            <a:rPr lang="en-IN" dirty="0"/>
            <a:t>Variables declared in their own scope</a:t>
          </a:r>
        </a:p>
        <a:p>
          <a:r>
            <a:rPr lang="en-IN" dirty="0"/>
            <a:t>Variables declared in a parent function scope</a:t>
          </a:r>
        </a:p>
        <a:p>
          <a:r>
            <a:rPr lang="en-IN" dirty="0"/>
            <a:t>Variables declared in the global namespace</a:t>
          </a:r>
          <a:r>
            <a:rPr lang="en-US" dirty="0"/>
            <a:t> </a:t>
          </a:r>
        </a:p>
      </dgm:t>
    </dgm:pt>
    <dgm:pt modelId="{AED44CF1-84A0-4BA2-886C-2BDDBDFF573F}" type="parTrans" cxnId="{F23423A2-AAC1-45D4-9731-CFC319BB5748}">
      <dgm:prSet/>
      <dgm:spPr/>
      <dgm:t>
        <a:bodyPr/>
        <a:lstStyle/>
        <a:p>
          <a:endParaRPr lang="en-US"/>
        </a:p>
      </dgm:t>
    </dgm:pt>
    <dgm:pt modelId="{632BC3E7-10E1-4E4F-9C2C-190D8B9B3C0F}" type="sibTrans" cxnId="{F23423A2-AAC1-45D4-9731-CFC319BB5748}">
      <dgm:prSet/>
      <dgm:spPr/>
      <dgm:t>
        <a:bodyPr/>
        <a:lstStyle/>
        <a:p>
          <a:endParaRPr lang="en-US"/>
        </a:p>
      </dgm:t>
    </dgm:pt>
    <dgm:pt modelId="{6A6295FC-7617-4DEA-8A30-3D243291DD4D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b="0" i="0" dirty="0"/>
            <a:t>Write a function ‘multiply’ using closures, </a:t>
          </a:r>
        </a:p>
        <a:p>
          <a:r>
            <a:rPr lang="en-IN" b="0" i="0" dirty="0"/>
            <a:t>console.log(multiply(2)(3)(4)); </a:t>
          </a:r>
          <a:r>
            <a:rPr lang="en-IN" b="0" i="1" dirty="0"/>
            <a:t>// output : 24</a:t>
          </a:r>
          <a:endParaRPr lang="en-US" dirty="0"/>
        </a:p>
      </dgm:t>
    </dgm:pt>
    <dgm:pt modelId="{07D6C19D-C28B-48C1-80D4-D77CA0025C34}" type="parTrans" cxnId="{3D168D7B-AF92-4D53-A884-BCFC96DA6C87}">
      <dgm:prSet/>
      <dgm:spPr/>
      <dgm:t>
        <a:bodyPr/>
        <a:lstStyle/>
        <a:p>
          <a:endParaRPr lang="en-US"/>
        </a:p>
      </dgm:t>
    </dgm:pt>
    <dgm:pt modelId="{1B039DAB-6787-4ECE-B8BC-04B709639793}" type="sibTrans" cxnId="{3D168D7B-AF92-4D53-A884-BCFC96DA6C87}">
      <dgm:prSet/>
      <dgm:spPr/>
      <dgm:t>
        <a:bodyPr/>
        <a:lstStyle/>
        <a:p>
          <a:endParaRPr lang="en-US"/>
        </a:p>
      </dgm:t>
    </dgm:pt>
    <dgm:pt modelId="{C191C565-6671-47FB-98B1-D849ADFB0EB3}" type="pres">
      <dgm:prSet presAssocID="{0807218B-1F76-4719-B859-1D0943703AC0}" presName="Name0" presStyleCnt="0">
        <dgm:presLayoutVars>
          <dgm:chMax val="7"/>
          <dgm:chPref val="7"/>
          <dgm:dir/>
        </dgm:presLayoutVars>
      </dgm:prSet>
      <dgm:spPr/>
    </dgm:pt>
    <dgm:pt modelId="{A84F7107-5AE0-48CB-966E-DE25DC76A8FA}" type="pres">
      <dgm:prSet presAssocID="{0807218B-1F76-4719-B859-1D0943703AC0}" presName="Name1" presStyleCnt="0"/>
      <dgm:spPr/>
    </dgm:pt>
    <dgm:pt modelId="{380F2744-15EC-47DD-9C35-F59B3F406C1F}" type="pres">
      <dgm:prSet presAssocID="{0807218B-1F76-4719-B859-1D0943703AC0}" presName="cycle" presStyleCnt="0"/>
      <dgm:spPr/>
    </dgm:pt>
    <dgm:pt modelId="{B1C9F3BE-1688-4939-9FC2-3F65E26B3B08}" type="pres">
      <dgm:prSet presAssocID="{0807218B-1F76-4719-B859-1D0943703AC0}" presName="srcNode" presStyleLbl="node1" presStyleIdx="0" presStyleCnt="3"/>
      <dgm:spPr/>
    </dgm:pt>
    <dgm:pt modelId="{841B7060-06BE-4535-A796-39C2F05F31D4}" type="pres">
      <dgm:prSet presAssocID="{0807218B-1F76-4719-B859-1D0943703AC0}" presName="conn" presStyleLbl="parChTrans1D2" presStyleIdx="0" presStyleCnt="1"/>
      <dgm:spPr/>
    </dgm:pt>
    <dgm:pt modelId="{E3D7023B-4070-4D01-8D0C-28AEE11007DD}" type="pres">
      <dgm:prSet presAssocID="{0807218B-1F76-4719-B859-1D0943703AC0}" presName="extraNode" presStyleLbl="node1" presStyleIdx="0" presStyleCnt="3"/>
      <dgm:spPr/>
    </dgm:pt>
    <dgm:pt modelId="{32B45377-7C0E-4652-ADC5-36FCBCA167CE}" type="pres">
      <dgm:prSet presAssocID="{0807218B-1F76-4719-B859-1D0943703AC0}" presName="dstNode" presStyleLbl="node1" presStyleIdx="0" presStyleCnt="3"/>
      <dgm:spPr/>
    </dgm:pt>
    <dgm:pt modelId="{A1F7CEEF-756F-4FDD-A1FF-7EAC16B4A5B5}" type="pres">
      <dgm:prSet presAssocID="{862277D7-B339-4AE2-9C13-86A2EC5B6713}" presName="text_1" presStyleLbl="node1" presStyleIdx="0" presStyleCnt="3">
        <dgm:presLayoutVars>
          <dgm:bulletEnabled val="1"/>
        </dgm:presLayoutVars>
      </dgm:prSet>
      <dgm:spPr/>
    </dgm:pt>
    <dgm:pt modelId="{C726D1CC-5DDB-44D0-BDF5-372CB7285886}" type="pres">
      <dgm:prSet presAssocID="{862277D7-B339-4AE2-9C13-86A2EC5B6713}" presName="accent_1" presStyleCnt="0"/>
      <dgm:spPr/>
    </dgm:pt>
    <dgm:pt modelId="{EB9789B0-6A76-439F-96EF-B6E0C0E63D82}" type="pres">
      <dgm:prSet presAssocID="{862277D7-B339-4AE2-9C13-86A2EC5B6713}" presName="accentRepeatNode" presStyleLbl="solidFgAcc1" presStyleIdx="0" presStyleCnt="3"/>
      <dgm:spPr/>
    </dgm:pt>
    <dgm:pt modelId="{2EBE9441-23E0-4EA1-ACD6-50FDEF5F1342}" type="pres">
      <dgm:prSet presAssocID="{AC93AA43-0210-48E5-9ECA-81296D92D7D1}" presName="text_2" presStyleLbl="node1" presStyleIdx="1" presStyleCnt="3">
        <dgm:presLayoutVars>
          <dgm:bulletEnabled val="1"/>
        </dgm:presLayoutVars>
      </dgm:prSet>
      <dgm:spPr/>
    </dgm:pt>
    <dgm:pt modelId="{C11016FA-BBB7-4BE4-BD8A-7FAC9C51F285}" type="pres">
      <dgm:prSet presAssocID="{AC93AA43-0210-48E5-9ECA-81296D92D7D1}" presName="accent_2" presStyleCnt="0"/>
      <dgm:spPr/>
    </dgm:pt>
    <dgm:pt modelId="{8A825149-9EFF-4EA7-9485-70D3ECDAA111}" type="pres">
      <dgm:prSet presAssocID="{AC93AA43-0210-48E5-9ECA-81296D92D7D1}" presName="accentRepeatNode" presStyleLbl="solidFgAcc1" presStyleIdx="1" presStyleCnt="3"/>
      <dgm:spPr/>
    </dgm:pt>
    <dgm:pt modelId="{2491FD8B-6D4C-4AAC-A5E4-BD9D81AB31DF}" type="pres">
      <dgm:prSet presAssocID="{6A6295FC-7617-4DEA-8A30-3D243291DD4D}" presName="text_3" presStyleLbl="node1" presStyleIdx="2" presStyleCnt="3">
        <dgm:presLayoutVars>
          <dgm:bulletEnabled val="1"/>
        </dgm:presLayoutVars>
      </dgm:prSet>
      <dgm:spPr/>
    </dgm:pt>
    <dgm:pt modelId="{3BD27351-441B-4C88-B8AA-99ECA6A5892B}" type="pres">
      <dgm:prSet presAssocID="{6A6295FC-7617-4DEA-8A30-3D243291DD4D}" presName="accent_3" presStyleCnt="0"/>
      <dgm:spPr/>
    </dgm:pt>
    <dgm:pt modelId="{0582260D-B777-4978-95F5-1BA1BC726F52}" type="pres">
      <dgm:prSet presAssocID="{6A6295FC-7617-4DEA-8A30-3D243291DD4D}" presName="accentRepeatNode" presStyleLbl="solidFgAcc1" presStyleIdx="2" presStyleCnt="3"/>
      <dgm:spPr/>
    </dgm:pt>
  </dgm:ptLst>
  <dgm:cxnLst>
    <dgm:cxn modelId="{45B89B2C-B6C1-4097-BA8F-5B54C4869E3C}" type="presOf" srcId="{1AC681C5-7A7C-48A5-9431-679FC1B0432C}" destId="{841B7060-06BE-4535-A796-39C2F05F31D4}" srcOrd="0" destOrd="0" presId="urn:microsoft.com/office/officeart/2008/layout/VerticalCurvedList"/>
    <dgm:cxn modelId="{64F50B30-9154-4C27-BD05-D07A4E4249B4}" srcId="{0807218B-1F76-4719-B859-1D0943703AC0}" destId="{862277D7-B339-4AE2-9C13-86A2EC5B6713}" srcOrd="0" destOrd="0" parTransId="{FC373A60-E5D1-4655-ACAC-951CD7BFD16B}" sibTransId="{1AC681C5-7A7C-48A5-9431-679FC1B0432C}"/>
    <dgm:cxn modelId="{41F4DE3E-059D-41A1-89D9-6095CA3F349B}" type="presOf" srcId="{6A6295FC-7617-4DEA-8A30-3D243291DD4D}" destId="{2491FD8B-6D4C-4AAC-A5E4-BD9D81AB31DF}" srcOrd="0" destOrd="0" presId="urn:microsoft.com/office/officeart/2008/layout/VerticalCurvedList"/>
    <dgm:cxn modelId="{7CF23C74-4B04-4B25-9DBC-9831597523CC}" type="presOf" srcId="{862277D7-B339-4AE2-9C13-86A2EC5B6713}" destId="{A1F7CEEF-756F-4FDD-A1FF-7EAC16B4A5B5}" srcOrd="0" destOrd="0" presId="urn:microsoft.com/office/officeart/2008/layout/VerticalCurvedList"/>
    <dgm:cxn modelId="{3D168D7B-AF92-4D53-A884-BCFC96DA6C87}" srcId="{0807218B-1F76-4719-B859-1D0943703AC0}" destId="{6A6295FC-7617-4DEA-8A30-3D243291DD4D}" srcOrd="2" destOrd="0" parTransId="{07D6C19D-C28B-48C1-80D4-D77CA0025C34}" sibTransId="{1B039DAB-6787-4ECE-B8BC-04B709639793}"/>
    <dgm:cxn modelId="{F23423A2-AAC1-45D4-9731-CFC319BB5748}" srcId="{0807218B-1F76-4719-B859-1D0943703AC0}" destId="{AC93AA43-0210-48E5-9ECA-81296D92D7D1}" srcOrd="1" destOrd="0" parTransId="{AED44CF1-84A0-4BA2-886C-2BDDBDFF573F}" sibTransId="{632BC3E7-10E1-4E4F-9C2C-190D8B9B3C0F}"/>
    <dgm:cxn modelId="{D80BA8C3-66A1-495D-B242-B712E39E2C75}" type="presOf" srcId="{0807218B-1F76-4719-B859-1D0943703AC0}" destId="{C191C565-6671-47FB-98B1-D849ADFB0EB3}" srcOrd="0" destOrd="0" presId="urn:microsoft.com/office/officeart/2008/layout/VerticalCurvedList"/>
    <dgm:cxn modelId="{5AA0ADF0-9BAC-484F-A2D7-266A8834F9EC}" type="presOf" srcId="{AC93AA43-0210-48E5-9ECA-81296D92D7D1}" destId="{2EBE9441-23E0-4EA1-ACD6-50FDEF5F1342}" srcOrd="0" destOrd="0" presId="urn:microsoft.com/office/officeart/2008/layout/VerticalCurvedList"/>
    <dgm:cxn modelId="{A66FEEB4-58EA-4CC8-8F70-32D8DD89B176}" type="presParOf" srcId="{C191C565-6671-47FB-98B1-D849ADFB0EB3}" destId="{A84F7107-5AE0-48CB-966E-DE25DC76A8FA}" srcOrd="0" destOrd="0" presId="urn:microsoft.com/office/officeart/2008/layout/VerticalCurvedList"/>
    <dgm:cxn modelId="{43A94A31-D7CD-4CF2-8A7F-AEA3F5A32F5E}" type="presParOf" srcId="{A84F7107-5AE0-48CB-966E-DE25DC76A8FA}" destId="{380F2744-15EC-47DD-9C35-F59B3F406C1F}" srcOrd="0" destOrd="0" presId="urn:microsoft.com/office/officeart/2008/layout/VerticalCurvedList"/>
    <dgm:cxn modelId="{076217B6-ACB2-445C-877D-E2831B706F1E}" type="presParOf" srcId="{380F2744-15EC-47DD-9C35-F59B3F406C1F}" destId="{B1C9F3BE-1688-4939-9FC2-3F65E26B3B08}" srcOrd="0" destOrd="0" presId="urn:microsoft.com/office/officeart/2008/layout/VerticalCurvedList"/>
    <dgm:cxn modelId="{22EF5312-8E5D-449B-BC18-F26E0B2C3668}" type="presParOf" srcId="{380F2744-15EC-47DD-9C35-F59B3F406C1F}" destId="{841B7060-06BE-4535-A796-39C2F05F31D4}" srcOrd="1" destOrd="0" presId="urn:microsoft.com/office/officeart/2008/layout/VerticalCurvedList"/>
    <dgm:cxn modelId="{98788191-D4E1-4D82-97AE-9D3E1C113807}" type="presParOf" srcId="{380F2744-15EC-47DD-9C35-F59B3F406C1F}" destId="{E3D7023B-4070-4D01-8D0C-28AEE11007DD}" srcOrd="2" destOrd="0" presId="urn:microsoft.com/office/officeart/2008/layout/VerticalCurvedList"/>
    <dgm:cxn modelId="{1730A488-3934-4006-BBE4-523ED48A5BAC}" type="presParOf" srcId="{380F2744-15EC-47DD-9C35-F59B3F406C1F}" destId="{32B45377-7C0E-4652-ADC5-36FCBCA167CE}" srcOrd="3" destOrd="0" presId="urn:microsoft.com/office/officeart/2008/layout/VerticalCurvedList"/>
    <dgm:cxn modelId="{79F2921C-153F-4573-B6D4-0876A93F8C1C}" type="presParOf" srcId="{A84F7107-5AE0-48CB-966E-DE25DC76A8FA}" destId="{A1F7CEEF-756F-4FDD-A1FF-7EAC16B4A5B5}" srcOrd="1" destOrd="0" presId="urn:microsoft.com/office/officeart/2008/layout/VerticalCurvedList"/>
    <dgm:cxn modelId="{8C9CF75A-016B-4843-BABA-EFF7842BE63A}" type="presParOf" srcId="{A84F7107-5AE0-48CB-966E-DE25DC76A8FA}" destId="{C726D1CC-5DDB-44D0-BDF5-372CB7285886}" srcOrd="2" destOrd="0" presId="urn:microsoft.com/office/officeart/2008/layout/VerticalCurvedList"/>
    <dgm:cxn modelId="{E087543F-8293-432A-BFE5-6DA88AD89A0E}" type="presParOf" srcId="{C726D1CC-5DDB-44D0-BDF5-372CB7285886}" destId="{EB9789B0-6A76-439F-96EF-B6E0C0E63D82}" srcOrd="0" destOrd="0" presId="urn:microsoft.com/office/officeart/2008/layout/VerticalCurvedList"/>
    <dgm:cxn modelId="{0348D940-14B8-4365-9279-1B1A54A5E357}" type="presParOf" srcId="{A84F7107-5AE0-48CB-966E-DE25DC76A8FA}" destId="{2EBE9441-23E0-4EA1-ACD6-50FDEF5F1342}" srcOrd="3" destOrd="0" presId="urn:microsoft.com/office/officeart/2008/layout/VerticalCurvedList"/>
    <dgm:cxn modelId="{85080ED8-5019-4E16-AAA0-973A8FA8C61D}" type="presParOf" srcId="{A84F7107-5AE0-48CB-966E-DE25DC76A8FA}" destId="{C11016FA-BBB7-4BE4-BD8A-7FAC9C51F285}" srcOrd="4" destOrd="0" presId="urn:microsoft.com/office/officeart/2008/layout/VerticalCurvedList"/>
    <dgm:cxn modelId="{6618C480-D470-4322-8008-0046C2ACBDB4}" type="presParOf" srcId="{C11016FA-BBB7-4BE4-BD8A-7FAC9C51F285}" destId="{8A825149-9EFF-4EA7-9485-70D3ECDAA111}" srcOrd="0" destOrd="0" presId="urn:microsoft.com/office/officeart/2008/layout/VerticalCurvedList"/>
    <dgm:cxn modelId="{73DEA88B-D918-4354-A0BC-6160AD101BE3}" type="presParOf" srcId="{A84F7107-5AE0-48CB-966E-DE25DC76A8FA}" destId="{2491FD8B-6D4C-4AAC-A5E4-BD9D81AB31DF}" srcOrd="5" destOrd="0" presId="urn:microsoft.com/office/officeart/2008/layout/VerticalCurvedList"/>
    <dgm:cxn modelId="{72E403CE-7EE6-401E-82B0-47FFF1EDBCFA}" type="presParOf" srcId="{A84F7107-5AE0-48CB-966E-DE25DC76A8FA}" destId="{3BD27351-441B-4C88-B8AA-99ECA6A5892B}" srcOrd="6" destOrd="0" presId="urn:microsoft.com/office/officeart/2008/layout/VerticalCurvedList"/>
    <dgm:cxn modelId="{1D549AA5-6DD7-4547-B5BF-B3E12DFDFAE6}" type="presParOf" srcId="{3BD27351-441B-4C88-B8AA-99ECA6A5892B}" destId="{0582260D-B777-4978-95F5-1BA1BC726F5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E53B319-A407-4AE4-9C5A-B26D312B20EE}" type="doc">
      <dgm:prSet loTypeId="urn:diagrams.loki3.com/BracketList" loCatId="list" qsTypeId="urn:microsoft.com/office/officeart/2005/8/quickstyle/3d6" qsCatId="3D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207D7C79-0CC4-4283-9828-3EE0E6B158A4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E91F6553-43FD-47FB-9311-557169586275}" type="parTrans" cxnId="{C898E9FC-DC1D-48EC-9888-AD1685FF750E}">
      <dgm:prSet/>
      <dgm:spPr/>
      <dgm:t>
        <a:bodyPr/>
        <a:lstStyle/>
        <a:p>
          <a:endParaRPr lang="en-US"/>
        </a:p>
      </dgm:t>
    </dgm:pt>
    <dgm:pt modelId="{2D82370F-3BAD-4220-8245-0C0B143BB3BB}" type="sibTrans" cxnId="{C898E9FC-DC1D-48EC-9888-AD1685FF750E}">
      <dgm:prSet/>
      <dgm:spPr/>
      <dgm:t>
        <a:bodyPr/>
        <a:lstStyle/>
        <a:p>
          <a:endParaRPr lang="en-US"/>
        </a:p>
      </dgm:t>
    </dgm:pt>
    <dgm:pt modelId="{B72D49B8-639C-48F8-B5E4-94F95793C752}">
      <dgm:prSet phldrT="[Text]" custT="1"/>
      <dgm:spPr/>
      <dgm:t>
        <a:bodyPr/>
        <a:lstStyle/>
        <a:p>
          <a:pPr algn="l">
            <a:buFontTx/>
            <a:buNone/>
          </a:pPr>
          <a:r>
            <a:rPr lang="en-IN" sz="3600" b="0" dirty="0" err="1"/>
            <a:t>var</a:t>
          </a:r>
          <a:r>
            <a:rPr lang="en-IN" sz="3600" b="0" dirty="0"/>
            <a:t> bar = true;</a:t>
          </a:r>
          <a:endParaRPr lang="en-US" sz="3600" dirty="0"/>
        </a:p>
      </dgm:t>
    </dgm:pt>
    <dgm:pt modelId="{2F0C8B31-93F0-433F-BA34-8A9CB366B95B}" type="parTrans" cxnId="{C830D501-217F-4522-BF8E-4AA58BA7348C}">
      <dgm:prSet/>
      <dgm:spPr/>
      <dgm:t>
        <a:bodyPr/>
        <a:lstStyle/>
        <a:p>
          <a:endParaRPr lang="en-US"/>
        </a:p>
      </dgm:t>
    </dgm:pt>
    <dgm:pt modelId="{D3C07C00-0658-428F-9656-3A8BD824C740}" type="sibTrans" cxnId="{C830D501-217F-4522-BF8E-4AA58BA7348C}">
      <dgm:prSet/>
      <dgm:spPr/>
      <dgm:t>
        <a:bodyPr/>
        <a:lstStyle/>
        <a:p>
          <a:endParaRPr lang="en-US"/>
        </a:p>
      </dgm:t>
    </dgm:pt>
    <dgm:pt modelId="{77D06C67-D6FC-4951-9788-8BACB8088318}">
      <dgm:prSet/>
      <dgm:spPr/>
      <dgm:t>
        <a:bodyPr/>
        <a:lstStyle/>
        <a:p>
          <a:pPr algn="l">
            <a:buFontTx/>
            <a:buNone/>
          </a:pPr>
          <a:r>
            <a:rPr lang="en-IN" b="0" dirty="0"/>
            <a:t>console.log(bar + 0); </a:t>
          </a:r>
        </a:p>
      </dgm:t>
    </dgm:pt>
    <dgm:pt modelId="{D78D9AD3-ACDF-41CB-8BAB-EE6291976B7A}" type="parTrans" cxnId="{DFF3E3DD-14E1-44EA-A55A-8177E19922D6}">
      <dgm:prSet/>
      <dgm:spPr/>
      <dgm:t>
        <a:bodyPr/>
        <a:lstStyle/>
        <a:p>
          <a:endParaRPr lang="en-US"/>
        </a:p>
      </dgm:t>
    </dgm:pt>
    <dgm:pt modelId="{8E29EA0D-9E17-4B63-B92C-09A30F506C03}" type="sibTrans" cxnId="{DFF3E3DD-14E1-44EA-A55A-8177E19922D6}">
      <dgm:prSet/>
      <dgm:spPr/>
      <dgm:t>
        <a:bodyPr/>
        <a:lstStyle/>
        <a:p>
          <a:endParaRPr lang="en-US"/>
        </a:p>
      </dgm:t>
    </dgm:pt>
    <dgm:pt modelId="{BA7AC523-228E-49C5-9113-C3F7E06939A9}">
      <dgm:prSet/>
      <dgm:spPr/>
      <dgm:t>
        <a:bodyPr/>
        <a:lstStyle/>
        <a:p>
          <a:pPr algn="l">
            <a:buFontTx/>
            <a:buNone/>
          </a:pPr>
          <a:r>
            <a:rPr lang="en-IN" b="0" dirty="0"/>
            <a:t>console.log(bar + "</a:t>
          </a:r>
          <a:r>
            <a:rPr lang="en-IN" b="0" dirty="0" err="1"/>
            <a:t>xyz</a:t>
          </a:r>
          <a:r>
            <a:rPr lang="en-IN" b="0" dirty="0"/>
            <a:t>"); </a:t>
          </a:r>
        </a:p>
      </dgm:t>
    </dgm:pt>
    <dgm:pt modelId="{89846CE6-7BA0-47D0-9EF9-B6EB760B49DA}" type="parTrans" cxnId="{A2FF43E6-330F-4915-A780-0607C2B20B75}">
      <dgm:prSet/>
      <dgm:spPr/>
      <dgm:t>
        <a:bodyPr/>
        <a:lstStyle/>
        <a:p>
          <a:endParaRPr lang="en-US"/>
        </a:p>
      </dgm:t>
    </dgm:pt>
    <dgm:pt modelId="{CB4DD9F0-9478-4D32-81BD-A7DD5D01034E}" type="sibTrans" cxnId="{A2FF43E6-330F-4915-A780-0607C2B20B75}">
      <dgm:prSet/>
      <dgm:spPr/>
      <dgm:t>
        <a:bodyPr/>
        <a:lstStyle/>
        <a:p>
          <a:endParaRPr lang="en-US"/>
        </a:p>
      </dgm:t>
    </dgm:pt>
    <dgm:pt modelId="{6D06F354-B0FB-4945-A516-28E3EE93C8F4}">
      <dgm:prSet/>
      <dgm:spPr/>
      <dgm:t>
        <a:bodyPr/>
        <a:lstStyle/>
        <a:p>
          <a:pPr algn="l">
            <a:buFontTx/>
            <a:buNone/>
          </a:pPr>
          <a:r>
            <a:rPr lang="en-IN" b="0" dirty="0"/>
            <a:t>console.log(bar + true); </a:t>
          </a:r>
        </a:p>
      </dgm:t>
    </dgm:pt>
    <dgm:pt modelId="{8B67827C-86A5-4A8B-A67C-5D9576CFA2F1}" type="parTrans" cxnId="{1643FF67-41B8-4E3D-87B4-26E8B0163A0E}">
      <dgm:prSet/>
      <dgm:spPr/>
      <dgm:t>
        <a:bodyPr/>
        <a:lstStyle/>
        <a:p>
          <a:endParaRPr lang="en-US"/>
        </a:p>
      </dgm:t>
    </dgm:pt>
    <dgm:pt modelId="{383FD9D3-FA83-4DDE-AD12-1B12C120C2DD}" type="sibTrans" cxnId="{1643FF67-41B8-4E3D-87B4-26E8B0163A0E}">
      <dgm:prSet/>
      <dgm:spPr/>
      <dgm:t>
        <a:bodyPr/>
        <a:lstStyle/>
        <a:p>
          <a:endParaRPr lang="en-US"/>
        </a:p>
      </dgm:t>
    </dgm:pt>
    <dgm:pt modelId="{4600328B-530B-4ABF-930C-E2D80C69F8D9}">
      <dgm:prSet/>
      <dgm:spPr/>
      <dgm:t>
        <a:bodyPr/>
        <a:lstStyle/>
        <a:p>
          <a:pPr algn="l">
            <a:buFontTx/>
            <a:buNone/>
          </a:pPr>
          <a:r>
            <a:rPr lang="en-IN" b="0" dirty="0"/>
            <a:t>console.log(bar + false);</a:t>
          </a:r>
        </a:p>
      </dgm:t>
    </dgm:pt>
    <dgm:pt modelId="{34D19701-1F0B-4FAF-9899-17658B94E96C}" type="parTrans" cxnId="{B5A3CEBC-BF24-40FD-94CA-A8C7B1F269B5}">
      <dgm:prSet/>
      <dgm:spPr/>
      <dgm:t>
        <a:bodyPr/>
        <a:lstStyle/>
        <a:p>
          <a:endParaRPr lang="en-US"/>
        </a:p>
      </dgm:t>
    </dgm:pt>
    <dgm:pt modelId="{D8464CBD-4139-41D3-A2FB-5073308DB2DE}" type="sibTrans" cxnId="{B5A3CEBC-BF24-40FD-94CA-A8C7B1F269B5}">
      <dgm:prSet/>
      <dgm:spPr/>
      <dgm:t>
        <a:bodyPr/>
        <a:lstStyle/>
        <a:p>
          <a:endParaRPr lang="en-US"/>
        </a:p>
      </dgm:t>
    </dgm:pt>
    <dgm:pt modelId="{47D357D3-F67E-4CE3-9930-558A1C79D8A6}" type="pres">
      <dgm:prSet presAssocID="{BE53B319-A407-4AE4-9C5A-B26D312B20EE}" presName="Name0" presStyleCnt="0">
        <dgm:presLayoutVars>
          <dgm:dir/>
          <dgm:animLvl val="lvl"/>
          <dgm:resizeHandles val="exact"/>
        </dgm:presLayoutVars>
      </dgm:prSet>
      <dgm:spPr/>
    </dgm:pt>
    <dgm:pt modelId="{AA47E7C3-313C-4512-AE8E-05C2953E7C9B}" type="pres">
      <dgm:prSet presAssocID="{207D7C79-0CC4-4283-9828-3EE0E6B158A4}" presName="linNode" presStyleCnt="0"/>
      <dgm:spPr/>
    </dgm:pt>
    <dgm:pt modelId="{F4FC949A-709A-49E3-BF23-FDD4F206559E}" type="pres">
      <dgm:prSet presAssocID="{207D7C79-0CC4-4283-9828-3EE0E6B158A4}" presName="parTx" presStyleLbl="revTx" presStyleIdx="0" presStyleCnt="1">
        <dgm:presLayoutVars>
          <dgm:chMax val="1"/>
          <dgm:bulletEnabled val="1"/>
        </dgm:presLayoutVars>
      </dgm:prSet>
      <dgm:spPr/>
    </dgm:pt>
    <dgm:pt modelId="{497B15E8-BE9E-44C5-9D35-31580AE34EA8}" type="pres">
      <dgm:prSet presAssocID="{207D7C79-0CC4-4283-9828-3EE0E6B158A4}" presName="bracket" presStyleLbl="parChTrans1D1" presStyleIdx="0" presStyleCnt="1"/>
      <dgm:spPr/>
    </dgm:pt>
    <dgm:pt modelId="{5320D1C1-6338-4AFB-971D-6DB4287FEA6B}" type="pres">
      <dgm:prSet presAssocID="{207D7C79-0CC4-4283-9828-3EE0E6B158A4}" presName="spH" presStyleCnt="0"/>
      <dgm:spPr/>
    </dgm:pt>
    <dgm:pt modelId="{7C3533E7-250C-4129-8E03-DF813BFEEA0F}" type="pres">
      <dgm:prSet presAssocID="{207D7C79-0CC4-4283-9828-3EE0E6B158A4}" presName="desTx" presStyleLbl="node1" presStyleIdx="0" presStyleCnt="1">
        <dgm:presLayoutVars>
          <dgm:bulletEnabled val="1"/>
        </dgm:presLayoutVars>
      </dgm:prSet>
      <dgm:spPr/>
    </dgm:pt>
  </dgm:ptLst>
  <dgm:cxnLst>
    <dgm:cxn modelId="{C830D501-217F-4522-BF8E-4AA58BA7348C}" srcId="{207D7C79-0CC4-4283-9828-3EE0E6B158A4}" destId="{B72D49B8-639C-48F8-B5E4-94F95793C752}" srcOrd="0" destOrd="0" parTransId="{2F0C8B31-93F0-433F-BA34-8A9CB366B95B}" sibTransId="{D3C07C00-0658-428F-9656-3A8BD824C740}"/>
    <dgm:cxn modelId="{144CED10-3CE4-42C8-9F9E-E93BDABFAE90}" type="presOf" srcId="{B72D49B8-639C-48F8-B5E4-94F95793C752}" destId="{7C3533E7-250C-4129-8E03-DF813BFEEA0F}" srcOrd="0" destOrd="0" presId="urn:diagrams.loki3.com/BracketList"/>
    <dgm:cxn modelId="{DE88C136-C7F6-4603-8673-5CB8E905E45F}" type="presOf" srcId="{BE53B319-A407-4AE4-9C5A-B26D312B20EE}" destId="{47D357D3-F67E-4CE3-9930-558A1C79D8A6}" srcOrd="0" destOrd="0" presId="urn:diagrams.loki3.com/BracketList"/>
    <dgm:cxn modelId="{E7B41A46-3BB0-4AA8-B931-52188A89AF92}" type="presOf" srcId="{77D06C67-D6FC-4951-9788-8BACB8088318}" destId="{7C3533E7-250C-4129-8E03-DF813BFEEA0F}" srcOrd="0" destOrd="1" presId="urn:diagrams.loki3.com/BracketList"/>
    <dgm:cxn modelId="{1643FF67-41B8-4E3D-87B4-26E8B0163A0E}" srcId="{207D7C79-0CC4-4283-9828-3EE0E6B158A4}" destId="{6D06F354-B0FB-4945-A516-28E3EE93C8F4}" srcOrd="3" destOrd="0" parTransId="{8B67827C-86A5-4A8B-A67C-5D9576CFA2F1}" sibTransId="{383FD9D3-FA83-4DDE-AD12-1B12C120C2DD}"/>
    <dgm:cxn modelId="{825AE352-650A-41D6-9163-F1592E629AEE}" type="presOf" srcId="{6D06F354-B0FB-4945-A516-28E3EE93C8F4}" destId="{7C3533E7-250C-4129-8E03-DF813BFEEA0F}" srcOrd="0" destOrd="3" presId="urn:diagrams.loki3.com/BracketList"/>
    <dgm:cxn modelId="{26FE4096-5D47-4D16-9A27-4FB24F36D2B1}" type="presOf" srcId="{4600328B-530B-4ABF-930C-E2D80C69F8D9}" destId="{7C3533E7-250C-4129-8E03-DF813BFEEA0F}" srcOrd="0" destOrd="4" presId="urn:diagrams.loki3.com/BracketList"/>
    <dgm:cxn modelId="{B5A3CEBC-BF24-40FD-94CA-A8C7B1F269B5}" srcId="{207D7C79-0CC4-4283-9828-3EE0E6B158A4}" destId="{4600328B-530B-4ABF-930C-E2D80C69F8D9}" srcOrd="4" destOrd="0" parTransId="{34D19701-1F0B-4FAF-9899-17658B94E96C}" sibTransId="{D8464CBD-4139-41D3-A2FB-5073308DB2DE}"/>
    <dgm:cxn modelId="{0D4374CA-A0EF-48E5-B49D-2EA09EA2070B}" type="presOf" srcId="{207D7C79-0CC4-4283-9828-3EE0E6B158A4}" destId="{F4FC949A-709A-49E3-BF23-FDD4F206559E}" srcOrd="0" destOrd="0" presId="urn:diagrams.loki3.com/BracketList"/>
    <dgm:cxn modelId="{DFF3E3DD-14E1-44EA-A55A-8177E19922D6}" srcId="{207D7C79-0CC4-4283-9828-3EE0E6B158A4}" destId="{77D06C67-D6FC-4951-9788-8BACB8088318}" srcOrd="1" destOrd="0" parTransId="{D78D9AD3-ACDF-41CB-8BAB-EE6291976B7A}" sibTransId="{8E29EA0D-9E17-4B63-B92C-09A30F506C03}"/>
    <dgm:cxn modelId="{9EF18EE1-2C52-49BB-9CA9-89EC73814200}" type="presOf" srcId="{BA7AC523-228E-49C5-9113-C3F7E06939A9}" destId="{7C3533E7-250C-4129-8E03-DF813BFEEA0F}" srcOrd="0" destOrd="2" presId="urn:diagrams.loki3.com/BracketList"/>
    <dgm:cxn modelId="{A2FF43E6-330F-4915-A780-0607C2B20B75}" srcId="{207D7C79-0CC4-4283-9828-3EE0E6B158A4}" destId="{BA7AC523-228E-49C5-9113-C3F7E06939A9}" srcOrd="2" destOrd="0" parTransId="{89846CE6-7BA0-47D0-9EF9-B6EB760B49DA}" sibTransId="{CB4DD9F0-9478-4D32-81BD-A7DD5D01034E}"/>
    <dgm:cxn modelId="{C898E9FC-DC1D-48EC-9888-AD1685FF750E}" srcId="{BE53B319-A407-4AE4-9C5A-B26D312B20EE}" destId="{207D7C79-0CC4-4283-9828-3EE0E6B158A4}" srcOrd="0" destOrd="0" parTransId="{E91F6553-43FD-47FB-9311-557169586275}" sibTransId="{2D82370F-3BAD-4220-8245-0C0B143BB3BB}"/>
    <dgm:cxn modelId="{BE182C35-1F0E-4FBD-B636-F4C79A68F944}" type="presParOf" srcId="{47D357D3-F67E-4CE3-9930-558A1C79D8A6}" destId="{AA47E7C3-313C-4512-AE8E-05C2953E7C9B}" srcOrd="0" destOrd="0" presId="urn:diagrams.loki3.com/BracketList"/>
    <dgm:cxn modelId="{94CB570C-1F9C-4264-A350-AA26735B5077}" type="presParOf" srcId="{AA47E7C3-313C-4512-AE8E-05C2953E7C9B}" destId="{F4FC949A-709A-49E3-BF23-FDD4F206559E}" srcOrd="0" destOrd="0" presId="urn:diagrams.loki3.com/BracketList"/>
    <dgm:cxn modelId="{82BCCABC-62E9-4047-BE0B-3F476B341F98}" type="presParOf" srcId="{AA47E7C3-313C-4512-AE8E-05C2953E7C9B}" destId="{497B15E8-BE9E-44C5-9D35-31580AE34EA8}" srcOrd="1" destOrd="0" presId="urn:diagrams.loki3.com/BracketList"/>
    <dgm:cxn modelId="{E556E56D-A52E-47A1-9D6D-D6ABEB8959DF}" type="presParOf" srcId="{AA47E7C3-313C-4512-AE8E-05C2953E7C9B}" destId="{5320D1C1-6338-4AFB-971D-6DB4287FEA6B}" srcOrd="2" destOrd="0" presId="urn:diagrams.loki3.com/BracketList"/>
    <dgm:cxn modelId="{8B5FEE91-6BE2-438B-8A3C-E3947FE6DA80}" type="presParOf" srcId="{AA47E7C3-313C-4512-AE8E-05C2953E7C9B}" destId="{7C3533E7-250C-4129-8E03-DF813BFEEA0F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E53B319-A407-4AE4-9C5A-B26D312B20EE}" type="doc">
      <dgm:prSet loTypeId="urn:diagrams.loki3.com/BracketList" loCatId="list" qsTypeId="urn:microsoft.com/office/officeart/2005/8/quickstyle/3d6" qsCatId="3D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207D7C79-0CC4-4283-9828-3EE0E6B158A4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E91F6553-43FD-47FB-9311-557169586275}" type="parTrans" cxnId="{C898E9FC-DC1D-48EC-9888-AD1685FF750E}">
      <dgm:prSet/>
      <dgm:spPr/>
      <dgm:t>
        <a:bodyPr/>
        <a:lstStyle/>
        <a:p>
          <a:endParaRPr lang="en-US"/>
        </a:p>
      </dgm:t>
    </dgm:pt>
    <dgm:pt modelId="{2D82370F-3BAD-4220-8245-0C0B143BB3BB}" type="sibTrans" cxnId="{C898E9FC-DC1D-48EC-9888-AD1685FF750E}">
      <dgm:prSet/>
      <dgm:spPr/>
      <dgm:t>
        <a:bodyPr/>
        <a:lstStyle/>
        <a:p>
          <a:endParaRPr lang="en-US"/>
        </a:p>
      </dgm:t>
    </dgm:pt>
    <dgm:pt modelId="{B72D49B8-639C-48F8-B5E4-94F95793C752}">
      <dgm:prSet phldrT="[Text]" custT="1"/>
      <dgm:spPr/>
      <dgm:t>
        <a:bodyPr/>
        <a:lstStyle/>
        <a:p>
          <a:pPr>
            <a:buFontTx/>
            <a:buNone/>
          </a:pPr>
          <a:r>
            <a:rPr lang="pl-PL" sz="3600" b="0" dirty="0"/>
            <a:t>var z = 1, y = z = typeof y;</a:t>
          </a:r>
          <a:endParaRPr lang="en-US" sz="3600" dirty="0"/>
        </a:p>
      </dgm:t>
    </dgm:pt>
    <dgm:pt modelId="{2F0C8B31-93F0-433F-BA34-8A9CB366B95B}" type="parTrans" cxnId="{C830D501-217F-4522-BF8E-4AA58BA7348C}">
      <dgm:prSet/>
      <dgm:spPr/>
      <dgm:t>
        <a:bodyPr/>
        <a:lstStyle/>
        <a:p>
          <a:endParaRPr lang="en-US"/>
        </a:p>
      </dgm:t>
    </dgm:pt>
    <dgm:pt modelId="{D3C07C00-0658-428F-9656-3A8BD824C740}" type="sibTrans" cxnId="{C830D501-217F-4522-BF8E-4AA58BA7348C}">
      <dgm:prSet/>
      <dgm:spPr/>
      <dgm:t>
        <a:bodyPr/>
        <a:lstStyle/>
        <a:p>
          <a:endParaRPr lang="en-US"/>
        </a:p>
      </dgm:t>
    </dgm:pt>
    <dgm:pt modelId="{17EC91EC-9341-4C54-8312-F4003A1025EE}">
      <dgm:prSet custT="1"/>
      <dgm:spPr/>
      <dgm:t>
        <a:bodyPr/>
        <a:lstStyle/>
        <a:p>
          <a:pPr>
            <a:buFontTx/>
            <a:buNone/>
          </a:pPr>
          <a:r>
            <a:rPr lang="en-IN" sz="3600" b="0" dirty="0"/>
            <a:t>console.log(y);</a:t>
          </a:r>
        </a:p>
      </dgm:t>
    </dgm:pt>
    <dgm:pt modelId="{40733F06-B6A0-482F-8BA6-A5F1259ADE11}" type="parTrans" cxnId="{C7B49864-16A4-49D4-8DFF-D453A4D9FD16}">
      <dgm:prSet/>
      <dgm:spPr/>
      <dgm:t>
        <a:bodyPr/>
        <a:lstStyle/>
        <a:p>
          <a:endParaRPr lang="en-US"/>
        </a:p>
      </dgm:t>
    </dgm:pt>
    <dgm:pt modelId="{2A4B1285-0E84-47C4-B19B-C087E0CF76EB}" type="sibTrans" cxnId="{C7B49864-16A4-49D4-8DFF-D453A4D9FD16}">
      <dgm:prSet/>
      <dgm:spPr/>
      <dgm:t>
        <a:bodyPr/>
        <a:lstStyle/>
        <a:p>
          <a:endParaRPr lang="en-US"/>
        </a:p>
      </dgm:t>
    </dgm:pt>
    <dgm:pt modelId="{47D357D3-F67E-4CE3-9930-558A1C79D8A6}" type="pres">
      <dgm:prSet presAssocID="{BE53B319-A407-4AE4-9C5A-B26D312B20EE}" presName="Name0" presStyleCnt="0">
        <dgm:presLayoutVars>
          <dgm:dir/>
          <dgm:animLvl val="lvl"/>
          <dgm:resizeHandles val="exact"/>
        </dgm:presLayoutVars>
      </dgm:prSet>
      <dgm:spPr/>
    </dgm:pt>
    <dgm:pt modelId="{AA47E7C3-313C-4512-AE8E-05C2953E7C9B}" type="pres">
      <dgm:prSet presAssocID="{207D7C79-0CC4-4283-9828-3EE0E6B158A4}" presName="linNode" presStyleCnt="0"/>
      <dgm:spPr/>
    </dgm:pt>
    <dgm:pt modelId="{F4FC949A-709A-49E3-BF23-FDD4F206559E}" type="pres">
      <dgm:prSet presAssocID="{207D7C79-0CC4-4283-9828-3EE0E6B158A4}" presName="parTx" presStyleLbl="revTx" presStyleIdx="0" presStyleCnt="1">
        <dgm:presLayoutVars>
          <dgm:chMax val="1"/>
          <dgm:bulletEnabled val="1"/>
        </dgm:presLayoutVars>
      </dgm:prSet>
      <dgm:spPr/>
    </dgm:pt>
    <dgm:pt modelId="{497B15E8-BE9E-44C5-9D35-31580AE34EA8}" type="pres">
      <dgm:prSet presAssocID="{207D7C79-0CC4-4283-9828-3EE0E6B158A4}" presName="bracket" presStyleLbl="parChTrans1D1" presStyleIdx="0" presStyleCnt="1"/>
      <dgm:spPr/>
    </dgm:pt>
    <dgm:pt modelId="{5320D1C1-6338-4AFB-971D-6DB4287FEA6B}" type="pres">
      <dgm:prSet presAssocID="{207D7C79-0CC4-4283-9828-3EE0E6B158A4}" presName="spH" presStyleCnt="0"/>
      <dgm:spPr/>
    </dgm:pt>
    <dgm:pt modelId="{7C3533E7-250C-4129-8E03-DF813BFEEA0F}" type="pres">
      <dgm:prSet presAssocID="{207D7C79-0CC4-4283-9828-3EE0E6B158A4}" presName="desTx" presStyleLbl="node1" presStyleIdx="0" presStyleCnt="1">
        <dgm:presLayoutVars>
          <dgm:bulletEnabled val="1"/>
        </dgm:presLayoutVars>
      </dgm:prSet>
      <dgm:spPr/>
    </dgm:pt>
  </dgm:ptLst>
  <dgm:cxnLst>
    <dgm:cxn modelId="{C830D501-217F-4522-BF8E-4AA58BA7348C}" srcId="{207D7C79-0CC4-4283-9828-3EE0E6B158A4}" destId="{B72D49B8-639C-48F8-B5E4-94F95793C752}" srcOrd="0" destOrd="0" parTransId="{2F0C8B31-93F0-433F-BA34-8A9CB366B95B}" sibTransId="{D3C07C00-0658-428F-9656-3A8BD824C740}"/>
    <dgm:cxn modelId="{144CED10-3CE4-42C8-9F9E-E93BDABFAE90}" type="presOf" srcId="{B72D49B8-639C-48F8-B5E4-94F95793C752}" destId="{7C3533E7-250C-4129-8E03-DF813BFEEA0F}" srcOrd="0" destOrd="0" presId="urn:diagrams.loki3.com/BracketList"/>
    <dgm:cxn modelId="{DE88C136-C7F6-4603-8673-5CB8E905E45F}" type="presOf" srcId="{BE53B319-A407-4AE4-9C5A-B26D312B20EE}" destId="{47D357D3-F67E-4CE3-9930-558A1C79D8A6}" srcOrd="0" destOrd="0" presId="urn:diagrams.loki3.com/BracketList"/>
    <dgm:cxn modelId="{C7B49864-16A4-49D4-8DFF-D453A4D9FD16}" srcId="{207D7C79-0CC4-4283-9828-3EE0E6B158A4}" destId="{17EC91EC-9341-4C54-8312-F4003A1025EE}" srcOrd="1" destOrd="0" parTransId="{40733F06-B6A0-482F-8BA6-A5F1259ADE11}" sibTransId="{2A4B1285-0E84-47C4-B19B-C087E0CF76EB}"/>
    <dgm:cxn modelId="{9756F180-441D-43E2-B386-2177117DDE85}" type="presOf" srcId="{17EC91EC-9341-4C54-8312-F4003A1025EE}" destId="{7C3533E7-250C-4129-8E03-DF813BFEEA0F}" srcOrd="0" destOrd="1" presId="urn:diagrams.loki3.com/BracketList"/>
    <dgm:cxn modelId="{0D4374CA-A0EF-48E5-B49D-2EA09EA2070B}" type="presOf" srcId="{207D7C79-0CC4-4283-9828-3EE0E6B158A4}" destId="{F4FC949A-709A-49E3-BF23-FDD4F206559E}" srcOrd="0" destOrd="0" presId="urn:diagrams.loki3.com/BracketList"/>
    <dgm:cxn modelId="{C898E9FC-DC1D-48EC-9888-AD1685FF750E}" srcId="{BE53B319-A407-4AE4-9C5A-B26D312B20EE}" destId="{207D7C79-0CC4-4283-9828-3EE0E6B158A4}" srcOrd="0" destOrd="0" parTransId="{E91F6553-43FD-47FB-9311-557169586275}" sibTransId="{2D82370F-3BAD-4220-8245-0C0B143BB3BB}"/>
    <dgm:cxn modelId="{BE182C35-1F0E-4FBD-B636-F4C79A68F944}" type="presParOf" srcId="{47D357D3-F67E-4CE3-9930-558A1C79D8A6}" destId="{AA47E7C3-313C-4512-AE8E-05C2953E7C9B}" srcOrd="0" destOrd="0" presId="urn:diagrams.loki3.com/BracketList"/>
    <dgm:cxn modelId="{94CB570C-1F9C-4264-A350-AA26735B5077}" type="presParOf" srcId="{AA47E7C3-313C-4512-AE8E-05C2953E7C9B}" destId="{F4FC949A-709A-49E3-BF23-FDD4F206559E}" srcOrd="0" destOrd="0" presId="urn:diagrams.loki3.com/BracketList"/>
    <dgm:cxn modelId="{82BCCABC-62E9-4047-BE0B-3F476B341F98}" type="presParOf" srcId="{AA47E7C3-313C-4512-AE8E-05C2953E7C9B}" destId="{497B15E8-BE9E-44C5-9D35-31580AE34EA8}" srcOrd="1" destOrd="0" presId="urn:diagrams.loki3.com/BracketList"/>
    <dgm:cxn modelId="{E556E56D-A52E-47A1-9D6D-D6ABEB8959DF}" type="presParOf" srcId="{AA47E7C3-313C-4512-AE8E-05C2953E7C9B}" destId="{5320D1C1-6338-4AFB-971D-6DB4287FEA6B}" srcOrd="2" destOrd="0" presId="urn:diagrams.loki3.com/BracketList"/>
    <dgm:cxn modelId="{8B5FEE91-6BE2-438B-8A3C-E3947FE6DA80}" type="presParOf" srcId="{AA47E7C3-313C-4512-AE8E-05C2953E7C9B}" destId="{7C3533E7-250C-4129-8E03-DF813BFEEA0F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E53B319-A407-4AE4-9C5A-B26D312B20EE}" type="doc">
      <dgm:prSet loTypeId="urn:diagrams.loki3.com/BracketList" loCatId="list" qsTypeId="urn:microsoft.com/office/officeart/2005/8/quickstyle/3d6" qsCatId="3D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207D7C79-0CC4-4283-9828-3EE0E6B158A4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E91F6553-43FD-47FB-9311-557169586275}" type="parTrans" cxnId="{C898E9FC-DC1D-48EC-9888-AD1685FF750E}">
      <dgm:prSet/>
      <dgm:spPr/>
      <dgm:t>
        <a:bodyPr/>
        <a:lstStyle/>
        <a:p>
          <a:endParaRPr lang="en-US"/>
        </a:p>
      </dgm:t>
    </dgm:pt>
    <dgm:pt modelId="{2D82370F-3BAD-4220-8245-0C0B143BB3BB}" type="sibTrans" cxnId="{C898E9FC-DC1D-48EC-9888-AD1685FF750E}">
      <dgm:prSet/>
      <dgm:spPr/>
      <dgm:t>
        <a:bodyPr/>
        <a:lstStyle/>
        <a:p>
          <a:endParaRPr lang="en-US"/>
        </a:p>
      </dgm:t>
    </dgm:pt>
    <dgm:pt modelId="{B72D49B8-639C-48F8-B5E4-94F95793C752}">
      <dgm:prSet phldrT="[Text]" custT="1"/>
      <dgm:spPr/>
      <dgm:t>
        <a:bodyPr/>
        <a:lstStyle/>
        <a:p>
          <a:pPr>
            <a:buFontTx/>
            <a:buNone/>
          </a:pPr>
          <a:r>
            <a:rPr lang="en-IN" sz="3600" b="1" i="0" dirty="0" err="1"/>
            <a:t>var</a:t>
          </a:r>
          <a:r>
            <a:rPr lang="en-IN" sz="3600" b="0" i="0" dirty="0"/>
            <a:t> x = 1; </a:t>
          </a:r>
          <a:endParaRPr lang="en-US" sz="3600" dirty="0"/>
        </a:p>
      </dgm:t>
    </dgm:pt>
    <dgm:pt modelId="{2F0C8B31-93F0-433F-BA34-8A9CB366B95B}" type="parTrans" cxnId="{C830D501-217F-4522-BF8E-4AA58BA7348C}">
      <dgm:prSet/>
      <dgm:spPr/>
      <dgm:t>
        <a:bodyPr/>
        <a:lstStyle/>
        <a:p>
          <a:endParaRPr lang="en-US"/>
        </a:p>
      </dgm:t>
    </dgm:pt>
    <dgm:pt modelId="{D3C07C00-0658-428F-9656-3A8BD824C740}" type="sibTrans" cxnId="{C830D501-217F-4522-BF8E-4AA58BA7348C}">
      <dgm:prSet/>
      <dgm:spPr/>
      <dgm:t>
        <a:bodyPr/>
        <a:lstStyle/>
        <a:p>
          <a:endParaRPr lang="en-US"/>
        </a:p>
      </dgm:t>
    </dgm:pt>
    <dgm:pt modelId="{0BE73A79-DEEB-4A05-BCF4-C1E8465A4C5E}">
      <dgm:prSet phldrT="[Text]" custT="1"/>
      <dgm:spPr/>
      <dgm:t>
        <a:bodyPr/>
        <a:lstStyle/>
        <a:p>
          <a:pPr>
            <a:buFontTx/>
            <a:buNone/>
          </a:pPr>
          <a:r>
            <a:rPr lang="en-IN" sz="3600" b="0" i="0" dirty="0"/>
            <a:t>console.log(output);</a:t>
          </a:r>
          <a:endParaRPr lang="en-US" sz="3600" dirty="0"/>
        </a:p>
      </dgm:t>
    </dgm:pt>
    <dgm:pt modelId="{AC70599F-7473-4101-BDBC-424B38ABFBA4}" type="parTrans" cxnId="{6AC337EE-71F2-43A6-A375-568C4C0CEEDE}">
      <dgm:prSet/>
      <dgm:spPr/>
      <dgm:t>
        <a:bodyPr/>
        <a:lstStyle/>
        <a:p>
          <a:endParaRPr lang="en-US"/>
        </a:p>
      </dgm:t>
    </dgm:pt>
    <dgm:pt modelId="{B1A7F01A-6C6D-4FE9-8D5F-9D0837F4ECFB}" type="sibTrans" cxnId="{6AC337EE-71F2-43A6-A375-568C4C0CEEDE}">
      <dgm:prSet/>
      <dgm:spPr/>
      <dgm:t>
        <a:bodyPr/>
        <a:lstStyle/>
        <a:p>
          <a:endParaRPr lang="en-US"/>
        </a:p>
      </dgm:t>
    </dgm:pt>
    <dgm:pt modelId="{BFB3082A-4C6E-444E-AB56-B8345E92C1B6}">
      <dgm:prSet phldrT="[Text]" custT="1"/>
      <dgm:spPr/>
      <dgm:t>
        <a:bodyPr/>
        <a:lstStyle/>
        <a:p>
          <a:pPr>
            <a:buFontTx/>
            <a:buNone/>
          </a:pPr>
          <a:r>
            <a:rPr lang="en-IN" sz="3600" b="1" i="0" dirty="0"/>
            <a:t>delete</a:t>
          </a:r>
          <a:r>
            <a:rPr lang="en-IN" sz="3600" b="0" i="0" dirty="0"/>
            <a:t> x; </a:t>
          </a:r>
          <a:endParaRPr lang="en-US" sz="3600" dirty="0"/>
        </a:p>
      </dgm:t>
    </dgm:pt>
    <dgm:pt modelId="{DAC9996D-3B31-44A1-9C33-ACE28BB37B6B}" type="parTrans" cxnId="{CE57E19A-46D6-42E1-BEDD-8CB3E906FD03}">
      <dgm:prSet/>
      <dgm:spPr/>
      <dgm:t>
        <a:bodyPr/>
        <a:lstStyle/>
        <a:p>
          <a:endParaRPr lang="en-US"/>
        </a:p>
      </dgm:t>
    </dgm:pt>
    <dgm:pt modelId="{3755CB51-C46F-42A6-A5EE-31642AEC0ED4}" type="sibTrans" cxnId="{CE57E19A-46D6-42E1-BEDD-8CB3E906FD03}">
      <dgm:prSet/>
      <dgm:spPr/>
      <dgm:t>
        <a:bodyPr/>
        <a:lstStyle/>
        <a:p>
          <a:endParaRPr lang="en-US"/>
        </a:p>
      </dgm:t>
    </dgm:pt>
    <dgm:pt modelId="{A11C7112-5B51-41CA-9B94-ECFBD60CA168}">
      <dgm:prSet phldrT="[Text]" custT="1"/>
      <dgm:spPr/>
      <dgm:t>
        <a:bodyPr/>
        <a:lstStyle/>
        <a:p>
          <a:pPr>
            <a:buFontTx/>
            <a:buNone/>
          </a:pPr>
          <a:r>
            <a:rPr lang="en-IN" sz="3600" b="0" i="0" dirty="0"/>
            <a:t>})(); </a:t>
          </a:r>
          <a:endParaRPr lang="en-US" sz="3600" dirty="0"/>
        </a:p>
      </dgm:t>
    </dgm:pt>
    <dgm:pt modelId="{FD307A97-ACB9-4CF1-9A2E-C4C4CDAC3BD7}" type="parTrans" cxnId="{82E79FFC-D730-43D8-AA84-7A51EE21A8E3}">
      <dgm:prSet/>
      <dgm:spPr/>
      <dgm:t>
        <a:bodyPr/>
        <a:lstStyle/>
        <a:p>
          <a:endParaRPr lang="en-US"/>
        </a:p>
      </dgm:t>
    </dgm:pt>
    <dgm:pt modelId="{EF4E7806-617B-4628-A028-7521AB570F9B}" type="sibTrans" cxnId="{82E79FFC-D730-43D8-AA84-7A51EE21A8E3}">
      <dgm:prSet/>
      <dgm:spPr/>
      <dgm:t>
        <a:bodyPr/>
        <a:lstStyle/>
        <a:p>
          <a:endParaRPr lang="en-US"/>
        </a:p>
      </dgm:t>
    </dgm:pt>
    <dgm:pt modelId="{A43FB025-9364-4292-94EB-D5466D652C29}">
      <dgm:prSet phldrT="[Text]" custT="1"/>
      <dgm:spPr/>
      <dgm:t>
        <a:bodyPr/>
        <a:lstStyle/>
        <a:p>
          <a:pPr>
            <a:buFontTx/>
            <a:buNone/>
          </a:pPr>
          <a:r>
            <a:rPr lang="en-IN" sz="3600" b="1" i="0" dirty="0" err="1"/>
            <a:t>var</a:t>
          </a:r>
          <a:r>
            <a:rPr lang="en-IN" sz="3600" b="0" i="0" dirty="0"/>
            <a:t> output = (</a:t>
          </a:r>
          <a:r>
            <a:rPr lang="en-IN" sz="3600" b="1" i="0" dirty="0"/>
            <a:t>function</a:t>
          </a:r>
          <a:r>
            <a:rPr lang="en-IN" sz="3600" b="0" i="0" dirty="0"/>
            <a:t>(){ </a:t>
          </a:r>
          <a:endParaRPr lang="en-US" sz="3600" dirty="0"/>
        </a:p>
      </dgm:t>
    </dgm:pt>
    <dgm:pt modelId="{08064D8E-5BF7-4C9A-A74C-907B1F7CB907}" type="parTrans" cxnId="{BB53FCE5-B30A-4B03-BCB6-DF6CE3F1BC27}">
      <dgm:prSet/>
      <dgm:spPr/>
      <dgm:t>
        <a:bodyPr/>
        <a:lstStyle/>
        <a:p>
          <a:endParaRPr lang="en-US"/>
        </a:p>
      </dgm:t>
    </dgm:pt>
    <dgm:pt modelId="{F2320359-41FD-4D7D-B1DF-EE317EA766FC}" type="sibTrans" cxnId="{BB53FCE5-B30A-4B03-BCB6-DF6CE3F1BC27}">
      <dgm:prSet/>
      <dgm:spPr/>
      <dgm:t>
        <a:bodyPr/>
        <a:lstStyle/>
        <a:p>
          <a:endParaRPr lang="en-US"/>
        </a:p>
      </dgm:t>
    </dgm:pt>
    <dgm:pt modelId="{2FA977F5-E7FF-45A3-B1C4-BEEA0DA80343}">
      <dgm:prSet phldrT="[Text]" custT="1"/>
      <dgm:spPr/>
      <dgm:t>
        <a:bodyPr/>
        <a:lstStyle/>
        <a:p>
          <a:pPr>
            <a:buFontTx/>
            <a:buNone/>
          </a:pPr>
          <a:r>
            <a:rPr lang="en-IN" sz="3600" b="1" i="0" dirty="0"/>
            <a:t>return</a:t>
          </a:r>
          <a:r>
            <a:rPr lang="en-IN" sz="3600" b="0" i="0" dirty="0"/>
            <a:t> x; </a:t>
          </a:r>
          <a:endParaRPr lang="en-US" sz="3600" dirty="0"/>
        </a:p>
      </dgm:t>
    </dgm:pt>
    <dgm:pt modelId="{7352F03C-D5B9-4252-AE77-3786D8A6A221}" type="parTrans" cxnId="{FE58BD69-27AC-4BCB-89B9-2229D81B13B9}">
      <dgm:prSet/>
      <dgm:spPr/>
      <dgm:t>
        <a:bodyPr/>
        <a:lstStyle/>
        <a:p>
          <a:endParaRPr lang="en-US"/>
        </a:p>
      </dgm:t>
    </dgm:pt>
    <dgm:pt modelId="{1BC4FCC7-F300-4C06-8DA2-44D18B3F0209}" type="sibTrans" cxnId="{FE58BD69-27AC-4BCB-89B9-2229D81B13B9}">
      <dgm:prSet/>
      <dgm:spPr/>
      <dgm:t>
        <a:bodyPr/>
        <a:lstStyle/>
        <a:p>
          <a:endParaRPr lang="en-US"/>
        </a:p>
      </dgm:t>
    </dgm:pt>
    <dgm:pt modelId="{47D357D3-F67E-4CE3-9930-558A1C79D8A6}" type="pres">
      <dgm:prSet presAssocID="{BE53B319-A407-4AE4-9C5A-B26D312B20EE}" presName="Name0" presStyleCnt="0">
        <dgm:presLayoutVars>
          <dgm:dir/>
          <dgm:animLvl val="lvl"/>
          <dgm:resizeHandles val="exact"/>
        </dgm:presLayoutVars>
      </dgm:prSet>
      <dgm:spPr/>
    </dgm:pt>
    <dgm:pt modelId="{AA47E7C3-313C-4512-AE8E-05C2953E7C9B}" type="pres">
      <dgm:prSet presAssocID="{207D7C79-0CC4-4283-9828-3EE0E6B158A4}" presName="linNode" presStyleCnt="0"/>
      <dgm:spPr/>
    </dgm:pt>
    <dgm:pt modelId="{F4FC949A-709A-49E3-BF23-FDD4F206559E}" type="pres">
      <dgm:prSet presAssocID="{207D7C79-0CC4-4283-9828-3EE0E6B158A4}" presName="parTx" presStyleLbl="revTx" presStyleIdx="0" presStyleCnt="1">
        <dgm:presLayoutVars>
          <dgm:chMax val="1"/>
          <dgm:bulletEnabled val="1"/>
        </dgm:presLayoutVars>
      </dgm:prSet>
      <dgm:spPr/>
    </dgm:pt>
    <dgm:pt modelId="{497B15E8-BE9E-44C5-9D35-31580AE34EA8}" type="pres">
      <dgm:prSet presAssocID="{207D7C79-0CC4-4283-9828-3EE0E6B158A4}" presName="bracket" presStyleLbl="parChTrans1D1" presStyleIdx="0" presStyleCnt="1"/>
      <dgm:spPr/>
    </dgm:pt>
    <dgm:pt modelId="{5320D1C1-6338-4AFB-971D-6DB4287FEA6B}" type="pres">
      <dgm:prSet presAssocID="{207D7C79-0CC4-4283-9828-3EE0E6B158A4}" presName="spH" presStyleCnt="0"/>
      <dgm:spPr/>
    </dgm:pt>
    <dgm:pt modelId="{7C3533E7-250C-4129-8E03-DF813BFEEA0F}" type="pres">
      <dgm:prSet presAssocID="{207D7C79-0CC4-4283-9828-3EE0E6B158A4}" presName="desTx" presStyleLbl="node1" presStyleIdx="0" presStyleCnt="1">
        <dgm:presLayoutVars>
          <dgm:bulletEnabled val="1"/>
        </dgm:presLayoutVars>
      </dgm:prSet>
      <dgm:spPr/>
    </dgm:pt>
  </dgm:ptLst>
  <dgm:cxnLst>
    <dgm:cxn modelId="{C830D501-217F-4522-BF8E-4AA58BA7348C}" srcId="{207D7C79-0CC4-4283-9828-3EE0E6B158A4}" destId="{B72D49B8-639C-48F8-B5E4-94F95793C752}" srcOrd="0" destOrd="0" parTransId="{2F0C8B31-93F0-433F-BA34-8A9CB366B95B}" sibTransId="{D3C07C00-0658-428F-9656-3A8BD824C740}"/>
    <dgm:cxn modelId="{144CED10-3CE4-42C8-9F9E-E93BDABFAE90}" type="presOf" srcId="{B72D49B8-639C-48F8-B5E4-94F95793C752}" destId="{7C3533E7-250C-4129-8E03-DF813BFEEA0F}" srcOrd="0" destOrd="0" presId="urn:diagrams.loki3.com/BracketList"/>
    <dgm:cxn modelId="{7E0CF732-2D92-4431-9CC9-399AEBCF494F}" type="presOf" srcId="{A11C7112-5B51-41CA-9B94-ECFBD60CA168}" destId="{7C3533E7-250C-4129-8E03-DF813BFEEA0F}" srcOrd="0" destOrd="4" presId="urn:diagrams.loki3.com/BracketList"/>
    <dgm:cxn modelId="{DE88C136-C7F6-4603-8673-5CB8E905E45F}" type="presOf" srcId="{BE53B319-A407-4AE4-9C5A-B26D312B20EE}" destId="{47D357D3-F67E-4CE3-9930-558A1C79D8A6}" srcOrd="0" destOrd="0" presId="urn:diagrams.loki3.com/BracketList"/>
    <dgm:cxn modelId="{FE58BD69-27AC-4BCB-89B9-2229D81B13B9}" srcId="{207D7C79-0CC4-4283-9828-3EE0E6B158A4}" destId="{2FA977F5-E7FF-45A3-B1C4-BEEA0DA80343}" srcOrd="3" destOrd="0" parTransId="{7352F03C-D5B9-4252-AE77-3786D8A6A221}" sibTransId="{1BC4FCC7-F300-4C06-8DA2-44D18B3F0209}"/>
    <dgm:cxn modelId="{08960672-D5EA-4F37-8BCE-5833E3134089}" type="presOf" srcId="{0BE73A79-DEEB-4A05-BCF4-C1E8465A4C5E}" destId="{7C3533E7-250C-4129-8E03-DF813BFEEA0F}" srcOrd="0" destOrd="5" presId="urn:diagrams.loki3.com/BracketList"/>
    <dgm:cxn modelId="{CE57E19A-46D6-42E1-BEDD-8CB3E906FD03}" srcId="{207D7C79-0CC4-4283-9828-3EE0E6B158A4}" destId="{BFB3082A-4C6E-444E-AB56-B8345E92C1B6}" srcOrd="2" destOrd="0" parTransId="{DAC9996D-3B31-44A1-9C33-ACE28BB37B6B}" sibTransId="{3755CB51-C46F-42A6-A5EE-31642AEC0ED4}"/>
    <dgm:cxn modelId="{FDE9DD9F-C44B-4DFF-88B3-7702A8BEBBD1}" type="presOf" srcId="{A43FB025-9364-4292-94EB-D5466D652C29}" destId="{7C3533E7-250C-4129-8E03-DF813BFEEA0F}" srcOrd="0" destOrd="1" presId="urn:diagrams.loki3.com/BracketList"/>
    <dgm:cxn modelId="{0D4374CA-A0EF-48E5-B49D-2EA09EA2070B}" type="presOf" srcId="{207D7C79-0CC4-4283-9828-3EE0E6B158A4}" destId="{F4FC949A-709A-49E3-BF23-FDD4F206559E}" srcOrd="0" destOrd="0" presId="urn:diagrams.loki3.com/BracketList"/>
    <dgm:cxn modelId="{00DD2FD2-D305-4395-9785-B9BCF2F35F1B}" type="presOf" srcId="{2FA977F5-E7FF-45A3-B1C4-BEEA0DA80343}" destId="{7C3533E7-250C-4129-8E03-DF813BFEEA0F}" srcOrd="0" destOrd="3" presId="urn:diagrams.loki3.com/BracketList"/>
    <dgm:cxn modelId="{BB53FCE5-B30A-4B03-BCB6-DF6CE3F1BC27}" srcId="{207D7C79-0CC4-4283-9828-3EE0E6B158A4}" destId="{A43FB025-9364-4292-94EB-D5466D652C29}" srcOrd="1" destOrd="0" parTransId="{08064D8E-5BF7-4C9A-A74C-907B1F7CB907}" sibTransId="{F2320359-41FD-4D7D-B1DF-EE317EA766FC}"/>
    <dgm:cxn modelId="{6AC337EE-71F2-43A6-A375-568C4C0CEEDE}" srcId="{207D7C79-0CC4-4283-9828-3EE0E6B158A4}" destId="{0BE73A79-DEEB-4A05-BCF4-C1E8465A4C5E}" srcOrd="5" destOrd="0" parTransId="{AC70599F-7473-4101-BDBC-424B38ABFBA4}" sibTransId="{B1A7F01A-6C6D-4FE9-8D5F-9D0837F4ECFB}"/>
    <dgm:cxn modelId="{800D94F9-E975-429B-A886-332343059F8B}" type="presOf" srcId="{BFB3082A-4C6E-444E-AB56-B8345E92C1B6}" destId="{7C3533E7-250C-4129-8E03-DF813BFEEA0F}" srcOrd="0" destOrd="2" presId="urn:diagrams.loki3.com/BracketList"/>
    <dgm:cxn modelId="{82E79FFC-D730-43D8-AA84-7A51EE21A8E3}" srcId="{207D7C79-0CC4-4283-9828-3EE0E6B158A4}" destId="{A11C7112-5B51-41CA-9B94-ECFBD60CA168}" srcOrd="4" destOrd="0" parTransId="{FD307A97-ACB9-4CF1-9A2E-C4C4CDAC3BD7}" sibTransId="{EF4E7806-617B-4628-A028-7521AB570F9B}"/>
    <dgm:cxn modelId="{C898E9FC-DC1D-48EC-9888-AD1685FF750E}" srcId="{BE53B319-A407-4AE4-9C5A-B26D312B20EE}" destId="{207D7C79-0CC4-4283-9828-3EE0E6B158A4}" srcOrd="0" destOrd="0" parTransId="{E91F6553-43FD-47FB-9311-557169586275}" sibTransId="{2D82370F-3BAD-4220-8245-0C0B143BB3BB}"/>
    <dgm:cxn modelId="{BE182C35-1F0E-4FBD-B636-F4C79A68F944}" type="presParOf" srcId="{47D357D3-F67E-4CE3-9930-558A1C79D8A6}" destId="{AA47E7C3-313C-4512-AE8E-05C2953E7C9B}" srcOrd="0" destOrd="0" presId="urn:diagrams.loki3.com/BracketList"/>
    <dgm:cxn modelId="{94CB570C-1F9C-4264-A350-AA26735B5077}" type="presParOf" srcId="{AA47E7C3-313C-4512-AE8E-05C2953E7C9B}" destId="{F4FC949A-709A-49E3-BF23-FDD4F206559E}" srcOrd="0" destOrd="0" presId="urn:diagrams.loki3.com/BracketList"/>
    <dgm:cxn modelId="{82BCCABC-62E9-4047-BE0B-3F476B341F98}" type="presParOf" srcId="{AA47E7C3-313C-4512-AE8E-05C2953E7C9B}" destId="{497B15E8-BE9E-44C5-9D35-31580AE34EA8}" srcOrd="1" destOrd="0" presId="urn:diagrams.loki3.com/BracketList"/>
    <dgm:cxn modelId="{E556E56D-A52E-47A1-9D6D-D6ABEB8959DF}" type="presParOf" srcId="{AA47E7C3-313C-4512-AE8E-05C2953E7C9B}" destId="{5320D1C1-6338-4AFB-971D-6DB4287FEA6B}" srcOrd="2" destOrd="0" presId="urn:diagrams.loki3.com/BracketList"/>
    <dgm:cxn modelId="{8B5FEE91-6BE2-438B-8A3C-E3947FE6DA80}" type="presParOf" srcId="{AA47E7C3-313C-4512-AE8E-05C2953E7C9B}" destId="{7C3533E7-250C-4129-8E03-DF813BFEEA0F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39160-5C0E-4D4C-80AE-DFB9FD50F886}">
      <dsp:nvSpPr>
        <dsp:cNvPr id="0" name=""/>
        <dsp:cNvSpPr/>
      </dsp:nvSpPr>
      <dsp:spPr>
        <a:xfrm>
          <a:off x="-4560586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CC894A0-F6DD-49F3-BF90-026ED69827D2}">
      <dsp:nvSpPr>
        <dsp:cNvPr id="0" name=""/>
        <dsp:cNvSpPr/>
      </dsp:nvSpPr>
      <dsp:spPr>
        <a:xfrm>
          <a:off x="747064" y="580583"/>
          <a:ext cx="5327497" cy="1161003"/>
        </a:xfrm>
        <a:prstGeom prst="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921547" tIns="127000" rIns="127000" bIns="1270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variable hoisting</a:t>
          </a:r>
        </a:p>
      </dsp:txBody>
      <dsp:txXfrm>
        <a:off x="747064" y="580583"/>
        <a:ext cx="5327497" cy="1161003"/>
      </dsp:txXfrm>
    </dsp:sp>
    <dsp:sp modelId="{0A7BACF8-2E5F-4943-8930-4A7BA461EBCA}">
      <dsp:nvSpPr>
        <dsp:cNvPr id="0" name=""/>
        <dsp:cNvSpPr/>
      </dsp:nvSpPr>
      <dsp:spPr>
        <a:xfrm>
          <a:off x="21437" y="435457"/>
          <a:ext cx="1451254" cy="14512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0685D3-28DF-4EE4-B8CF-898F78AFA001}">
      <dsp:nvSpPr>
        <dsp:cNvPr id="0" name=""/>
        <dsp:cNvSpPr/>
      </dsp:nvSpPr>
      <dsp:spPr>
        <a:xfrm>
          <a:off x="747064" y="2322413"/>
          <a:ext cx="5327497" cy="1161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1547" tIns="127000" rIns="127000" bIns="1270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let &amp; const</a:t>
          </a:r>
        </a:p>
      </dsp:txBody>
      <dsp:txXfrm>
        <a:off x="747064" y="2322413"/>
        <a:ext cx="5327497" cy="1161003"/>
      </dsp:txXfrm>
    </dsp:sp>
    <dsp:sp modelId="{48CF9B8C-60E2-4562-B668-668D56BBCC8C}">
      <dsp:nvSpPr>
        <dsp:cNvPr id="0" name=""/>
        <dsp:cNvSpPr/>
      </dsp:nvSpPr>
      <dsp:spPr>
        <a:xfrm>
          <a:off x="21437" y="2177288"/>
          <a:ext cx="1451254" cy="14512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FC949A-709A-49E3-BF23-FDD4F206559E}">
      <dsp:nvSpPr>
        <dsp:cNvPr id="0" name=""/>
        <dsp:cNvSpPr/>
      </dsp:nvSpPr>
      <dsp:spPr>
        <a:xfrm>
          <a:off x="0" y="1591700"/>
          <a:ext cx="2152650" cy="1287000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165100" rIns="462280" bIns="165100" numCol="1" spcCol="1270" anchor="ctr" anchorCtr="0">
          <a:noAutofit/>
        </a:bodyPr>
        <a:lstStyle/>
        <a:p>
          <a:pPr marL="0" lvl="0" indent="0" algn="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?</a:t>
          </a:r>
        </a:p>
      </dsp:txBody>
      <dsp:txXfrm>
        <a:off x="0" y="1591700"/>
        <a:ext cx="2152650" cy="1287000"/>
      </dsp:txXfrm>
    </dsp:sp>
    <dsp:sp modelId="{497B15E8-BE9E-44C5-9D35-31580AE34EA8}">
      <dsp:nvSpPr>
        <dsp:cNvPr id="0" name=""/>
        <dsp:cNvSpPr/>
      </dsp:nvSpPr>
      <dsp:spPr>
        <a:xfrm>
          <a:off x="2152649" y="385137"/>
          <a:ext cx="430530" cy="3700125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3533E7-250C-4129-8E03-DF813BFEEA0F}">
      <dsp:nvSpPr>
        <dsp:cNvPr id="0" name=""/>
        <dsp:cNvSpPr/>
      </dsp:nvSpPr>
      <dsp:spPr>
        <a:xfrm>
          <a:off x="2755391" y="385137"/>
          <a:ext cx="5855208" cy="3700125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3600" b="1" i="0" kern="1200" dirty="0" err="1"/>
            <a:t>var</a:t>
          </a:r>
          <a:r>
            <a:rPr lang="en-IN" sz="3600" b="0" i="0" kern="1200" dirty="0"/>
            <a:t> x = { foo : 1}; </a:t>
          </a:r>
          <a:endParaRPr lang="en-US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3600" b="1" i="0" kern="1200" dirty="0" err="1"/>
            <a:t>var</a:t>
          </a:r>
          <a:r>
            <a:rPr lang="en-IN" sz="3600" b="0" i="0" kern="1200" dirty="0"/>
            <a:t> output = (</a:t>
          </a:r>
          <a:r>
            <a:rPr lang="en-IN" sz="3600" b="1" i="0" kern="1200" dirty="0"/>
            <a:t>function</a:t>
          </a:r>
          <a:r>
            <a:rPr lang="en-IN" sz="3600" b="0" i="0" kern="1200" dirty="0"/>
            <a:t>(){ </a:t>
          </a:r>
          <a:r>
            <a:rPr lang="en-IN" sz="3600" b="1" i="0" kern="1200" dirty="0"/>
            <a:t>delete</a:t>
          </a:r>
          <a:r>
            <a:rPr lang="en-IN" sz="3600" b="0" i="0" kern="1200" dirty="0"/>
            <a:t> </a:t>
          </a:r>
          <a:r>
            <a:rPr lang="en-IN" sz="3600" b="0" i="0" kern="1200" dirty="0" err="1"/>
            <a:t>x.foo</a:t>
          </a:r>
          <a:r>
            <a:rPr lang="en-IN" sz="3600" b="0" i="0" kern="1200" dirty="0"/>
            <a:t>; </a:t>
          </a:r>
          <a:endParaRPr lang="en-US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3600" b="1" i="0" kern="1200" dirty="0"/>
            <a:t>return</a:t>
          </a:r>
          <a:r>
            <a:rPr lang="en-IN" sz="3600" b="0" i="0" kern="1200" dirty="0"/>
            <a:t> </a:t>
          </a:r>
          <a:r>
            <a:rPr lang="en-IN" sz="3600" b="0" i="0" kern="1200" dirty="0" err="1"/>
            <a:t>x.foo</a:t>
          </a:r>
          <a:r>
            <a:rPr lang="en-IN" sz="3600" b="0" i="0" kern="1200" dirty="0"/>
            <a:t>; </a:t>
          </a:r>
          <a:endParaRPr lang="en-US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3600" b="0" i="0" kern="1200" dirty="0"/>
            <a:t>})(); </a:t>
          </a:r>
          <a:endParaRPr lang="en-US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3600" b="0" i="0" kern="1200" dirty="0"/>
            <a:t>console.log(output);</a:t>
          </a:r>
          <a:endParaRPr lang="en-US" sz="3600" kern="1200" dirty="0"/>
        </a:p>
      </dsp:txBody>
      <dsp:txXfrm>
        <a:off x="2755391" y="385137"/>
        <a:ext cx="5855208" cy="370012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FC949A-709A-49E3-BF23-FDD4F206559E}">
      <dsp:nvSpPr>
        <dsp:cNvPr id="0" name=""/>
        <dsp:cNvSpPr/>
      </dsp:nvSpPr>
      <dsp:spPr>
        <a:xfrm>
          <a:off x="0" y="1591700"/>
          <a:ext cx="2152650" cy="1287000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165100" rIns="462280" bIns="165100" numCol="1" spcCol="1270" anchor="ctr" anchorCtr="0">
          <a:noAutofit/>
        </a:bodyPr>
        <a:lstStyle/>
        <a:p>
          <a:pPr marL="0" lvl="0" indent="0" algn="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?</a:t>
          </a:r>
        </a:p>
      </dsp:txBody>
      <dsp:txXfrm>
        <a:off x="0" y="1591700"/>
        <a:ext cx="2152650" cy="1287000"/>
      </dsp:txXfrm>
    </dsp:sp>
    <dsp:sp modelId="{497B15E8-BE9E-44C5-9D35-31580AE34EA8}">
      <dsp:nvSpPr>
        <dsp:cNvPr id="0" name=""/>
        <dsp:cNvSpPr/>
      </dsp:nvSpPr>
      <dsp:spPr>
        <a:xfrm>
          <a:off x="2152649" y="1269950"/>
          <a:ext cx="430530" cy="19305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3533E7-250C-4129-8E03-DF813BFEEA0F}">
      <dsp:nvSpPr>
        <dsp:cNvPr id="0" name=""/>
        <dsp:cNvSpPr/>
      </dsp:nvSpPr>
      <dsp:spPr>
        <a:xfrm>
          <a:off x="2755391" y="1269950"/>
          <a:ext cx="5855208" cy="1930500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2900" b="1" i="0" kern="1200" dirty="0" err="1"/>
            <a:t>var</a:t>
          </a:r>
          <a:r>
            <a:rPr lang="en-IN" sz="2900" b="0" i="0" kern="1200" dirty="0"/>
            <a:t> trees = ["</a:t>
          </a:r>
          <a:r>
            <a:rPr lang="en-IN" sz="2900" b="0" i="0" kern="1200" dirty="0" err="1"/>
            <a:t>xyz</a:t>
          </a:r>
          <a:r>
            <a:rPr lang="en-IN" sz="2900" b="0" i="0" kern="1200" dirty="0"/>
            <a:t>","</a:t>
          </a:r>
          <a:r>
            <a:rPr lang="en-IN" sz="2900" b="0" i="0" kern="1200" dirty="0" err="1"/>
            <a:t>xxxx</a:t>
          </a:r>
          <a:r>
            <a:rPr lang="en-IN" sz="2900" b="0" i="0" kern="1200" dirty="0"/>
            <a:t>","test","</a:t>
          </a:r>
          <a:r>
            <a:rPr lang="en-IN" sz="2900" b="0" i="0" kern="1200" dirty="0" err="1"/>
            <a:t>ryan</a:t>
          </a:r>
          <a:r>
            <a:rPr lang="en-IN" sz="2900" b="0" i="0" kern="1200" dirty="0"/>
            <a:t>","apple"]; 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2900" b="1" i="0" kern="1200" dirty="0"/>
            <a:t>delete</a:t>
          </a:r>
          <a:r>
            <a:rPr lang="en-IN" sz="2900" b="0" i="0" kern="1200" dirty="0"/>
            <a:t> trees[3]; console.log(</a:t>
          </a:r>
          <a:r>
            <a:rPr lang="en-IN" sz="2900" b="0" i="0" kern="1200" dirty="0" err="1"/>
            <a:t>trees.length</a:t>
          </a:r>
          <a:r>
            <a:rPr lang="en-IN" sz="2900" b="0" i="0" kern="1200" dirty="0"/>
            <a:t>);</a:t>
          </a:r>
          <a:endParaRPr lang="en-US" sz="2900" kern="1200" dirty="0"/>
        </a:p>
      </dsp:txBody>
      <dsp:txXfrm>
        <a:off x="2755391" y="1269950"/>
        <a:ext cx="5855208" cy="19305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FC949A-709A-49E3-BF23-FDD4F206559E}">
      <dsp:nvSpPr>
        <dsp:cNvPr id="0" name=""/>
        <dsp:cNvSpPr/>
      </dsp:nvSpPr>
      <dsp:spPr>
        <a:xfrm>
          <a:off x="0" y="1794900"/>
          <a:ext cx="2609850" cy="1287000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165100" rIns="462280" bIns="165100" numCol="1" spcCol="1270" anchor="ctr" anchorCtr="0">
          <a:noAutofit/>
        </a:bodyPr>
        <a:lstStyle/>
        <a:p>
          <a:pPr marL="0" lvl="0" indent="0" algn="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?</a:t>
          </a:r>
        </a:p>
      </dsp:txBody>
      <dsp:txXfrm>
        <a:off x="0" y="1794900"/>
        <a:ext cx="2609850" cy="1287000"/>
      </dsp:txXfrm>
    </dsp:sp>
    <dsp:sp modelId="{497B15E8-BE9E-44C5-9D35-31580AE34EA8}">
      <dsp:nvSpPr>
        <dsp:cNvPr id="0" name=""/>
        <dsp:cNvSpPr/>
      </dsp:nvSpPr>
      <dsp:spPr>
        <a:xfrm>
          <a:off x="2609849" y="990525"/>
          <a:ext cx="521970" cy="289575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3533E7-250C-4129-8E03-DF813BFEEA0F}">
      <dsp:nvSpPr>
        <dsp:cNvPr id="0" name=""/>
        <dsp:cNvSpPr/>
      </dsp:nvSpPr>
      <dsp:spPr>
        <a:xfrm>
          <a:off x="3340607" y="990525"/>
          <a:ext cx="7098792" cy="2895750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2800" b="1" i="0" kern="1200" dirty="0" err="1"/>
            <a:t>var</a:t>
          </a:r>
          <a:r>
            <a:rPr lang="en-IN" sz="2800" b="0" i="0" kern="1200" dirty="0"/>
            <a:t> salary = "1000$"; 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2800" b="0" i="0" kern="1200" dirty="0"/>
            <a:t>(</a:t>
          </a:r>
          <a:r>
            <a:rPr lang="en-IN" sz="2800" b="1" i="0" kern="1200" dirty="0"/>
            <a:t>function</a:t>
          </a:r>
          <a:r>
            <a:rPr lang="en-IN" sz="2800" b="0" i="0" kern="1200" dirty="0"/>
            <a:t> () { 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2800" b="0" i="0" kern="1200" dirty="0"/>
            <a:t>console.log("Original salary was " + salary); 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2800" b="1" i="0" kern="1200" dirty="0" err="1"/>
            <a:t>var</a:t>
          </a:r>
          <a:r>
            <a:rPr lang="en-IN" sz="2800" b="0" i="0" kern="1200" dirty="0"/>
            <a:t> salary = "5000$"; 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2800" b="0" i="0" kern="1200" dirty="0"/>
            <a:t>console.log("My New Salary " + salary); 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2800" b="0" i="0" kern="1200" dirty="0"/>
            <a:t>})();</a:t>
          </a:r>
          <a:endParaRPr lang="en-US" sz="2800" kern="1200" dirty="0"/>
        </a:p>
      </dsp:txBody>
      <dsp:txXfrm>
        <a:off x="3340607" y="990525"/>
        <a:ext cx="7098792" cy="2895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B7060-06BE-4535-A796-39C2F05F31D4}">
      <dsp:nvSpPr>
        <dsp:cNvPr id="0" name=""/>
        <dsp:cNvSpPr/>
      </dsp:nvSpPr>
      <dsp:spPr>
        <a:xfrm>
          <a:off x="-7148326" y="-1093231"/>
          <a:ext cx="8511062" cy="8511062"/>
        </a:xfrm>
        <a:prstGeom prst="blockArc">
          <a:avLst>
            <a:gd name="adj1" fmla="val 18900000"/>
            <a:gd name="adj2" fmla="val 2700000"/>
            <a:gd name="adj3" fmla="val 25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CB808D8-0F33-4CFD-819A-2FA5B2C23EA3}">
      <dsp:nvSpPr>
        <dsp:cNvPr id="0" name=""/>
        <dsp:cNvSpPr/>
      </dsp:nvSpPr>
      <dsp:spPr>
        <a:xfrm>
          <a:off x="877854" y="632460"/>
          <a:ext cx="7569266" cy="1264920"/>
        </a:xfrm>
        <a:prstGeom prst="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004030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b="0" i="0" kern="1200" dirty="0"/>
            <a:t>Memory leaks are almost inevitable JavaScript problems</a:t>
          </a:r>
          <a:endParaRPr lang="en-US" sz="3800" kern="1200" dirty="0"/>
        </a:p>
      </dsp:txBody>
      <dsp:txXfrm>
        <a:off x="877854" y="632460"/>
        <a:ext cx="7569266" cy="1264920"/>
      </dsp:txXfrm>
    </dsp:sp>
    <dsp:sp modelId="{D38C78AA-92D4-472C-8DFB-F8B87BD94776}">
      <dsp:nvSpPr>
        <dsp:cNvPr id="0" name=""/>
        <dsp:cNvSpPr/>
      </dsp:nvSpPr>
      <dsp:spPr>
        <a:xfrm>
          <a:off x="87279" y="474345"/>
          <a:ext cx="1581150" cy="15811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F6DF64-C18C-48F5-8701-96865162D0B5}">
      <dsp:nvSpPr>
        <dsp:cNvPr id="0" name=""/>
        <dsp:cNvSpPr/>
      </dsp:nvSpPr>
      <dsp:spPr>
        <a:xfrm>
          <a:off x="1337652" y="2529840"/>
          <a:ext cx="7109467" cy="1264920"/>
        </a:xfrm>
        <a:prstGeom prst="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004030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Dangling references to defunct objects</a:t>
          </a:r>
        </a:p>
      </dsp:txBody>
      <dsp:txXfrm>
        <a:off x="1337652" y="2529840"/>
        <a:ext cx="7109467" cy="1264920"/>
      </dsp:txXfrm>
    </dsp:sp>
    <dsp:sp modelId="{EB9789B0-6A76-439F-96EF-B6E0C0E63D82}">
      <dsp:nvSpPr>
        <dsp:cNvPr id="0" name=""/>
        <dsp:cNvSpPr/>
      </dsp:nvSpPr>
      <dsp:spPr>
        <a:xfrm>
          <a:off x="547077" y="2371724"/>
          <a:ext cx="1581150" cy="15811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61F952-711D-4B41-8391-0E25A023B823}">
      <dsp:nvSpPr>
        <dsp:cNvPr id="0" name=""/>
        <dsp:cNvSpPr/>
      </dsp:nvSpPr>
      <dsp:spPr>
        <a:xfrm>
          <a:off x="877854" y="4427220"/>
          <a:ext cx="7569266" cy="1264920"/>
        </a:xfrm>
        <a:prstGeom prst="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004030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b="0" i="0" kern="1200" dirty="0"/>
            <a:t>Circular references</a:t>
          </a:r>
          <a:endParaRPr lang="en-US" sz="3800" b="0" kern="1200" dirty="0"/>
        </a:p>
      </dsp:txBody>
      <dsp:txXfrm>
        <a:off x="877854" y="4427220"/>
        <a:ext cx="7569266" cy="1264920"/>
      </dsp:txXfrm>
    </dsp:sp>
    <dsp:sp modelId="{8A825149-9EFF-4EA7-9485-70D3ECDAA111}">
      <dsp:nvSpPr>
        <dsp:cNvPr id="0" name=""/>
        <dsp:cNvSpPr/>
      </dsp:nvSpPr>
      <dsp:spPr>
        <a:xfrm>
          <a:off x="87279" y="4269105"/>
          <a:ext cx="1581150" cy="15811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B7060-06BE-4535-A796-39C2F05F31D4}">
      <dsp:nvSpPr>
        <dsp:cNvPr id="0" name=""/>
        <dsp:cNvSpPr/>
      </dsp:nvSpPr>
      <dsp:spPr>
        <a:xfrm>
          <a:off x="-6158643" y="-942507"/>
          <a:ext cx="7333315" cy="7333315"/>
        </a:xfrm>
        <a:prstGeom prst="blockArc">
          <a:avLst>
            <a:gd name="adj1" fmla="val 18900000"/>
            <a:gd name="adj2" fmla="val 2700000"/>
            <a:gd name="adj3" fmla="val 29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CB808D8-0F33-4CFD-819A-2FA5B2C23EA3}">
      <dsp:nvSpPr>
        <dsp:cNvPr id="0" name=""/>
        <dsp:cNvSpPr/>
      </dsp:nvSpPr>
      <dsp:spPr>
        <a:xfrm>
          <a:off x="756224" y="544830"/>
          <a:ext cx="7702989" cy="1089660"/>
        </a:xfrm>
        <a:prstGeom prst="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864918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Because of </a:t>
          </a:r>
          <a:r>
            <a:rPr lang="en-US" sz="3300" kern="1200" dirty="0" err="1"/>
            <a:t>falsy</a:t>
          </a:r>
          <a:r>
            <a:rPr lang="en-US" sz="3300" kern="1200" dirty="0"/>
            <a:t> values and variable hoisting</a:t>
          </a:r>
        </a:p>
      </dsp:txBody>
      <dsp:txXfrm>
        <a:off x="756224" y="544830"/>
        <a:ext cx="7702989" cy="1089660"/>
      </dsp:txXfrm>
    </dsp:sp>
    <dsp:sp modelId="{D38C78AA-92D4-472C-8DFB-F8B87BD94776}">
      <dsp:nvSpPr>
        <dsp:cNvPr id="0" name=""/>
        <dsp:cNvSpPr/>
      </dsp:nvSpPr>
      <dsp:spPr>
        <a:xfrm>
          <a:off x="75186" y="408622"/>
          <a:ext cx="1362075" cy="13620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F6DF64-C18C-48F5-8701-96865162D0B5}">
      <dsp:nvSpPr>
        <dsp:cNvPr id="0" name=""/>
        <dsp:cNvSpPr/>
      </dsp:nvSpPr>
      <dsp:spPr>
        <a:xfrm>
          <a:off x="1152315" y="2179320"/>
          <a:ext cx="7306898" cy="1089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4918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Use (=== &amp; !==), let &amp; </a:t>
          </a:r>
          <a:r>
            <a:rPr lang="en-IN" sz="3300" kern="1200" dirty="0" err="1"/>
            <a:t>const</a:t>
          </a:r>
          <a:endParaRPr lang="en-IN" sz="3300" kern="1200" dirty="0"/>
        </a:p>
      </dsp:txBody>
      <dsp:txXfrm>
        <a:off x="1152315" y="2179320"/>
        <a:ext cx="7306898" cy="1089660"/>
      </dsp:txXfrm>
    </dsp:sp>
    <dsp:sp modelId="{EB9789B0-6A76-439F-96EF-B6E0C0E63D82}">
      <dsp:nvSpPr>
        <dsp:cNvPr id="0" name=""/>
        <dsp:cNvSpPr/>
      </dsp:nvSpPr>
      <dsp:spPr>
        <a:xfrm>
          <a:off x="471277" y="2043112"/>
          <a:ext cx="1362075" cy="13620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61F952-711D-4B41-8391-0E25A023B823}">
      <dsp:nvSpPr>
        <dsp:cNvPr id="0" name=""/>
        <dsp:cNvSpPr/>
      </dsp:nvSpPr>
      <dsp:spPr>
        <a:xfrm>
          <a:off x="756224" y="3813810"/>
          <a:ext cx="7702989" cy="1089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4918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‘use strict’ </a:t>
          </a:r>
        </a:p>
      </dsp:txBody>
      <dsp:txXfrm>
        <a:off x="756224" y="3813810"/>
        <a:ext cx="7702989" cy="1089660"/>
      </dsp:txXfrm>
    </dsp:sp>
    <dsp:sp modelId="{8A825149-9EFF-4EA7-9485-70D3ECDAA111}">
      <dsp:nvSpPr>
        <dsp:cNvPr id="0" name=""/>
        <dsp:cNvSpPr/>
      </dsp:nvSpPr>
      <dsp:spPr>
        <a:xfrm>
          <a:off x="75186" y="3677602"/>
          <a:ext cx="1362075" cy="13620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B7060-06BE-4535-A796-39C2F05F31D4}">
      <dsp:nvSpPr>
        <dsp:cNvPr id="0" name=""/>
        <dsp:cNvSpPr/>
      </dsp:nvSpPr>
      <dsp:spPr>
        <a:xfrm>
          <a:off x="-7841627" y="-1198082"/>
          <a:ext cx="9330364" cy="9330364"/>
        </a:xfrm>
        <a:prstGeom prst="blockArc">
          <a:avLst>
            <a:gd name="adj1" fmla="val 18900000"/>
            <a:gd name="adj2" fmla="val 2700000"/>
            <a:gd name="adj3" fmla="val 23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CB808D8-0F33-4CFD-819A-2FA5B2C23EA3}">
      <dsp:nvSpPr>
        <dsp:cNvPr id="0" name=""/>
        <dsp:cNvSpPr/>
      </dsp:nvSpPr>
      <dsp:spPr>
        <a:xfrm>
          <a:off x="778738" y="533101"/>
          <a:ext cx="7655143" cy="1066757"/>
        </a:xfrm>
        <a:prstGeom prst="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84673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Adding a DOM element is an expensive operation at runtime</a:t>
          </a:r>
          <a:endParaRPr lang="en-US" sz="2800" kern="1200" dirty="0"/>
        </a:p>
      </dsp:txBody>
      <dsp:txXfrm>
        <a:off x="778738" y="533101"/>
        <a:ext cx="7655143" cy="1066757"/>
      </dsp:txXfrm>
    </dsp:sp>
    <dsp:sp modelId="{D38C78AA-92D4-472C-8DFB-F8B87BD94776}">
      <dsp:nvSpPr>
        <dsp:cNvPr id="0" name=""/>
        <dsp:cNvSpPr/>
      </dsp:nvSpPr>
      <dsp:spPr>
        <a:xfrm>
          <a:off x="112014" y="399756"/>
          <a:ext cx="1333446" cy="13334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F6DF64-C18C-48F5-8701-96865162D0B5}">
      <dsp:nvSpPr>
        <dsp:cNvPr id="0" name=""/>
        <dsp:cNvSpPr/>
      </dsp:nvSpPr>
      <dsp:spPr>
        <a:xfrm>
          <a:off x="1390334" y="2133514"/>
          <a:ext cx="7043547" cy="10667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673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Append all DOM element to one variable and update the variable to DOM once</a:t>
          </a:r>
        </a:p>
      </dsp:txBody>
      <dsp:txXfrm>
        <a:off x="1390334" y="2133514"/>
        <a:ext cx="7043547" cy="1066757"/>
      </dsp:txXfrm>
    </dsp:sp>
    <dsp:sp modelId="{EB9789B0-6A76-439F-96EF-B6E0C0E63D82}">
      <dsp:nvSpPr>
        <dsp:cNvPr id="0" name=""/>
        <dsp:cNvSpPr/>
      </dsp:nvSpPr>
      <dsp:spPr>
        <a:xfrm>
          <a:off x="723611" y="2000169"/>
          <a:ext cx="1333446" cy="13334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61F952-711D-4B41-8391-0E25A023B823}">
      <dsp:nvSpPr>
        <dsp:cNvPr id="0" name=""/>
        <dsp:cNvSpPr/>
      </dsp:nvSpPr>
      <dsp:spPr>
        <a:xfrm>
          <a:off x="1390334" y="3733928"/>
          <a:ext cx="7043547" cy="10667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673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 third-party API like underscore.js to handle the DOM manipulation effectively </a:t>
          </a:r>
        </a:p>
      </dsp:txBody>
      <dsp:txXfrm>
        <a:off x="1390334" y="3733928"/>
        <a:ext cx="7043547" cy="1066757"/>
      </dsp:txXfrm>
    </dsp:sp>
    <dsp:sp modelId="{8A825149-9EFF-4EA7-9485-70D3ECDAA111}">
      <dsp:nvSpPr>
        <dsp:cNvPr id="0" name=""/>
        <dsp:cNvSpPr/>
      </dsp:nvSpPr>
      <dsp:spPr>
        <a:xfrm>
          <a:off x="723611" y="3600583"/>
          <a:ext cx="1333446" cy="13334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29164A8-911D-43EA-AB82-7AE6E6D50D02}">
      <dsp:nvSpPr>
        <dsp:cNvPr id="0" name=""/>
        <dsp:cNvSpPr/>
      </dsp:nvSpPr>
      <dsp:spPr>
        <a:xfrm>
          <a:off x="778738" y="5334341"/>
          <a:ext cx="7655143" cy="10667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673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 Document Fragment </a:t>
          </a:r>
          <a:r>
            <a:rPr lang="en-US" sz="2800" kern="1200" dirty="0" err="1"/>
            <a:t>document.createDocumentFragment</a:t>
          </a:r>
          <a:r>
            <a:rPr lang="en-US" sz="2800" kern="1200" dirty="0"/>
            <a:t>()</a:t>
          </a:r>
        </a:p>
      </dsp:txBody>
      <dsp:txXfrm>
        <a:off x="778738" y="5334341"/>
        <a:ext cx="7655143" cy="1066757"/>
      </dsp:txXfrm>
    </dsp:sp>
    <dsp:sp modelId="{0582260D-B777-4978-95F5-1BA1BC726F52}">
      <dsp:nvSpPr>
        <dsp:cNvPr id="0" name=""/>
        <dsp:cNvSpPr/>
      </dsp:nvSpPr>
      <dsp:spPr>
        <a:xfrm>
          <a:off x="112014" y="5200996"/>
          <a:ext cx="1333446" cy="13334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B7060-06BE-4535-A796-39C2F05F31D4}">
      <dsp:nvSpPr>
        <dsp:cNvPr id="0" name=""/>
        <dsp:cNvSpPr/>
      </dsp:nvSpPr>
      <dsp:spPr>
        <a:xfrm>
          <a:off x="-5386214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CB808D8-0F33-4CFD-819A-2FA5B2C23EA3}">
      <dsp:nvSpPr>
        <dsp:cNvPr id="0" name=""/>
        <dsp:cNvSpPr/>
      </dsp:nvSpPr>
      <dsp:spPr>
        <a:xfrm>
          <a:off x="882470" y="685813"/>
          <a:ext cx="7626606" cy="1371435"/>
        </a:xfrm>
        <a:prstGeom prst="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088577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Multiple functions are created if its declared inside the for loop</a:t>
          </a:r>
        </a:p>
      </dsp:txBody>
      <dsp:txXfrm>
        <a:off x="882470" y="685813"/>
        <a:ext cx="7626606" cy="1371435"/>
      </dsp:txXfrm>
    </dsp:sp>
    <dsp:sp modelId="{D38C78AA-92D4-472C-8DFB-F8B87BD94776}">
      <dsp:nvSpPr>
        <dsp:cNvPr id="0" name=""/>
        <dsp:cNvSpPr/>
      </dsp:nvSpPr>
      <dsp:spPr>
        <a:xfrm>
          <a:off x="25323" y="514384"/>
          <a:ext cx="1714294" cy="17142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F6DF64-C18C-48F5-8701-96865162D0B5}">
      <dsp:nvSpPr>
        <dsp:cNvPr id="0" name=""/>
        <dsp:cNvSpPr/>
      </dsp:nvSpPr>
      <dsp:spPr>
        <a:xfrm>
          <a:off x="882470" y="2743350"/>
          <a:ext cx="7626606" cy="13714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8577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Create function outside the loop and call it from inside the loop</a:t>
          </a:r>
        </a:p>
      </dsp:txBody>
      <dsp:txXfrm>
        <a:off x="882470" y="2743350"/>
        <a:ext cx="7626606" cy="1371435"/>
      </dsp:txXfrm>
    </dsp:sp>
    <dsp:sp modelId="{EB9789B0-6A76-439F-96EF-B6E0C0E63D82}">
      <dsp:nvSpPr>
        <dsp:cNvPr id="0" name=""/>
        <dsp:cNvSpPr/>
      </dsp:nvSpPr>
      <dsp:spPr>
        <a:xfrm>
          <a:off x="25323" y="2571921"/>
          <a:ext cx="1714294" cy="17142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B7060-06BE-4535-A796-39C2F05F31D4}">
      <dsp:nvSpPr>
        <dsp:cNvPr id="0" name=""/>
        <dsp:cNvSpPr/>
      </dsp:nvSpPr>
      <dsp:spPr>
        <a:xfrm>
          <a:off x="-7836801" y="-1198082"/>
          <a:ext cx="9330364" cy="9330364"/>
        </a:xfrm>
        <a:prstGeom prst="blockArc">
          <a:avLst>
            <a:gd name="adj1" fmla="val 18900000"/>
            <a:gd name="adj2" fmla="val 2700000"/>
            <a:gd name="adj3" fmla="val 23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1F7CEEF-756F-4FDD-A1FF-7EAC16B4A5B5}">
      <dsp:nvSpPr>
        <dsp:cNvPr id="0" name=""/>
        <dsp:cNvSpPr/>
      </dsp:nvSpPr>
      <dsp:spPr>
        <a:xfrm>
          <a:off x="962466" y="693420"/>
          <a:ext cx="7476241" cy="1386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0804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A closure is a function defined inside another function (called the parent function), and has access to variables that are declared and defined in the parent function scope.</a:t>
          </a:r>
        </a:p>
      </dsp:txBody>
      <dsp:txXfrm>
        <a:off x="962466" y="693420"/>
        <a:ext cx="7476241" cy="1386840"/>
      </dsp:txXfrm>
    </dsp:sp>
    <dsp:sp modelId="{EB9789B0-6A76-439F-96EF-B6E0C0E63D82}">
      <dsp:nvSpPr>
        <dsp:cNvPr id="0" name=""/>
        <dsp:cNvSpPr/>
      </dsp:nvSpPr>
      <dsp:spPr>
        <a:xfrm>
          <a:off x="95691" y="520065"/>
          <a:ext cx="1733550" cy="17335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BE9441-23E0-4EA1-ACD6-50FDEF5F1342}">
      <dsp:nvSpPr>
        <dsp:cNvPr id="0" name=""/>
        <dsp:cNvSpPr/>
      </dsp:nvSpPr>
      <dsp:spPr>
        <a:xfrm>
          <a:off x="1466583" y="2773680"/>
          <a:ext cx="6972124" cy="1386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0804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The closure has access to variables in three scopes: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Variables declared in their own scope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Variables declared in a parent function scope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Variables declared in the global namespace</a:t>
          </a:r>
          <a:r>
            <a:rPr lang="en-US" sz="1700" kern="1200" dirty="0"/>
            <a:t> </a:t>
          </a:r>
        </a:p>
      </dsp:txBody>
      <dsp:txXfrm>
        <a:off x="1466583" y="2773680"/>
        <a:ext cx="6972124" cy="1386840"/>
      </dsp:txXfrm>
    </dsp:sp>
    <dsp:sp modelId="{8A825149-9EFF-4EA7-9485-70D3ECDAA111}">
      <dsp:nvSpPr>
        <dsp:cNvPr id="0" name=""/>
        <dsp:cNvSpPr/>
      </dsp:nvSpPr>
      <dsp:spPr>
        <a:xfrm>
          <a:off x="599808" y="2600325"/>
          <a:ext cx="1733550" cy="17335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91FD8B-6D4C-4AAC-A5E4-BD9D81AB31DF}">
      <dsp:nvSpPr>
        <dsp:cNvPr id="0" name=""/>
        <dsp:cNvSpPr/>
      </dsp:nvSpPr>
      <dsp:spPr>
        <a:xfrm>
          <a:off x="962466" y="4853940"/>
          <a:ext cx="7476241" cy="1386840"/>
        </a:xfrm>
        <a:prstGeom prst="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00804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 dirty="0"/>
            <a:t>Write a function ‘multiply’ using closures,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 dirty="0"/>
            <a:t>console.log(multiply(2)(3)(4)); </a:t>
          </a:r>
          <a:r>
            <a:rPr lang="en-IN" sz="1700" b="0" i="1" kern="1200" dirty="0"/>
            <a:t>// output : 24</a:t>
          </a:r>
          <a:endParaRPr lang="en-US" sz="1700" kern="1200" dirty="0"/>
        </a:p>
      </dsp:txBody>
      <dsp:txXfrm>
        <a:off x="962466" y="4853940"/>
        <a:ext cx="7476241" cy="1386840"/>
      </dsp:txXfrm>
    </dsp:sp>
    <dsp:sp modelId="{0582260D-B777-4978-95F5-1BA1BC726F52}">
      <dsp:nvSpPr>
        <dsp:cNvPr id="0" name=""/>
        <dsp:cNvSpPr/>
      </dsp:nvSpPr>
      <dsp:spPr>
        <a:xfrm>
          <a:off x="95691" y="4680585"/>
          <a:ext cx="1733550" cy="17335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FC949A-709A-49E3-BF23-FDD4F206559E}">
      <dsp:nvSpPr>
        <dsp:cNvPr id="0" name=""/>
        <dsp:cNvSpPr/>
      </dsp:nvSpPr>
      <dsp:spPr>
        <a:xfrm>
          <a:off x="0" y="1591700"/>
          <a:ext cx="2152650" cy="1287000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165100" rIns="462280" bIns="165100" numCol="1" spcCol="1270" anchor="ctr" anchorCtr="0">
          <a:noAutofit/>
        </a:bodyPr>
        <a:lstStyle/>
        <a:p>
          <a:pPr marL="0" lvl="0" indent="0" algn="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?</a:t>
          </a:r>
        </a:p>
      </dsp:txBody>
      <dsp:txXfrm>
        <a:off x="0" y="1591700"/>
        <a:ext cx="2152650" cy="1287000"/>
      </dsp:txXfrm>
    </dsp:sp>
    <dsp:sp modelId="{497B15E8-BE9E-44C5-9D35-31580AE34EA8}">
      <dsp:nvSpPr>
        <dsp:cNvPr id="0" name=""/>
        <dsp:cNvSpPr/>
      </dsp:nvSpPr>
      <dsp:spPr>
        <a:xfrm>
          <a:off x="2152649" y="666668"/>
          <a:ext cx="430530" cy="3137062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3533E7-250C-4129-8E03-DF813BFEEA0F}">
      <dsp:nvSpPr>
        <dsp:cNvPr id="0" name=""/>
        <dsp:cNvSpPr/>
      </dsp:nvSpPr>
      <dsp:spPr>
        <a:xfrm>
          <a:off x="2755391" y="666668"/>
          <a:ext cx="5855208" cy="3137062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3600" b="0" kern="1200" dirty="0" err="1"/>
            <a:t>var</a:t>
          </a:r>
          <a:r>
            <a:rPr lang="en-IN" sz="3600" b="0" kern="1200" dirty="0"/>
            <a:t> bar = true;</a:t>
          </a:r>
          <a:endParaRPr lang="en-US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3600" b="0" kern="1200" dirty="0"/>
            <a:t>console.log(bar + 0); 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3600" b="0" kern="1200" dirty="0"/>
            <a:t>console.log(bar + "</a:t>
          </a:r>
          <a:r>
            <a:rPr lang="en-IN" sz="3600" b="0" kern="1200" dirty="0" err="1"/>
            <a:t>xyz</a:t>
          </a:r>
          <a:r>
            <a:rPr lang="en-IN" sz="3600" b="0" kern="1200" dirty="0"/>
            <a:t>"); 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3600" b="0" kern="1200" dirty="0"/>
            <a:t>console.log(bar + true); 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3600" b="0" kern="1200" dirty="0"/>
            <a:t>console.log(bar + false);</a:t>
          </a:r>
        </a:p>
      </dsp:txBody>
      <dsp:txXfrm>
        <a:off x="2755391" y="666668"/>
        <a:ext cx="5855208" cy="31370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FC949A-709A-49E3-BF23-FDD4F206559E}">
      <dsp:nvSpPr>
        <dsp:cNvPr id="0" name=""/>
        <dsp:cNvSpPr/>
      </dsp:nvSpPr>
      <dsp:spPr>
        <a:xfrm>
          <a:off x="0" y="1591700"/>
          <a:ext cx="2152650" cy="1287000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165100" rIns="462280" bIns="165100" numCol="1" spcCol="1270" anchor="ctr" anchorCtr="0">
          <a:noAutofit/>
        </a:bodyPr>
        <a:lstStyle/>
        <a:p>
          <a:pPr marL="0" lvl="0" indent="0" algn="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?</a:t>
          </a:r>
        </a:p>
      </dsp:txBody>
      <dsp:txXfrm>
        <a:off x="0" y="1591700"/>
        <a:ext cx="2152650" cy="1287000"/>
      </dsp:txXfrm>
    </dsp:sp>
    <dsp:sp modelId="{497B15E8-BE9E-44C5-9D35-31580AE34EA8}">
      <dsp:nvSpPr>
        <dsp:cNvPr id="0" name=""/>
        <dsp:cNvSpPr/>
      </dsp:nvSpPr>
      <dsp:spPr>
        <a:xfrm>
          <a:off x="2152649" y="1551481"/>
          <a:ext cx="430530" cy="1367437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3533E7-250C-4129-8E03-DF813BFEEA0F}">
      <dsp:nvSpPr>
        <dsp:cNvPr id="0" name=""/>
        <dsp:cNvSpPr/>
      </dsp:nvSpPr>
      <dsp:spPr>
        <a:xfrm>
          <a:off x="2755391" y="1551481"/>
          <a:ext cx="5855208" cy="1367437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pl-PL" sz="3600" b="0" kern="1200" dirty="0"/>
            <a:t>var z = 1, y = z = typeof y;</a:t>
          </a:r>
          <a:endParaRPr lang="en-US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3600" b="0" kern="1200" dirty="0"/>
            <a:t>console.log(y);</a:t>
          </a:r>
        </a:p>
      </dsp:txBody>
      <dsp:txXfrm>
        <a:off x="2755391" y="1551481"/>
        <a:ext cx="5855208" cy="136743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FC949A-709A-49E3-BF23-FDD4F206559E}">
      <dsp:nvSpPr>
        <dsp:cNvPr id="0" name=""/>
        <dsp:cNvSpPr/>
      </dsp:nvSpPr>
      <dsp:spPr>
        <a:xfrm>
          <a:off x="0" y="1591700"/>
          <a:ext cx="2152650" cy="1287000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165100" rIns="462280" bIns="165100" numCol="1" spcCol="1270" anchor="ctr" anchorCtr="0">
          <a:noAutofit/>
        </a:bodyPr>
        <a:lstStyle/>
        <a:p>
          <a:pPr marL="0" lvl="0" indent="0" algn="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?</a:t>
          </a:r>
        </a:p>
      </dsp:txBody>
      <dsp:txXfrm>
        <a:off x="0" y="1591700"/>
        <a:ext cx="2152650" cy="1287000"/>
      </dsp:txXfrm>
    </dsp:sp>
    <dsp:sp modelId="{497B15E8-BE9E-44C5-9D35-31580AE34EA8}">
      <dsp:nvSpPr>
        <dsp:cNvPr id="0" name=""/>
        <dsp:cNvSpPr/>
      </dsp:nvSpPr>
      <dsp:spPr>
        <a:xfrm>
          <a:off x="2152649" y="344918"/>
          <a:ext cx="430530" cy="3780562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3533E7-250C-4129-8E03-DF813BFEEA0F}">
      <dsp:nvSpPr>
        <dsp:cNvPr id="0" name=""/>
        <dsp:cNvSpPr/>
      </dsp:nvSpPr>
      <dsp:spPr>
        <a:xfrm>
          <a:off x="2755391" y="344918"/>
          <a:ext cx="5855208" cy="3780562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3600" b="1" i="0" kern="1200" dirty="0" err="1"/>
            <a:t>var</a:t>
          </a:r>
          <a:r>
            <a:rPr lang="en-IN" sz="3600" b="0" i="0" kern="1200" dirty="0"/>
            <a:t> x = 1; </a:t>
          </a:r>
          <a:endParaRPr lang="en-US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3600" b="1" i="0" kern="1200" dirty="0" err="1"/>
            <a:t>var</a:t>
          </a:r>
          <a:r>
            <a:rPr lang="en-IN" sz="3600" b="0" i="0" kern="1200" dirty="0"/>
            <a:t> output = (</a:t>
          </a:r>
          <a:r>
            <a:rPr lang="en-IN" sz="3600" b="1" i="0" kern="1200" dirty="0"/>
            <a:t>function</a:t>
          </a:r>
          <a:r>
            <a:rPr lang="en-IN" sz="3600" b="0" i="0" kern="1200" dirty="0"/>
            <a:t>(){ </a:t>
          </a:r>
          <a:endParaRPr lang="en-US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3600" b="1" i="0" kern="1200" dirty="0"/>
            <a:t>delete</a:t>
          </a:r>
          <a:r>
            <a:rPr lang="en-IN" sz="3600" b="0" i="0" kern="1200" dirty="0"/>
            <a:t> x; </a:t>
          </a:r>
          <a:endParaRPr lang="en-US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3600" b="1" i="0" kern="1200" dirty="0"/>
            <a:t>return</a:t>
          </a:r>
          <a:r>
            <a:rPr lang="en-IN" sz="3600" b="0" i="0" kern="1200" dirty="0"/>
            <a:t> x; </a:t>
          </a:r>
          <a:endParaRPr lang="en-US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3600" b="0" i="0" kern="1200" dirty="0"/>
            <a:t>})(); </a:t>
          </a:r>
          <a:endParaRPr lang="en-US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3600" b="0" i="0" kern="1200" dirty="0"/>
            <a:t>console.log(output);</a:t>
          </a:r>
          <a:endParaRPr lang="en-US" sz="3600" kern="1200" dirty="0"/>
        </a:p>
      </dsp:txBody>
      <dsp:txXfrm>
        <a:off x="2755391" y="344918"/>
        <a:ext cx="5855208" cy="3780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5EB7-1446-495C-88FA-BABEDECBE545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7B3E-EF2B-422F-A839-FD7376294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5EB7-1446-495C-88FA-BABEDECBE545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7B3E-EF2B-422F-A839-FD7376294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5EB7-1446-495C-88FA-BABEDECBE545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7B3E-EF2B-422F-A839-FD7376294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5EB7-1446-495C-88FA-BABEDECBE545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7B3E-EF2B-422F-A839-FD7376294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5EB7-1446-495C-88FA-BABEDECBE545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7B3E-EF2B-422F-A839-FD7376294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5EB7-1446-495C-88FA-BABEDECBE545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7B3E-EF2B-422F-A839-FD7376294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5EB7-1446-495C-88FA-BABEDECBE545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7B3E-EF2B-422F-A839-FD7376294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5EB7-1446-495C-88FA-BABEDECBE545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7B3E-EF2B-422F-A839-FD7376294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5EB7-1446-495C-88FA-BABEDECBE545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7B3E-EF2B-422F-A839-FD7376294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5EB7-1446-495C-88FA-BABEDECBE545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7B3E-EF2B-422F-A839-FD7376294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5EB7-1446-495C-88FA-BABEDECBE545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7B3E-EF2B-422F-A839-FD7376294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55EB7-1446-495C-88FA-BABEDECBE545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67B3E-EF2B-422F-A839-FD7376294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743200"/>
            <a:ext cx="8686800" cy="1676400"/>
          </a:xfrm>
        </p:spPr>
        <p:txBody>
          <a:bodyPr>
            <a:normAutofit/>
          </a:bodyPr>
          <a:lstStyle/>
          <a:p>
            <a:r>
              <a:rPr lang="en-US" sz="6300" b="1" dirty="0">
                <a:solidFill>
                  <a:srgbClr val="00B0F0"/>
                </a:solidFill>
              </a:rPr>
              <a:t>JavaScript Essentials</a:t>
            </a:r>
          </a:p>
          <a:p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1026" name="Picture 2" descr="C:\Users\Mukunthan\Desktop\tech img\download (5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0"/>
            <a:ext cx="2143125" cy="2143125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6944080" y="5892084"/>
            <a:ext cx="220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By</a:t>
            </a:r>
          </a:p>
          <a:p>
            <a:pPr algn="ctr"/>
            <a:r>
              <a:rPr lang="en-US" b="1" dirty="0">
                <a:solidFill>
                  <a:srgbClr val="00B0F0"/>
                </a:solidFill>
              </a:rPr>
              <a:t>`${ kannan }`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7526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chemeClr val="bg1">
                    <a:lumMod val="95000"/>
                  </a:schemeClr>
                </a:solidFill>
              </a:rPr>
              <a:t>let  kannan = ‘Senthamaraikannan’;</a:t>
            </a:r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92D050"/>
                </a:solidFill>
              </a:rPr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miley Face 3"/>
          <p:cNvSpPr/>
          <p:nvPr/>
        </p:nvSpPr>
        <p:spPr>
          <a:xfrm>
            <a:off x="3619500" y="2590800"/>
            <a:ext cx="1905000" cy="1828800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Audience</a:t>
            </a:r>
          </a:p>
        </p:txBody>
      </p:sp>
    </p:spTree>
    <p:extLst>
      <p:ext uri="{BB962C8B-B14F-4D97-AF65-F5344CB8AC3E}">
        <p14:creationId xmlns:p14="http://schemas.microsoft.com/office/powerpoint/2010/main" val="3753842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76200"/>
            <a:ext cx="77724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92D050"/>
                </a:solidFill>
              </a:rPr>
              <a:t>Quiz 1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142671437"/>
              </p:ext>
            </p:extLst>
          </p:nvPr>
        </p:nvGraphicFramePr>
        <p:xfrm>
          <a:off x="-342900" y="533400"/>
          <a:ext cx="8610600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3886546"/>
      </p:ext>
    </p:extLst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76200"/>
            <a:ext cx="77724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92D050"/>
                </a:solidFill>
              </a:rPr>
              <a:t>Quiz 2</a:t>
            </a:r>
          </a:p>
        </p:txBody>
      </p:sp>
      <p:graphicFrame>
        <p:nvGraphicFramePr>
          <p:cNvPr id="10" name="Diagram 9"/>
          <p:cNvGraphicFramePr/>
          <p:nvPr/>
        </p:nvGraphicFramePr>
        <p:xfrm>
          <a:off x="-342900" y="533400"/>
          <a:ext cx="8610600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6457743"/>
      </p:ext>
    </p:extLst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76200"/>
            <a:ext cx="77724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92D050"/>
                </a:solidFill>
              </a:rPr>
              <a:t>Quiz 3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788340831"/>
              </p:ext>
            </p:extLst>
          </p:nvPr>
        </p:nvGraphicFramePr>
        <p:xfrm>
          <a:off x="-342900" y="533400"/>
          <a:ext cx="8610600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4204304"/>
      </p:ext>
    </p:extLst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76200"/>
            <a:ext cx="77724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92D050"/>
                </a:solidFill>
              </a:rPr>
              <a:t>Quiz 4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277060836"/>
              </p:ext>
            </p:extLst>
          </p:nvPr>
        </p:nvGraphicFramePr>
        <p:xfrm>
          <a:off x="-342900" y="533400"/>
          <a:ext cx="8610600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4666842"/>
      </p:ext>
    </p:extLst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76200"/>
            <a:ext cx="77724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92D050"/>
                </a:solidFill>
              </a:rPr>
              <a:t>Quiz 5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871484830"/>
              </p:ext>
            </p:extLst>
          </p:nvPr>
        </p:nvGraphicFramePr>
        <p:xfrm>
          <a:off x="-342900" y="533400"/>
          <a:ext cx="8610600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564002"/>
      </p:ext>
    </p:extLst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76200"/>
            <a:ext cx="77724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92D050"/>
                </a:solidFill>
              </a:rPr>
              <a:t>Quiz 6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784387076"/>
              </p:ext>
            </p:extLst>
          </p:nvPr>
        </p:nvGraphicFramePr>
        <p:xfrm>
          <a:off x="-1371600" y="685800"/>
          <a:ext cx="104394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637840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3100" i="1" dirty="0">
                <a:solidFill>
                  <a:srgbClr val="92D050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I’m not really</a:t>
            </a:r>
            <a:r>
              <a:rPr lang="en-US" sz="3100" dirty="0">
                <a:solidFill>
                  <a:srgbClr val="92D050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 </a:t>
            </a:r>
            <a:r>
              <a:rPr lang="en-US" sz="3100" b="1" i="1" dirty="0">
                <a:solidFill>
                  <a:srgbClr val="92D050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here</a:t>
            </a:r>
            <a:r>
              <a:rPr lang="en-US" sz="3100" i="1" dirty="0">
                <a:solidFill>
                  <a:srgbClr val="92D050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, because what’s</a:t>
            </a:r>
            <a:r>
              <a:rPr lang="en-US" sz="3100" dirty="0">
                <a:solidFill>
                  <a:srgbClr val="92D050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 </a:t>
            </a:r>
            <a:r>
              <a:rPr lang="en-US" sz="3100" b="1" i="1" dirty="0">
                <a:solidFill>
                  <a:srgbClr val="92D050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here</a:t>
            </a:r>
            <a:r>
              <a:rPr lang="en-US" sz="3100" i="1" dirty="0">
                <a:solidFill>
                  <a:srgbClr val="92D050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, besides</a:t>
            </a:r>
            <a:r>
              <a:rPr lang="en-US" sz="3100" dirty="0">
                <a:solidFill>
                  <a:srgbClr val="92D050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 </a:t>
            </a:r>
            <a:r>
              <a:rPr lang="en-US" sz="3100" b="1" i="1" dirty="0">
                <a:solidFill>
                  <a:srgbClr val="92D050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there</a:t>
            </a:r>
            <a:r>
              <a:rPr lang="en-US" sz="3100" i="1" dirty="0">
                <a:solidFill>
                  <a:srgbClr val="92D050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, without the</a:t>
            </a:r>
            <a:r>
              <a:rPr lang="en-US" sz="3100" dirty="0">
                <a:solidFill>
                  <a:srgbClr val="92D050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 </a:t>
            </a:r>
            <a:r>
              <a:rPr lang="en-US" sz="3100" b="1" i="1" dirty="0">
                <a:solidFill>
                  <a:srgbClr val="92D050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‘t’</a:t>
            </a:r>
            <a:r>
              <a:rPr lang="en-US" sz="3100" i="1" dirty="0">
                <a:solidFill>
                  <a:srgbClr val="92D050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?</a:t>
            </a:r>
            <a:endParaRPr lang="en-US" sz="3100" dirty="0">
              <a:solidFill>
                <a:srgbClr val="92D050"/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91"/>
          <a:stretch/>
        </p:blipFill>
        <p:spPr>
          <a:xfrm>
            <a:off x="1485900" y="762000"/>
            <a:ext cx="5905500" cy="5238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38800" y="1295400"/>
            <a:ext cx="1447800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Bugs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2280" y="376535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B0F0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-- comedian</a:t>
            </a:r>
            <a:r>
              <a:rPr lang="en-US" sz="2400" i="1" dirty="0">
                <a:solidFill>
                  <a:srgbClr val="00B0F0"/>
                </a:solidFill>
              </a:rPr>
              <a:t> 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8628" y="5842337"/>
            <a:ext cx="9085372" cy="1015663"/>
          </a:xfrm>
          <a:prstGeom prst="rect">
            <a:avLst/>
          </a:prstGeom>
          <a:solidFill>
            <a:srgbClr val="FFFF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rPr>
              <a:t>That joke in many ways characterizes the type of confusion that often exists for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rPr>
              <a:t>developers regarding </a:t>
            </a:r>
            <a:r>
              <a:rPr kumimoji="0" lang="en-US" sz="2200" b="0" i="0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rPr>
              <a:t>JavaScript’s </a:t>
            </a:r>
            <a:r>
              <a:rPr kumimoji="0" lang="en-US" sz="2200" b="1" i="0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Courier New" panose="02070309020205020404" pitchFamily="49" charset="0"/>
              </a:rPr>
              <a:t>this</a:t>
            </a:r>
            <a:r>
              <a:rPr kumimoji="0" lang="en-US" sz="2200" b="0" i="0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rPr>
              <a:t> keyword.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rPr>
              <a:t>I mean, is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Courier New" panose="02070309020205020404" pitchFamily="49" charset="0"/>
              </a:rPr>
              <a:t>this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rPr>
              <a:t> really this, or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rPr>
              <a:t>is it something else entirely? Or is it undefined? </a:t>
            </a:r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85344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92D050"/>
                </a:solidFill>
              </a:rPr>
              <a:t>1: Incorrect references to ‘this’ keyword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1238250"/>
            <a:ext cx="2590800" cy="104775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It’s all about the context</a:t>
            </a:r>
          </a:p>
        </p:txBody>
      </p:sp>
      <p:sp>
        <p:nvSpPr>
          <p:cNvPr id="9" name="Oval 8"/>
          <p:cNvSpPr/>
          <p:nvPr/>
        </p:nvSpPr>
        <p:spPr>
          <a:xfrm>
            <a:off x="533400" y="2438400"/>
            <a:ext cx="3352800" cy="16764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Traditional approach to simply save your reference of ‘this’ to variable</a:t>
            </a:r>
          </a:p>
        </p:txBody>
      </p:sp>
      <p:sp>
        <p:nvSpPr>
          <p:cNvPr id="10" name="Oval 9"/>
          <p:cNvSpPr/>
          <p:nvPr/>
        </p:nvSpPr>
        <p:spPr>
          <a:xfrm>
            <a:off x="4495800" y="3810000"/>
            <a:ext cx="3810000" cy="16764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Alternatively, you can use the bind() method to pass ‘this’ as a proper reference</a:t>
            </a:r>
          </a:p>
        </p:txBody>
      </p:sp>
      <p:sp>
        <p:nvSpPr>
          <p:cNvPr id="11" name="Cloud Callout 10"/>
          <p:cNvSpPr/>
          <p:nvPr/>
        </p:nvSpPr>
        <p:spPr>
          <a:xfrm>
            <a:off x="0" y="4648200"/>
            <a:ext cx="2895600" cy="1905000"/>
          </a:xfrm>
          <a:prstGeom prst="cloud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Print ‘this’ object in the console to identify the context &amp; type </a:t>
            </a:r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0"/>
            <a:ext cx="77724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92D050"/>
                </a:solidFill>
              </a:rPr>
              <a:t>2. Thinking there is block-level scope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457200" y="1066799"/>
            <a:ext cx="3833788" cy="1187211"/>
          </a:xfrm>
          <a:prstGeom prst="wedgeEllipseCallout">
            <a:avLst>
              <a:gd name="adj1" fmla="val 44399"/>
              <a:gd name="adj2" fmla="val 625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endParaRPr lang="en-US" sz="1600" dirty="0"/>
          </a:p>
          <a:p>
            <a:pPr marL="0" lvl="1" algn="ctr"/>
            <a:r>
              <a:rPr lang="en-US" sz="1600" dirty="0"/>
              <a:t>JavaScript creates a new scope for each code block. Is that statement true or false?</a:t>
            </a:r>
            <a:endParaRPr lang="en-US" sz="1600" dirty="0">
              <a:solidFill>
                <a:srgbClr val="00B0F0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7" name="Smiley Face 6"/>
          <p:cNvSpPr/>
          <p:nvPr/>
        </p:nvSpPr>
        <p:spPr>
          <a:xfrm>
            <a:off x="4123330" y="2159758"/>
            <a:ext cx="1820270" cy="1497842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Audience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716834397"/>
              </p:ext>
            </p:extLst>
          </p:nvPr>
        </p:nvGraphicFramePr>
        <p:xfrm>
          <a:off x="3048000" y="3200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772400" cy="685800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solidFill>
                  <a:srgbClr val="92D050"/>
                </a:solidFill>
              </a:rPr>
              <a:t>3: Creating memory leaks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73900196"/>
              </p:ext>
            </p:extLst>
          </p:nvPr>
        </p:nvGraphicFramePr>
        <p:xfrm>
          <a:off x="304800" y="152400"/>
          <a:ext cx="8534400" cy="632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7724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92D050"/>
                </a:solidFill>
              </a:rPr>
              <a:t>4: Confusion about equality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47181466"/>
              </p:ext>
            </p:extLst>
          </p:nvPr>
        </p:nvGraphicFramePr>
        <p:xfrm>
          <a:off x="304800" y="571500"/>
          <a:ext cx="8534400" cy="5448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7724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92D050"/>
                </a:solidFill>
              </a:rPr>
              <a:t>5: Inefficient DOM manipulation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25666261"/>
              </p:ext>
            </p:extLst>
          </p:nvPr>
        </p:nvGraphicFramePr>
        <p:xfrm>
          <a:off x="304800" y="1"/>
          <a:ext cx="8534400" cy="693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7246675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762000"/>
          </a:xfrm>
        </p:spPr>
        <p:txBody>
          <a:bodyPr>
            <a:normAutofit/>
          </a:bodyPr>
          <a:lstStyle/>
          <a:p>
            <a:pPr algn="l"/>
            <a:r>
              <a:rPr lang="en-IN" sz="3200" dirty="0">
                <a:solidFill>
                  <a:srgbClr val="92D050"/>
                </a:solidFill>
              </a:rPr>
              <a:t>6: Incorrect use of function definitions inside for loops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12592043"/>
              </p:ext>
            </p:extLst>
          </p:nvPr>
        </p:nvGraphicFramePr>
        <p:xfrm>
          <a:off x="304800" y="1219200"/>
          <a:ext cx="85344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4460192"/>
      </p:ext>
    </p:extLst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7724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>
                <a:solidFill>
                  <a:srgbClr val="92D050"/>
                </a:solidFill>
              </a:rPr>
              <a:t>7: What is a “closure” in JavaScript?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49455580"/>
              </p:ext>
            </p:extLst>
          </p:nvPr>
        </p:nvGraphicFramePr>
        <p:xfrm>
          <a:off x="304800" y="1"/>
          <a:ext cx="8534400" cy="693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miley Face 6"/>
          <p:cNvSpPr/>
          <p:nvPr/>
        </p:nvSpPr>
        <p:spPr>
          <a:xfrm>
            <a:off x="228600" y="4267200"/>
            <a:ext cx="1905000" cy="1828800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Audience</a:t>
            </a:r>
          </a:p>
        </p:txBody>
      </p:sp>
    </p:spTree>
    <p:extLst>
      <p:ext uri="{BB962C8B-B14F-4D97-AF65-F5344CB8AC3E}">
        <p14:creationId xmlns:p14="http://schemas.microsoft.com/office/powerpoint/2010/main" val="1021636218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534</Words>
  <Application>Microsoft Office PowerPoint</Application>
  <PresentationFormat>On-screen Show (4:3)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DilleniaUPC</vt:lpstr>
      <vt:lpstr>Office Theme</vt:lpstr>
      <vt:lpstr>PowerPoint Presentation</vt:lpstr>
      <vt:lpstr>I’m not really here, because what’s here, besides there, without the ‘t’?</vt:lpstr>
      <vt:lpstr>1: Incorrect references to ‘this’ keyword</vt:lpstr>
      <vt:lpstr>2. Thinking there is block-level scope</vt:lpstr>
      <vt:lpstr>3: Creating memory leaks</vt:lpstr>
      <vt:lpstr>4: Confusion about equality</vt:lpstr>
      <vt:lpstr>5: Inefficient DOM manipulation</vt:lpstr>
      <vt:lpstr>6: Incorrect use of function definitions inside for loops</vt:lpstr>
      <vt:lpstr>7: What is a “closure” in JavaScript?</vt:lpstr>
      <vt:lpstr>QUIZ</vt:lpstr>
      <vt:lpstr>Quiz 1</vt:lpstr>
      <vt:lpstr>Quiz 2</vt:lpstr>
      <vt:lpstr>Quiz 3</vt:lpstr>
      <vt:lpstr>Quiz 4</vt:lpstr>
      <vt:lpstr>Quiz 5</vt:lpstr>
      <vt:lpstr>Quiz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</dc:title>
  <dc:creator>Mukunthan</dc:creator>
  <cp:lastModifiedBy>Senthamaraikannan kumar</cp:lastModifiedBy>
  <cp:revision>54</cp:revision>
  <dcterms:created xsi:type="dcterms:W3CDTF">2017-05-17T16:12:52Z</dcterms:created>
  <dcterms:modified xsi:type="dcterms:W3CDTF">2017-05-31T01:03:17Z</dcterms:modified>
</cp:coreProperties>
</file>