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2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9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0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4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818D-A141-4D07-8209-C7D1BCB2442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4033-D847-4A42-B080-1614CDC2F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4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0" y="1041400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ТЕТРИС</a:t>
            </a:r>
            <a:endParaRPr lang="ru-RU" sz="7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3429000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cs typeface="Arial" panose="020B0604020202020204" pitchFamily="34" charset="0"/>
              </a:rPr>
              <a:t>Презентация Ксении Хоменко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4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ИНТРО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6982" t="29160" r="36984" b="29175"/>
          <a:stretch/>
        </p:blipFill>
        <p:spPr>
          <a:xfrm>
            <a:off x="6502400" y="1317624"/>
            <a:ext cx="4678822" cy="4680000"/>
          </a:xfrm>
          <a:prstGeom prst="rect">
            <a:avLst/>
          </a:prstGeom>
          <a:effectLst>
            <a:glow rad="508000">
              <a:schemeClr val="bg1"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2621280"/>
            <a:ext cx="423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НАЗВАНИЕ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КЛАВИШИ, НЕОБХОДИМЫЕ ДЛЯ ИГРЫ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ИГРА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6985" t="29039" r="36866" b="29122"/>
          <a:stretch/>
        </p:blipFill>
        <p:spPr>
          <a:xfrm>
            <a:off x="6763265" y="1185155"/>
            <a:ext cx="4680000" cy="4680000"/>
          </a:xfrm>
          <a:prstGeom prst="rect">
            <a:avLst/>
          </a:prstGeom>
          <a:effectLst>
            <a:glow rad="508000">
              <a:schemeClr val="bg1"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2300593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TOPSCORE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SCORE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СЛЕДУЮЩАЯ ФИГУРА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0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ПАУЗА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7011" t="29026" r="37742" b="28711"/>
          <a:stretch/>
        </p:blipFill>
        <p:spPr>
          <a:xfrm>
            <a:off x="6632897" y="1412240"/>
            <a:ext cx="4473149" cy="4680000"/>
          </a:xfrm>
          <a:prstGeom prst="rect">
            <a:avLst/>
          </a:prstGeom>
          <a:effectLst>
            <a:glow rad="508000">
              <a:schemeClr val="bg1"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2473850"/>
            <a:ext cx="3552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ПАУЗА ПРИ НАЖАТИИ НА </a:t>
            </a:r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ru-RU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ВЫЙТИ ИЗ ЭТОГО РЕЖИМА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НАЖАТИЕМ НА ЛЮБУЮ КЛАВИШУ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7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GAME OVER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7012" t="29025" r="36866" b="28946"/>
          <a:stretch/>
        </p:blipFill>
        <p:spPr>
          <a:xfrm>
            <a:off x="6699803" y="1330958"/>
            <a:ext cx="4653997" cy="4680000"/>
          </a:xfrm>
          <a:prstGeom prst="rect">
            <a:avLst/>
          </a:prstGeom>
          <a:effectLst>
            <a:glow rad="508000">
              <a:schemeClr val="bg1"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2865120"/>
            <a:ext cx="515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НАЧАЛО НОВОЙ ИГРЫ ПРИ НАЖАТИИ НА </a:t>
            </a:r>
            <a:r>
              <a:rPr lang="en-US" dirty="0" smtClean="0">
                <a:solidFill>
                  <a:schemeClr val="bg1"/>
                </a:solidFill>
              </a:rPr>
              <a:t>ENTER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58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3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44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Тема Office</vt:lpstr>
      <vt:lpstr>ТЕТРИС</vt:lpstr>
      <vt:lpstr>ИНТРО</vt:lpstr>
      <vt:lpstr>ИГРА</vt:lpstr>
      <vt:lpstr>ПАУЗА</vt:lpstr>
      <vt:lpstr>GAME OVER</vt:lpstr>
      <vt:lpstr>Спасибо за внимание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user</dc:creator>
  <cp:lastModifiedBy>user</cp:lastModifiedBy>
  <cp:revision>13</cp:revision>
  <dcterms:created xsi:type="dcterms:W3CDTF">2021-01-17T14:27:28Z</dcterms:created>
  <dcterms:modified xsi:type="dcterms:W3CDTF">2021-01-18T17:31:16Z</dcterms:modified>
</cp:coreProperties>
</file>