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1CC"/>
    <a:srgbClr val="C4A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3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8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1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2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5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9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948D-3A3B-4B56-9C82-BF940014EF4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16DF-D3F6-4443-9576-E92D7B2BD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2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8560" y="0"/>
            <a:ext cx="473456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ИНТЕРНЕТ-МАГАЗИН</a:t>
            </a:r>
            <a:endParaRPr lang="ru-RU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22400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КСЕНИИ ХОМЕНКО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75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smtClean="0"/>
              <a:t>ОСУЩЕСТВИТЬ:</a:t>
            </a:r>
            <a:endParaRPr lang="en-US" sz="180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ДОМАШНЯЯ СТРАНИЦА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РЕГИСТРАЦИЯ, ВХОД, ВЫХОД ПОЛЬЗОВАТЕЛЕЙ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ПОИСК ТОВАРОВ И ДОБАВЛЕНИЕ ИХ В КОРЗИНУ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ПРОСМОТР ЗАКАЗОВ И ПОКУПОК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ДОБАВЛЕНИЕ НОВЫХ ТОВАРОВ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ПРОСМОТР ТОВАРОВ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545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МИКРОФРЕЙМВОРК </a:t>
            </a:r>
            <a:r>
              <a:rPr lang="en-US" sz="1800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SQLALCHEMY</a:t>
            </a:r>
          </a:p>
          <a:p>
            <a:endParaRPr lang="ru-RU" sz="18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6434" b="3028"/>
          <a:stretch/>
        </p:blipFill>
        <p:spPr bwMode="auto">
          <a:xfrm>
            <a:off x="4734560" y="2055813"/>
            <a:ext cx="6619240" cy="3806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53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ДОМАШНЯЯ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5990" b="3473"/>
          <a:stretch/>
        </p:blipFill>
        <p:spPr bwMode="auto">
          <a:xfrm>
            <a:off x="2219960" y="1978025"/>
            <a:ext cx="768982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952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t="5868" b="3705"/>
          <a:stretch/>
        </p:blipFill>
        <p:spPr bwMode="auto">
          <a:xfrm>
            <a:off x="2246408" y="2055813"/>
            <a:ext cx="7699183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89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БЫЛО БЫ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КАРТИНКИ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/>
              <a:t>ОПЛАТА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5769" b="3251"/>
          <a:stretch/>
        </p:blipFill>
        <p:spPr bwMode="auto">
          <a:xfrm>
            <a:off x="4023360" y="2055813"/>
            <a:ext cx="7447280" cy="4364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4596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46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Batang</vt:lpstr>
      <vt:lpstr>Arial</vt:lpstr>
      <vt:lpstr>Calibri</vt:lpstr>
      <vt:lpstr>Calibri Light</vt:lpstr>
      <vt:lpstr>Times New Roman</vt:lpstr>
      <vt:lpstr>Тема Office</vt:lpstr>
      <vt:lpstr>ИНТЕРНЕТ-МАГАЗИН</vt:lpstr>
      <vt:lpstr>ЗАДАЧИ</vt:lpstr>
      <vt:lpstr>ТЕХНОЛОГИИ</vt:lpstr>
      <vt:lpstr>ДОМАШНЯЯ СТРАНИЦА</vt:lpstr>
      <vt:lpstr>РЕГИСТРАЦИЯ</vt:lpstr>
      <vt:lpstr>ЧТО МОЖНО БЫЛО БЫ ДОБАВИТЬ?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user</dc:creator>
  <cp:lastModifiedBy>user</cp:lastModifiedBy>
  <cp:revision>4</cp:revision>
  <dcterms:created xsi:type="dcterms:W3CDTF">2021-04-25T18:47:10Z</dcterms:created>
  <dcterms:modified xsi:type="dcterms:W3CDTF">2021-04-25T22:25:27Z</dcterms:modified>
</cp:coreProperties>
</file>