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embeddedFontLst>
    <p:embeddedFont>
      <p:font typeface="Roboto"/>
      <p:regular r:id="rId24"/>
      <p:bold r:id="rId25"/>
      <p:italic r:id="rId26"/>
      <p:boldItalic r:id="rId27"/>
    </p:embeddedFont>
    <p:embeddedFont>
      <p:font typeface="Abril Fatface"/>
      <p:regular r:id="rId28"/>
    </p:embeddedFont>
    <p:embeddedFont>
      <p:font typeface="Griffy"/>
      <p:regular r:id="rId29"/>
    </p:embeddedFont>
    <p:embeddedFont>
      <p:font typeface="Poppins"/>
      <p:regular r:id="rId30"/>
      <p:bold r:id="rId31"/>
      <p:italic r:id="rId32"/>
      <p:boldItalic r:id="rId33"/>
    </p:embeddedFont>
    <p:embeddedFont>
      <p:font typeface="Barlow Condensed"/>
      <p:regular r:id="rId34"/>
      <p:bold r:id="rId35"/>
      <p:italic r:id="rId36"/>
      <p:boldItalic r:id="rId37"/>
    </p:embeddedFont>
    <p:embeddedFont>
      <p:font typeface="Unica One"/>
      <p:regular r:id="rId38"/>
    </p:embeddedFont>
    <p:embeddedFont>
      <p:font typeface="DM Sans"/>
      <p:regular r:id="rId39"/>
      <p:bold r:id="rId40"/>
      <p:italic r:id="rId41"/>
      <p:boldItalic r:id="rId42"/>
    </p:embeddedFont>
    <p:embeddedFont>
      <p:font typeface="Homemade Apple"/>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D87A9A-3391-4974-86BA-41736F73E448}">
  <a:tblStyle styleId="{95D87A9A-3391-4974-86BA-41736F73E44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DMSans-bold.fntdata"/><Relationship Id="rId20" Type="http://schemas.openxmlformats.org/officeDocument/2006/relationships/slide" Target="slides/slide14.xml"/><Relationship Id="rId42" Type="http://schemas.openxmlformats.org/officeDocument/2006/relationships/font" Target="fonts/DMSans-boldItalic.fntdata"/><Relationship Id="rId41" Type="http://schemas.openxmlformats.org/officeDocument/2006/relationships/font" Target="fonts/DMSans-italic.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HomemadeApple-regular.fntdata"/><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AbrilFatface-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Griffy-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bold.fntdata"/><Relationship Id="rId30" Type="http://schemas.openxmlformats.org/officeDocument/2006/relationships/font" Target="fonts/Poppins-regular.fntdata"/><Relationship Id="rId11" Type="http://schemas.openxmlformats.org/officeDocument/2006/relationships/slide" Target="slides/slide5.xml"/><Relationship Id="rId33" Type="http://schemas.openxmlformats.org/officeDocument/2006/relationships/font" Target="fonts/Poppins-boldItalic.fntdata"/><Relationship Id="rId10" Type="http://schemas.openxmlformats.org/officeDocument/2006/relationships/slide" Target="slides/slide4.xml"/><Relationship Id="rId32" Type="http://schemas.openxmlformats.org/officeDocument/2006/relationships/font" Target="fonts/Poppins-italic.fntdata"/><Relationship Id="rId13" Type="http://schemas.openxmlformats.org/officeDocument/2006/relationships/slide" Target="slides/slide7.xml"/><Relationship Id="rId35" Type="http://schemas.openxmlformats.org/officeDocument/2006/relationships/font" Target="fonts/BarlowCondensed-bold.fntdata"/><Relationship Id="rId12" Type="http://schemas.openxmlformats.org/officeDocument/2006/relationships/slide" Target="slides/slide6.xml"/><Relationship Id="rId34" Type="http://schemas.openxmlformats.org/officeDocument/2006/relationships/font" Target="fonts/BarlowCondensed-regular.fntdata"/><Relationship Id="rId15" Type="http://schemas.openxmlformats.org/officeDocument/2006/relationships/slide" Target="slides/slide9.xml"/><Relationship Id="rId37" Type="http://schemas.openxmlformats.org/officeDocument/2006/relationships/font" Target="fonts/BarlowCondensed-boldItalic.fntdata"/><Relationship Id="rId14" Type="http://schemas.openxmlformats.org/officeDocument/2006/relationships/slide" Target="slides/slide8.xml"/><Relationship Id="rId36" Type="http://schemas.openxmlformats.org/officeDocument/2006/relationships/font" Target="fonts/BarlowCondensed-italic.fntdata"/><Relationship Id="rId17" Type="http://schemas.openxmlformats.org/officeDocument/2006/relationships/slide" Target="slides/slide11.xml"/><Relationship Id="rId39" Type="http://schemas.openxmlformats.org/officeDocument/2006/relationships/font" Target="fonts/DMSans-regular.fntdata"/><Relationship Id="rId16" Type="http://schemas.openxmlformats.org/officeDocument/2006/relationships/slide" Target="slides/slide10.xml"/><Relationship Id="rId38" Type="http://schemas.openxmlformats.org/officeDocument/2006/relationships/font" Target="fonts/UnicaOne-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183264b92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183264b92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solidFill>
                  <a:srgbClr val="434343"/>
                </a:solidFill>
                <a:latin typeface="DM Sans"/>
                <a:ea typeface="DM Sans"/>
                <a:cs typeface="DM Sans"/>
                <a:sym typeface="DM Sans"/>
              </a:rPr>
              <a:t>The idea behind Grad-CAM is to compute the gradient of the output class score with respect to the feature maps of the final convolutional layer of a neural network. These gradients are then used to weight the feature maps, producing a coarse localization map that indicates the regions of the input image that were most important for the network's prediction.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8" name="Google Shape;57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0" name="Google Shape;60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6" name="Google Shape;86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g2183264b927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5" name="Google Shape;1175;g2183264b927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9" name="Google Shape;119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100"/>
              </a:spcBef>
              <a:spcAft>
                <a:spcPts val="0"/>
              </a:spcAft>
              <a:buSzPts val="1900"/>
              <a:buNone/>
            </a:pPr>
            <a:r>
              <a:rPr lang="en" sz="1900">
                <a:solidFill>
                  <a:srgbClr val="434343"/>
                </a:solidFill>
                <a:latin typeface="DM Sans"/>
                <a:ea typeface="DM Sans"/>
                <a:cs typeface="DM Sans"/>
                <a:sym typeface="DM Sans"/>
              </a:rPr>
              <a:t>While this model is undergoing further training, the doctor’s at your hospital could use this as a second opinion. Your doctors will benefit from having a second opinion from a model trained on thousands of images to recognize patterns. And can help reassure them of their opinion to speed up diagnosis. </a:t>
            </a:r>
            <a:endParaRPr sz="1900">
              <a:solidFill>
                <a:srgbClr val="434343"/>
              </a:solidFill>
              <a:latin typeface="DM Sans"/>
              <a:ea typeface="DM Sans"/>
              <a:cs typeface="DM Sans"/>
              <a:sym typeface="DM Sans"/>
            </a:endParaRPr>
          </a:p>
          <a:p>
            <a:pPr indent="0" lvl="0" marL="0" rtl="0" algn="l">
              <a:lnSpc>
                <a:spcPct val="115000"/>
              </a:lnSpc>
              <a:spcBef>
                <a:spcPts val="2100"/>
              </a:spcBef>
              <a:spcAft>
                <a:spcPts val="0"/>
              </a:spcAft>
              <a:buSzPts val="1900"/>
              <a:buNone/>
            </a:pPr>
            <a:r>
              <a:rPr lang="en" sz="1900">
                <a:solidFill>
                  <a:srgbClr val="434343"/>
                </a:solidFill>
                <a:latin typeface="DM Sans"/>
                <a:ea typeface="DM Sans"/>
                <a:cs typeface="DM Sans"/>
                <a:sym typeface="DM Sans"/>
              </a:rPr>
              <a:t>Doctor’s will be able to speed up diagnoses, which will mean less time spent on each scan. That in turn will mean more patients are able to move through the diagnosis stage and intro treatment stage faster.</a:t>
            </a:r>
            <a:endParaRPr sz="1900">
              <a:solidFill>
                <a:srgbClr val="434343"/>
              </a:solidFill>
              <a:latin typeface="DM Sans"/>
              <a:ea typeface="DM Sans"/>
              <a:cs typeface="DM Sans"/>
              <a:sym typeface="DM Sans"/>
            </a:endParaRPr>
          </a:p>
          <a:p>
            <a:pPr indent="0" lvl="0" marL="0" rtl="0" algn="l">
              <a:lnSpc>
                <a:spcPct val="115000"/>
              </a:lnSpc>
              <a:spcBef>
                <a:spcPts val="2100"/>
              </a:spcBef>
              <a:spcAft>
                <a:spcPts val="0"/>
              </a:spcAft>
              <a:buClr>
                <a:schemeClr val="dk1"/>
              </a:buClr>
              <a:buSzPts val="1900"/>
              <a:buFont typeface="Arial"/>
              <a:buNone/>
            </a:pPr>
            <a:r>
              <a:t/>
            </a:r>
            <a:endParaRPr sz="1900">
              <a:solidFill>
                <a:srgbClr val="434343"/>
              </a:solidFill>
              <a:latin typeface="DM Sans"/>
              <a:ea typeface="DM Sans"/>
              <a:cs typeface="DM Sans"/>
              <a:sym typeface="DM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8" name="Google Shape;122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7" name="Shape 1537"/>
        <p:cNvGrpSpPr/>
        <p:nvPr/>
      </p:nvGrpSpPr>
      <p:grpSpPr>
        <a:xfrm>
          <a:off x="0" y="0"/>
          <a:ext cx="0" cy="0"/>
          <a:chOff x="0" y="0"/>
          <a:chExt cx="0" cy="0"/>
        </a:xfrm>
      </p:grpSpPr>
      <p:sp>
        <p:nvSpPr>
          <p:cNvPr id="1538" name="Google Shape;153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9" name="Google Shape;153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2100"/>
              </a:spcBef>
              <a:spcAft>
                <a:spcPts val="0"/>
              </a:spcAft>
              <a:buClr>
                <a:srgbClr val="434343"/>
              </a:buClr>
              <a:buSzPts val="1900"/>
              <a:buFont typeface="DM Sans"/>
              <a:buChar char="●"/>
            </a:pPr>
            <a:r>
              <a:rPr lang="en" sz="1900">
                <a:solidFill>
                  <a:srgbClr val="434343"/>
                </a:solidFill>
                <a:latin typeface="DM Sans"/>
                <a:ea typeface="DM Sans"/>
                <a:cs typeface="DM Sans"/>
                <a:sym typeface="DM Sans"/>
              </a:rPr>
              <a:t>Automating the process: Machine Learning can help automate the process of identifying and diagnosing brain cancer, saving time and resources as opposed to manual review.</a:t>
            </a:r>
            <a:endParaRPr sz="1900">
              <a:solidFill>
                <a:srgbClr val="434343"/>
              </a:solidFill>
              <a:latin typeface="DM Sans"/>
              <a:ea typeface="DM Sans"/>
              <a:cs typeface="DM Sans"/>
              <a:sym typeface="DM Sans"/>
            </a:endParaRPr>
          </a:p>
          <a:p>
            <a:pPr indent="-349250" lvl="0" marL="457200" rtl="0" algn="l">
              <a:lnSpc>
                <a:spcPct val="115000"/>
              </a:lnSpc>
              <a:spcBef>
                <a:spcPts val="0"/>
              </a:spcBef>
              <a:spcAft>
                <a:spcPts val="0"/>
              </a:spcAft>
              <a:buClr>
                <a:srgbClr val="434343"/>
              </a:buClr>
              <a:buSzPts val="1900"/>
              <a:buFont typeface="DM Sans"/>
              <a:buChar char="●"/>
            </a:pPr>
            <a:r>
              <a:rPr lang="en" sz="1900">
                <a:solidFill>
                  <a:srgbClr val="434343"/>
                </a:solidFill>
                <a:latin typeface="DM Sans"/>
                <a:ea typeface="DM Sans"/>
                <a:cs typeface="DM Sans"/>
                <a:sym typeface="DM Sans"/>
              </a:rPr>
              <a:t>Improve accuracy of diagnoses: being trained on large datasets of medical images to learn patterns and features indicative of cancer.</a:t>
            </a:r>
            <a:endParaRPr sz="1900">
              <a:solidFill>
                <a:srgbClr val="434343"/>
              </a:solidFill>
              <a:latin typeface="DM Sans"/>
              <a:ea typeface="DM Sans"/>
              <a:cs typeface="DM Sans"/>
              <a:sym typeface="DM Sans"/>
            </a:endParaRPr>
          </a:p>
          <a:p>
            <a:pPr indent="-349250" lvl="0" marL="457200" rtl="0" algn="l">
              <a:lnSpc>
                <a:spcPct val="115000"/>
              </a:lnSpc>
              <a:spcBef>
                <a:spcPts val="0"/>
              </a:spcBef>
              <a:spcAft>
                <a:spcPts val="0"/>
              </a:spcAft>
              <a:buClr>
                <a:srgbClr val="434343"/>
              </a:buClr>
              <a:buSzPts val="1900"/>
              <a:buFont typeface="DM Sans"/>
              <a:buChar char="●"/>
            </a:pPr>
            <a:r>
              <a:rPr lang="en" sz="1900">
                <a:solidFill>
                  <a:srgbClr val="434343"/>
                </a:solidFill>
                <a:latin typeface="DM Sans"/>
                <a:ea typeface="DM Sans"/>
                <a:cs typeface="DM Sans"/>
                <a:sym typeface="DM Sans"/>
              </a:rPr>
              <a:t>Improving patient outcomes: early detection is crucial for successful treatment. A ML can learn assist in a quicker diagnosis and allow treatment to begin sooner.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Pituitary cancer is a rare type of cancer that originates in the pituitary gland, which is a small pea-sized gland located at the base of the brain. The pituitary gland is responsible for producing and secreting hormones that regulate various bodily functions, including growth, reproduction, metabolism, and stress response.</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chemeClr val="dk1"/>
                </a:solidFill>
                <a:latin typeface="Roboto"/>
                <a:ea typeface="Roboto"/>
                <a:cs typeface="Roboto"/>
                <a:sym typeface="Roboto"/>
              </a:rPr>
              <a:t>Pituitary cancer is also known as pituitary adenoma, which is a noncancerous (benign) tumor that grows in the pituitary gland. However, in rare cases, pituitary adenomas can become cancerous (malignant) and spread to other parts of the body.</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chemeClr val="dk1"/>
                </a:solidFill>
                <a:latin typeface="Roboto"/>
                <a:ea typeface="Roboto"/>
                <a:cs typeface="Roboto"/>
                <a:sym typeface="Roboto"/>
              </a:rPr>
              <a:t>The symptoms of pituitary cancer depend on the size and location of the tumor. Small tumors may not cause any symptoms, while larger tumors can press on nearby structures in the brain and cause headaches, vision problems, hormonal imbalances, and other neurological symptoms.</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chemeClr val="dk1"/>
                </a:solidFill>
                <a:latin typeface="Roboto"/>
                <a:ea typeface="Roboto"/>
                <a:cs typeface="Roboto"/>
                <a:sym typeface="Roboto"/>
              </a:rPr>
              <a:t>Diagnosis of pituitary cancer typically involves a combination of imaging tests, such as MRI or CT scans, and blood tests to measure hormone levels. A biopsy may be needed to confirm the diagnosis.</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chemeClr val="dk1"/>
                </a:solidFill>
                <a:latin typeface="Roboto"/>
                <a:ea typeface="Roboto"/>
                <a:cs typeface="Roboto"/>
                <a:sym typeface="Roboto"/>
              </a:rPr>
              <a:t>Treatment for pituitary cancer depends on the type and stage of the cancer, as well as the individual's overall health. Surgery to remove the tumor is the primary treatment for pituitary cancer. Radiation therapy and chemotherapy may also be used to destroy cancer cells and prevent the tumor from recurring.</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chemeClr val="dk1"/>
                </a:solidFill>
                <a:latin typeface="Roboto"/>
                <a:ea typeface="Roboto"/>
                <a:cs typeface="Roboto"/>
                <a:sym typeface="Roboto"/>
              </a:rPr>
              <a:t>Prognosis for pituitary cancer depends on the stage and type of the cancer, as well as the individual's overall health. In general, early detection and treatment of pituitary cancer can lead to a better outcome.</a:t>
            </a:r>
            <a:endParaRPr sz="1200">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Glioma is a type of brain cancer that originates in the glial cells, which are the supportive cells that surround and nourish the nerve cells in the brain. Gliomas are classified based on the type of glial cells they arise from and their grade, which indicates how quickly the cancer is likely to grow and spread.</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chemeClr val="dk1"/>
                </a:solidFill>
                <a:latin typeface="Roboto"/>
                <a:ea typeface="Roboto"/>
                <a:cs typeface="Roboto"/>
                <a:sym typeface="Roboto"/>
              </a:rPr>
              <a:t>There are several types of gliomas, including astrocytomas, oligodendrogliomas, and ependymomas. Astrocytomas are the most common type of glioma and can be further classified into grades I to IV, with grade IV being the most aggressive type, also known as glioblastoma.</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chemeClr val="dk1"/>
                </a:solidFill>
                <a:latin typeface="Roboto"/>
                <a:ea typeface="Roboto"/>
                <a:cs typeface="Roboto"/>
                <a:sym typeface="Roboto"/>
              </a:rPr>
              <a:t>The symptoms of glioma brain cancer depend on the location and size of the tumor. Common symptoms include headaches, seizures, changes in vision, difficulty speaking or understanding language, weakness or numbness on one side of the body, and changes in mood or behavior.</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chemeClr val="dk1"/>
                </a:solidFill>
                <a:latin typeface="Roboto"/>
                <a:ea typeface="Roboto"/>
                <a:cs typeface="Roboto"/>
                <a:sym typeface="Roboto"/>
              </a:rPr>
              <a:t>Diagnosis of glioma brain cancer typically involves a combination of imaging tests, such as MRI or CT scans, and a biopsy to confirm the type and grade of the tumor. A biopsy involves removing a small piece of tissue from the tumor and examining it under a microscope.</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chemeClr val="dk1"/>
                </a:solidFill>
                <a:latin typeface="Roboto"/>
                <a:ea typeface="Roboto"/>
                <a:cs typeface="Roboto"/>
                <a:sym typeface="Roboto"/>
              </a:rPr>
              <a:t>Treatment for glioma brain cancer depends on the type and grade of the tumor, as well as the individual's overall health. Surgery to remove as much of the tumor as possible is usually the first line of treatment. Radiation therapy and chemotherapy may also be used to destroy cancer cells and prevent the tumor from recurring.</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SzPts val="1100"/>
              <a:buNone/>
            </a:pPr>
            <a:r>
              <a:rPr lang="en" sz="1200">
                <a:solidFill>
                  <a:schemeClr val="dk1"/>
                </a:solidFill>
                <a:latin typeface="Roboto"/>
                <a:ea typeface="Roboto"/>
                <a:cs typeface="Roboto"/>
                <a:sym typeface="Roboto"/>
              </a:rPr>
              <a:t>Prognosis for glioma brain cancer depends on the type, grade, and location of the tumor, as well as the individual's overall health. Glioblastoma, which is the most aggressive type of glioma, has a poor prognosis and is difficult to treat. However, early detection and treatment of gliomas can lead to a better outcome.</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SzPts val="1100"/>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SzPts val="1100"/>
              <a:buNone/>
            </a:pPr>
            <a:r>
              <a:rPr lang="en" sz="1200">
                <a:solidFill>
                  <a:schemeClr val="dk1"/>
                </a:solidFill>
                <a:latin typeface="Roboto"/>
                <a:ea typeface="Roboto"/>
                <a:cs typeface="Roboto"/>
                <a:sym typeface="Roboto"/>
              </a:rPr>
              <a:t>Meningioma is a type of brain tumor that originates in the meninges, which are the membranes that surround the brain and spinal cord. Meningiomas are usually slow-growing and typically do not spread to other parts of the body.</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SzPts val="1100"/>
              <a:buNone/>
            </a:pPr>
            <a:r>
              <a:rPr lang="en" sz="1200">
                <a:solidFill>
                  <a:schemeClr val="dk1"/>
                </a:solidFill>
                <a:latin typeface="Roboto"/>
                <a:ea typeface="Roboto"/>
                <a:cs typeface="Roboto"/>
                <a:sym typeface="Roboto"/>
              </a:rPr>
              <a:t>The symptoms of meningioma brain cancer depend on the size and location of the tumor. Common symptoms include headaches, seizures, changes in vision or hearing, weakness or numbness in the limbs, difficulty with balance and coordination, and changes in mood or behavior.</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SzPts val="1100"/>
              <a:buNone/>
            </a:pPr>
            <a:r>
              <a:rPr lang="en" sz="1200">
                <a:solidFill>
                  <a:schemeClr val="dk1"/>
                </a:solidFill>
                <a:latin typeface="Roboto"/>
                <a:ea typeface="Roboto"/>
                <a:cs typeface="Roboto"/>
                <a:sym typeface="Roboto"/>
              </a:rPr>
              <a:t>Diagnosis of meningioma brain cancer typically involves a combination of imaging tests, such as MRI or CT scans, and a biopsy to confirm the type and grade of the tumor. A biopsy involves removing a small piece of tissue from the tumor and examining it under a microscope.</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SzPts val="1100"/>
              <a:buNone/>
            </a:pPr>
            <a:r>
              <a:rPr lang="en" sz="1200">
                <a:solidFill>
                  <a:schemeClr val="dk1"/>
                </a:solidFill>
                <a:latin typeface="Roboto"/>
                <a:ea typeface="Roboto"/>
                <a:cs typeface="Roboto"/>
                <a:sym typeface="Roboto"/>
              </a:rPr>
              <a:t>Treatment for meningioma brain cancer depends on the size and location of the tumor, as well as the individual's overall health. If the tumor is small and not causing symptoms, it may simply be monitored with regular imaging tests. If the tumor is causing symptoms or growing, surgery to remove as much of the tumor as possible is usually the first line of treatment. Radiation therapy may also be used to destroy any remaining cancer cells.</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SzPts val="1100"/>
              <a:buNone/>
            </a:pPr>
            <a:r>
              <a:rPr lang="en" sz="1200">
                <a:solidFill>
                  <a:schemeClr val="dk1"/>
                </a:solidFill>
                <a:latin typeface="Roboto"/>
                <a:ea typeface="Roboto"/>
                <a:cs typeface="Roboto"/>
                <a:sym typeface="Roboto"/>
              </a:rPr>
              <a:t>Prognosis for meningioma brain cancer depends on the size, location, and grade of the tumor, as well as the individual's overall health. Most meningiomas are benign and have a good prognosis after treatment. However, if the tumor is malignant or if it is located in a difficult-to-reach area of the brain, prognosis may be poorer.</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2100"/>
              </a:spcAft>
              <a:buClr>
                <a:schemeClr val="dk1"/>
              </a:buClr>
              <a:buSzPts val="1800"/>
              <a:buFont typeface="Arial"/>
              <a:buNone/>
            </a:pPr>
            <a:r>
              <a:rPr lang="en" sz="1800">
                <a:solidFill>
                  <a:srgbClr val="434343"/>
                </a:solidFill>
                <a:latin typeface="DM Sans"/>
                <a:ea typeface="DM Sans"/>
                <a:cs typeface="DM Sans"/>
                <a:sym typeface="DM Sans"/>
              </a:rPr>
              <a:t>The Model was given 1,404 images in these categories. It correctly predicted 1,347 correctly. 96% of the images were predicted accurately.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3.png"/><Relationship Id="rId11" Type="http://schemas.openxmlformats.org/officeDocument/2006/relationships/image" Target="../media/image5.png"/><Relationship Id="rId10" Type="http://schemas.openxmlformats.org/officeDocument/2006/relationships/image" Target="../media/image2.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9.png"/><Relationship Id="rId7" Type="http://schemas.openxmlformats.org/officeDocument/2006/relationships/hyperlink" Target="https://www.pinterest.com/slidesmania/" TargetMode="External"/><Relationship Id="rId8"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10" name="Shape 10"/>
        <p:cNvGrpSpPr/>
        <p:nvPr/>
      </p:nvGrpSpPr>
      <p:grpSpPr>
        <a:xfrm>
          <a:off x="0" y="0"/>
          <a:ext cx="0" cy="0"/>
          <a:chOff x="0" y="0"/>
          <a:chExt cx="0" cy="0"/>
        </a:xfrm>
      </p:grpSpPr>
      <p:sp>
        <p:nvSpPr>
          <p:cNvPr id="11" name="Google Shape;11;p2"/>
          <p:cNvSpPr/>
          <p:nvPr/>
        </p:nvSpPr>
        <p:spPr>
          <a:xfrm>
            <a:off x="254650" y="4968825"/>
            <a:ext cx="8859442" cy="1234246"/>
          </a:xfrm>
          <a:custGeom>
            <a:rect b="b" l="l" r="r" t="t"/>
            <a:pathLst>
              <a:path extrusionOk="0" h="1041558" w="7687151">
                <a:moveTo>
                  <a:pt x="7686675" y="902303"/>
                </a:moveTo>
                <a:cubicBezTo>
                  <a:pt x="7563898" y="916781"/>
                  <a:pt x="7555230" y="915257"/>
                  <a:pt x="7535133" y="795338"/>
                </a:cubicBezTo>
                <a:cubicBezTo>
                  <a:pt x="7511225" y="653034"/>
                  <a:pt x="7497509" y="509111"/>
                  <a:pt x="7479506" y="365855"/>
                </a:cubicBezTo>
                <a:cubicBezTo>
                  <a:pt x="7477506" y="350234"/>
                  <a:pt x="7476744" y="334423"/>
                  <a:pt x="7468172" y="318516"/>
                </a:cubicBezTo>
                <a:cubicBezTo>
                  <a:pt x="7458266" y="437579"/>
                  <a:pt x="7449408" y="556641"/>
                  <a:pt x="7438263" y="675513"/>
                </a:cubicBezTo>
                <a:cubicBezTo>
                  <a:pt x="7428167" y="782955"/>
                  <a:pt x="7416260" y="890207"/>
                  <a:pt x="7403306" y="997268"/>
                </a:cubicBezTo>
                <a:cubicBezTo>
                  <a:pt x="7401497" y="1012508"/>
                  <a:pt x="7388828" y="1026414"/>
                  <a:pt x="7381208" y="1040987"/>
                </a:cubicBezTo>
                <a:cubicBezTo>
                  <a:pt x="7367588" y="1029557"/>
                  <a:pt x="7350919" y="1020223"/>
                  <a:pt x="7341013" y="1006221"/>
                </a:cubicBezTo>
                <a:cubicBezTo>
                  <a:pt x="7321963" y="979075"/>
                  <a:pt x="7308247" y="948119"/>
                  <a:pt x="7289483" y="920687"/>
                </a:cubicBezTo>
                <a:cubicBezTo>
                  <a:pt x="7249573" y="862298"/>
                  <a:pt x="7223189" y="856012"/>
                  <a:pt x="7155656" y="878396"/>
                </a:cubicBezTo>
                <a:cubicBezTo>
                  <a:pt x="7102411" y="895922"/>
                  <a:pt x="7048405" y="912209"/>
                  <a:pt x="6993636" y="923449"/>
                </a:cubicBezTo>
                <a:cubicBezTo>
                  <a:pt x="6975539" y="927164"/>
                  <a:pt x="6951821" y="917162"/>
                  <a:pt x="6934391" y="906971"/>
                </a:cubicBezTo>
                <a:cubicBezTo>
                  <a:pt x="6912769" y="894398"/>
                  <a:pt x="6895910" y="874014"/>
                  <a:pt x="6875431" y="859155"/>
                </a:cubicBezTo>
                <a:cubicBezTo>
                  <a:pt x="6776371" y="787432"/>
                  <a:pt x="6705505" y="785146"/>
                  <a:pt x="6605874" y="855917"/>
                </a:cubicBezTo>
                <a:cubicBezTo>
                  <a:pt x="6561011" y="887730"/>
                  <a:pt x="6514719" y="904018"/>
                  <a:pt x="6459855" y="902399"/>
                </a:cubicBezTo>
                <a:cubicBezTo>
                  <a:pt x="6412326" y="901065"/>
                  <a:pt x="6364701" y="904970"/>
                  <a:pt x="6317076" y="906780"/>
                </a:cubicBezTo>
                <a:cubicBezTo>
                  <a:pt x="6249639" y="909257"/>
                  <a:pt x="6236303" y="902303"/>
                  <a:pt x="6222873" y="835152"/>
                </a:cubicBezTo>
                <a:cubicBezTo>
                  <a:pt x="6205728" y="749713"/>
                  <a:pt x="6192203" y="663321"/>
                  <a:pt x="6180963" y="576834"/>
                </a:cubicBezTo>
                <a:cubicBezTo>
                  <a:pt x="6169438" y="487775"/>
                  <a:pt x="6162675" y="398145"/>
                  <a:pt x="6149150" y="309467"/>
                </a:cubicBezTo>
                <a:cubicBezTo>
                  <a:pt x="6131528" y="509873"/>
                  <a:pt x="6114193" y="710374"/>
                  <a:pt x="6096000" y="910685"/>
                </a:cubicBezTo>
                <a:cubicBezTo>
                  <a:pt x="6092857" y="945356"/>
                  <a:pt x="6087142" y="979932"/>
                  <a:pt x="6080570" y="1014222"/>
                </a:cubicBezTo>
                <a:cubicBezTo>
                  <a:pt x="6078665" y="1023842"/>
                  <a:pt x="6069520" y="1038987"/>
                  <a:pt x="6063234" y="1039273"/>
                </a:cubicBezTo>
                <a:cubicBezTo>
                  <a:pt x="6052852" y="1039654"/>
                  <a:pt x="6038088" y="1032701"/>
                  <a:pt x="6032278" y="1024033"/>
                </a:cubicBezTo>
                <a:cubicBezTo>
                  <a:pt x="6010180" y="991172"/>
                  <a:pt x="5992178" y="955548"/>
                  <a:pt x="5970175" y="922687"/>
                </a:cubicBezTo>
                <a:cubicBezTo>
                  <a:pt x="5929408" y="861727"/>
                  <a:pt x="5903214" y="855726"/>
                  <a:pt x="5833015" y="879348"/>
                </a:cubicBezTo>
                <a:cubicBezTo>
                  <a:pt x="5781485" y="896779"/>
                  <a:pt x="5728907" y="912495"/>
                  <a:pt x="5675567" y="922687"/>
                </a:cubicBezTo>
                <a:cubicBezTo>
                  <a:pt x="5656040" y="926401"/>
                  <a:pt x="5631085" y="915734"/>
                  <a:pt x="5612226" y="905161"/>
                </a:cubicBezTo>
                <a:cubicBezTo>
                  <a:pt x="5590413" y="892969"/>
                  <a:pt x="5573459" y="872490"/>
                  <a:pt x="5552980" y="857631"/>
                </a:cubicBezTo>
                <a:cubicBezTo>
                  <a:pt x="5456206" y="787718"/>
                  <a:pt x="5384483" y="785527"/>
                  <a:pt x="5287423" y="854678"/>
                </a:cubicBezTo>
                <a:cubicBezTo>
                  <a:pt x="5241322" y="887540"/>
                  <a:pt x="5193602" y="904208"/>
                  <a:pt x="5137023" y="902494"/>
                </a:cubicBezTo>
                <a:cubicBezTo>
                  <a:pt x="5086350" y="900970"/>
                  <a:pt x="5035296" y="902970"/>
                  <a:pt x="4984814" y="908114"/>
                </a:cubicBezTo>
                <a:cubicBezTo>
                  <a:pt x="4939094" y="912781"/>
                  <a:pt x="4914710" y="893159"/>
                  <a:pt x="4907376" y="851154"/>
                </a:cubicBezTo>
                <a:cubicBezTo>
                  <a:pt x="4890040" y="751237"/>
                  <a:pt x="4872895" y="651129"/>
                  <a:pt x="4858703" y="550736"/>
                </a:cubicBezTo>
                <a:cubicBezTo>
                  <a:pt x="4848321" y="477012"/>
                  <a:pt x="4842701" y="402527"/>
                  <a:pt x="4828604" y="327470"/>
                </a:cubicBezTo>
                <a:cubicBezTo>
                  <a:pt x="4826032" y="348329"/>
                  <a:pt x="4822889" y="369189"/>
                  <a:pt x="4821079" y="390144"/>
                </a:cubicBezTo>
                <a:cubicBezTo>
                  <a:pt x="4805077" y="573596"/>
                  <a:pt x="4789456" y="757047"/>
                  <a:pt x="4773073" y="940403"/>
                </a:cubicBezTo>
                <a:cubicBezTo>
                  <a:pt x="4770978" y="964025"/>
                  <a:pt x="4766882" y="987743"/>
                  <a:pt x="4760786" y="1010698"/>
                </a:cubicBezTo>
                <a:cubicBezTo>
                  <a:pt x="4757833" y="1021747"/>
                  <a:pt x="4747165" y="1039749"/>
                  <a:pt x="4741450" y="1039178"/>
                </a:cubicBezTo>
                <a:cubicBezTo>
                  <a:pt x="4729544" y="1038035"/>
                  <a:pt x="4714780" y="1029272"/>
                  <a:pt x="4707922" y="1019080"/>
                </a:cubicBezTo>
                <a:cubicBezTo>
                  <a:pt x="4688396" y="990219"/>
                  <a:pt x="4673346" y="958406"/>
                  <a:pt x="4654582" y="929069"/>
                </a:cubicBezTo>
                <a:cubicBezTo>
                  <a:pt x="4611148" y="861441"/>
                  <a:pt x="4582668" y="854297"/>
                  <a:pt x="4506659" y="881539"/>
                </a:cubicBezTo>
                <a:cubicBezTo>
                  <a:pt x="4459986" y="898303"/>
                  <a:pt x="4410647" y="907542"/>
                  <a:pt x="4363403" y="923068"/>
                </a:cubicBezTo>
                <a:cubicBezTo>
                  <a:pt x="4329303" y="934212"/>
                  <a:pt x="4307205" y="920115"/>
                  <a:pt x="4282440" y="899351"/>
                </a:cubicBezTo>
                <a:cubicBezTo>
                  <a:pt x="4249865" y="872014"/>
                  <a:pt x="4215194" y="845820"/>
                  <a:pt x="4177760" y="825913"/>
                </a:cubicBezTo>
                <a:cubicBezTo>
                  <a:pt x="4117467" y="793718"/>
                  <a:pt x="4052221" y="791528"/>
                  <a:pt x="3997833" y="835152"/>
                </a:cubicBezTo>
                <a:cubicBezTo>
                  <a:pt x="3927348" y="891731"/>
                  <a:pt x="3849338" y="908685"/>
                  <a:pt x="3762566" y="904018"/>
                </a:cubicBezTo>
                <a:cubicBezTo>
                  <a:pt x="3734181" y="902494"/>
                  <a:pt x="3705511" y="905732"/>
                  <a:pt x="3676936" y="906780"/>
                </a:cubicBezTo>
                <a:cubicBezTo>
                  <a:pt x="3608356" y="909447"/>
                  <a:pt x="3594449" y="904208"/>
                  <a:pt x="3583020" y="835628"/>
                </a:cubicBezTo>
                <a:cubicBezTo>
                  <a:pt x="3559588" y="694849"/>
                  <a:pt x="3542633" y="553022"/>
                  <a:pt x="3523679" y="411575"/>
                </a:cubicBezTo>
                <a:cubicBezTo>
                  <a:pt x="3519107" y="377285"/>
                  <a:pt x="3516916" y="342614"/>
                  <a:pt x="3507296" y="308420"/>
                </a:cubicBezTo>
                <a:cubicBezTo>
                  <a:pt x="3494246" y="472726"/>
                  <a:pt x="3481769" y="637127"/>
                  <a:pt x="3467767" y="801434"/>
                </a:cubicBezTo>
                <a:cubicBezTo>
                  <a:pt x="3462623" y="861536"/>
                  <a:pt x="3455575" y="921544"/>
                  <a:pt x="3445764" y="980980"/>
                </a:cubicBezTo>
                <a:cubicBezTo>
                  <a:pt x="3442240" y="1002125"/>
                  <a:pt x="3428143" y="1021461"/>
                  <a:pt x="3418808" y="1041559"/>
                </a:cubicBezTo>
                <a:cubicBezTo>
                  <a:pt x="3402902" y="1025366"/>
                  <a:pt x="3385090" y="1010603"/>
                  <a:pt x="3371564" y="992600"/>
                </a:cubicBezTo>
                <a:cubicBezTo>
                  <a:pt x="3357372" y="973741"/>
                  <a:pt x="3348228" y="951167"/>
                  <a:pt x="3335179" y="931259"/>
                </a:cubicBezTo>
                <a:cubicBezTo>
                  <a:pt x="3288316" y="859822"/>
                  <a:pt x="3262789" y="853631"/>
                  <a:pt x="3184112" y="882301"/>
                </a:cubicBezTo>
                <a:cubicBezTo>
                  <a:pt x="3136011" y="899827"/>
                  <a:pt x="3086100" y="914019"/>
                  <a:pt x="3035808" y="922401"/>
                </a:cubicBezTo>
                <a:cubicBezTo>
                  <a:pt x="3014948" y="925925"/>
                  <a:pt x="2989326" y="913448"/>
                  <a:pt x="2968752" y="902684"/>
                </a:cubicBezTo>
                <a:cubicBezTo>
                  <a:pt x="2949512" y="892588"/>
                  <a:pt x="2934938" y="874109"/>
                  <a:pt x="2917031" y="861060"/>
                </a:cubicBezTo>
                <a:cubicBezTo>
                  <a:pt x="2815876" y="787051"/>
                  <a:pt x="2745867" y="784765"/>
                  <a:pt x="2643569" y="856869"/>
                </a:cubicBezTo>
                <a:cubicBezTo>
                  <a:pt x="2600039" y="887540"/>
                  <a:pt x="2555462" y="903732"/>
                  <a:pt x="2502122" y="902494"/>
                </a:cubicBezTo>
                <a:cubicBezTo>
                  <a:pt x="2451449" y="901256"/>
                  <a:pt x="2400205" y="901922"/>
                  <a:pt x="2350008" y="908209"/>
                </a:cubicBezTo>
                <a:cubicBezTo>
                  <a:pt x="2296859" y="914781"/>
                  <a:pt x="2272570" y="890778"/>
                  <a:pt x="2264569" y="843058"/>
                </a:cubicBezTo>
                <a:cubicBezTo>
                  <a:pt x="2248853" y="749237"/>
                  <a:pt x="2232374" y="655511"/>
                  <a:pt x="2219325" y="561308"/>
                </a:cubicBezTo>
                <a:cubicBezTo>
                  <a:pt x="2208752" y="484727"/>
                  <a:pt x="2202656" y="407575"/>
                  <a:pt x="2185797" y="330518"/>
                </a:cubicBezTo>
                <a:cubicBezTo>
                  <a:pt x="2177891" y="428625"/>
                  <a:pt x="2171033" y="526828"/>
                  <a:pt x="2161985" y="624840"/>
                </a:cubicBezTo>
                <a:cubicBezTo>
                  <a:pt x="2150650" y="746474"/>
                  <a:pt x="2138363" y="868109"/>
                  <a:pt x="2124266" y="989457"/>
                </a:cubicBezTo>
                <a:cubicBezTo>
                  <a:pt x="2122170" y="1007555"/>
                  <a:pt x="2107787" y="1024223"/>
                  <a:pt x="2099120" y="1041559"/>
                </a:cubicBezTo>
                <a:cubicBezTo>
                  <a:pt x="2084832" y="1028224"/>
                  <a:pt x="2067973" y="1016699"/>
                  <a:pt x="2056829" y="1001173"/>
                </a:cubicBezTo>
                <a:cubicBezTo>
                  <a:pt x="2039398" y="976789"/>
                  <a:pt x="2026920" y="948785"/>
                  <a:pt x="2010347" y="923639"/>
                </a:cubicBezTo>
                <a:cubicBezTo>
                  <a:pt x="1970056" y="862774"/>
                  <a:pt x="1942719" y="855726"/>
                  <a:pt x="1873377" y="878872"/>
                </a:cubicBezTo>
                <a:cubicBezTo>
                  <a:pt x="1821752" y="896112"/>
                  <a:pt x="1769364" y="912590"/>
                  <a:pt x="1715929" y="922306"/>
                </a:cubicBezTo>
                <a:cubicBezTo>
                  <a:pt x="1695164" y="926116"/>
                  <a:pt x="1668304" y="914781"/>
                  <a:pt x="1648682" y="902970"/>
                </a:cubicBezTo>
                <a:cubicBezTo>
                  <a:pt x="1614964" y="882682"/>
                  <a:pt x="1586579" y="853440"/>
                  <a:pt x="1552670" y="833438"/>
                </a:cubicBezTo>
                <a:cubicBezTo>
                  <a:pt x="1481804" y="791718"/>
                  <a:pt x="1409033" y="791528"/>
                  <a:pt x="1343311" y="843344"/>
                </a:cubicBezTo>
                <a:cubicBezTo>
                  <a:pt x="1286542" y="888206"/>
                  <a:pt x="1224820" y="906971"/>
                  <a:pt x="1153478" y="903256"/>
                </a:cubicBezTo>
                <a:cubicBezTo>
                  <a:pt x="1113949" y="901256"/>
                  <a:pt x="1074230" y="905351"/>
                  <a:pt x="1034510" y="906780"/>
                </a:cubicBezTo>
                <a:cubicBezTo>
                  <a:pt x="967740" y="909257"/>
                  <a:pt x="956786" y="905256"/>
                  <a:pt x="943356" y="838391"/>
                </a:cubicBezTo>
                <a:cubicBezTo>
                  <a:pt x="923925" y="740378"/>
                  <a:pt x="909447" y="641318"/>
                  <a:pt x="896207" y="542354"/>
                </a:cubicBezTo>
                <a:cubicBezTo>
                  <a:pt x="885920" y="465392"/>
                  <a:pt x="880682" y="387858"/>
                  <a:pt x="866680" y="310229"/>
                </a:cubicBezTo>
                <a:cubicBezTo>
                  <a:pt x="856964" y="433292"/>
                  <a:pt x="848487" y="556451"/>
                  <a:pt x="837248" y="679323"/>
                </a:cubicBezTo>
                <a:cubicBezTo>
                  <a:pt x="827532" y="785146"/>
                  <a:pt x="815340" y="890873"/>
                  <a:pt x="802386" y="996410"/>
                </a:cubicBezTo>
                <a:cubicBezTo>
                  <a:pt x="800481" y="1011841"/>
                  <a:pt x="788384" y="1026128"/>
                  <a:pt x="781050" y="1040892"/>
                </a:cubicBezTo>
                <a:cubicBezTo>
                  <a:pt x="767239" y="1029843"/>
                  <a:pt x="750380" y="1020985"/>
                  <a:pt x="740378" y="1007174"/>
                </a:cubicBezTo>
                <a:cubicBezTo>
                  <a:pt x="722757" y="982885"/>
                  <a:pt x="710470" y="954881"/>
                  <a:pt x="693992" y="929640"/>
                </a:cubicBezTo>
                <a:cubicBezTo>
                  <a:pt x="648653" y="860393"/>
                  <a:pt x="620649" y="853916"/>
                  <a:pt x="541877" y="882682"/>
                </a:cubicBezTo>
                <a:cubicBezTo>
                  <a:pt x="493776" y="900208"/>
                  <a:pt x="443675" y="913543"/>
                  <a:pt x="393478" y="923163"/>
                </a:cubicBezTo>
                <a:cubicBezTo>
                  <a:pt x="374999" y="926687"/>
                  <a:pt x="353092" y="915257"/>
                  <a:pt x="333661" y="908209"/>
                </a:cubicBezTo>
                <a:cubicBezTo>
                  <a:pt x="325374" y="905256"/>
                  <a:pt x="319564" y="895731"/>
                  <a:pt x="312230" y="889635"/>
                </a:cubicBezTo>
                <a:cubicBezTo>
                  <a:pt x="222218" y="815340"/>
                  <a:pt x="139637" y="759333"/>
                  <a:pt x="0" y="854678"/>
                </a:cubicBezTo>
                <a:cubicBezTo>
                  <a:pt x="0" y="842010"/>
                  <a:pt x="0" y="829247"/>
                  <a:pt x="0" y="816578"/>
                </a:cubicBezTo>
                <a:cubicBezTo>
                  <a:pt x="128302" y="749141"/>
                  <a:pt x="212979" y="758095"/>
                  <a:pt x="327374" y="862013"/>
                </a:cubicBezTo>
                <a:cubicBezTo>
                  <a:pt x="374809" y="905161"/>
                  <a:pt x="421386" y="894493"/>
                  <a:pt x="470916" y="880586"/>
                </a:cubicBezTo>
                <a:cubicBezTo>
                  <a:pt x="496634" y="873443"/>
                  <a:pt x="519875" y="857917"/>
                  <a:pt x="545116" y="848678"/>
                </a:cubicBezTo>
                <a:cubicBezTo>
                  <a:pt x="626555" y="818674"/>
                  <a:pt x="667226" y="832104"/>
                  <a:pt x="715518" y="904113"/>
                </a:cubicBezTo>
                <a:cubicBezTo>
                  <a:pt x="732187" y="928973"/>
                  <a:pt x="747332" y="954881"/>
                  <a:pt x="769239" y="980313"/>
                </a:cubicBezTo>
                <a:cubicBezTo>
                  <a:pt x="815245" y="655320"/>
                  <a:pt x="828389" y="327374"/>
                  <a:pt x="855917" y="953"/>
                </a:cubicBezTo>
                <a:cubicBezTo>
                  <a:pt x="862679" y="667"/>
                  <a:pt x="869347" y="381"/>
                  <a:pt x="876110" y="95"/>
                </a:cubicBezTo>
                <a:cubicBezTo>
                  <a:pt x="879538" y="16669"/>
                  <a:pt x="884396" y="33052"/>
                  <a:pt x="886206" y="49816"/>
                </a:cubicBezTo>
                <a:cubicBezTo>
                  <a:pt x="911257" y="289655"/>
                  <a:pt x="933831" y="529781"/>
                  <a:pt x="961358" y="769334"/>
                </a:cubicBezTo>
                <a:cubicBezTo>
                  <a:pt x="973741" y="876681"/>
                  <a:pt x="978122" y="876300"/>
                  <a:pt x="1083374" y="873157"/>
                </a:cubicBezTo>
                <a:cubicBezTo>
                  <a:pt x="1119854" y="872109"/>
                  <a:pt x="1157097" y="874395"/>
                  <a:pt x="1192625" y="867823"/>
                </a:cubicBezTo>
                <a:cubicBezTo>
                  <a:pt x="1228725" y="861155"/>
                  <a:pt x="1268635" y="853249"/>
                  <a:pt x="1297400" y="832580"/>
                </a:cubicBezTo>
                <a:cubicBezTo>
                  <a:pt x="1413034" y="749713"/>
                  <a:pt x="1508760" y="744284"/>
                  <a:pt x="1633347" y="850964"/>
                </a:cubicBezTo>
                <a:cubicBezTo>
                  <a:pt x="1694879" y="903637"/>
                  <a:pt x="1749552" y="900494"/>
                  <a:pt x="1813655" y="870490"/>
                </a:cubicBezTo>
                <a:cubicBezTo>
                  <a:pt x="1947958" y="807434"/>
                  <a:pt x="1989582" y="820674"/>
                  <a:pt x="2063782" y="949452"/>
                </a:cubicBezTo>
                <a:cubicBezTo>
                  <a:pt x="2069973" y="960215"/>
                  <a:pt x="2076831" y="970598"/>
                  <a:pt x="2091690" y="994601"/>
                </a:cubicBezTo>
                <a:cubicBezTo>
                  <a:pt x="2137410" y="655987"/>
                  <a:pt x="2146745" y="327470"/>
                  <a:pt x="2176939" y="1238"/>
                </a:cubicBezTo>
                <a:cubicBezTo>
                  <a:pt x="2183987" y="953"/>
                  <a:pt x="2190941" y="572"/>
                  <a:pt x="2197989" y="286"/>
                </a:cubicBezTo>
                <a:cubicBezTo>
                  <a:pt x="2201609" y="20384"/>
                  <a:pt x="2206466" y="40386"/>
                  <a:pt x="2208467" y="60674"/>
                </a:cubicBezTo>
                <a:cubicBezTo>
                  <a:pt x="2231327" y="289560"/>
                  <a:pt x="2251710" y="518732"/>
                  <a:pt x="2277047" y="747427"/>
                </a:cubicBezTo>
                <a:cubicBezTo>
                  <a:pt x="2291429" y="877443"/>
                  <a:pt x="2294954" y="874300"/>
                  <a:pt x="2424684" y="873538"/>
                </a:cubicBezTo>
                <a:cubicBezTo>
                  <a:pt x="2513933" y="872966"/>
                  <a:pt x="2594515" y="860203"/>
                  <a:pt x="2669477" y="803529"/>
                </a:cubicBezTo>
                <a:cubicBezTo>
                  <a:pt x="2740343" y="749999"/>
                  <a:pt x="2820162" y="765620"/>
                  <a:pt x="2893695" y="808101"/>
                </a:cubicBezTo>
                <a:cubicBezTo>
                  <a:pt x="2919603" y="823055"/>
                  <a:pt x="2946845" y="839057"/>
                  <a:pt x="2966752" y="860679"/>
                </a:cubicBezTo>
                <a:cubicBezTo>
                  <a:pt x="3011996" y="909828"/>
                  <a:pt x="3064955" y="900589"/>
                  <a:pt x="3114008" y="879253"/>
                </a:cubicBezTo>
                <a:cubicBezTo>
                  <a:pt x="3279267" y="807339"/>
                  <a:pt x="3299841" y="812006"/>
                  <a:pt x="3392615" y="963454"/>
                </a:cubicBezTo>
                <a:cubicBezTo>
                  <a:pt x="3396520" y="969836"/>
                  <a:pt x="3401282" y="975646"/>
                  <a:pt x="3405664" y="981742"/>
                </a:cubicBezTo>
                <a:cubicBezTo>
                  <a:pt x="3410522" y="981647"/>
                  <a:pt x="3415379" y="981456"/>
                  <a:pt x="3420237" y="981361"/>
                </a:cubicBezTo>
                <a:cubicBezTo>
                  <a:pt x="3446050" y="654749"/>
                  <a:pt x="3471863" y="328041"/>
                  <a:pt x="3497675" y="1429"/>
                </a:cubicBezTo>
                <a:cubicBezTo>
                  <a:pt x="3503676" y="953"/>
                  <a:pt x="3509772" y="476"/>
                  <a:pt x="3515773" y="0"/>
                </a:cubicBezTo>
                <a:cubicBezTo>
                  <a:pt x="3519488" y="16288"/>
                  <a:pt x="3525012" y="32385"/>
                  <a:pt x="3526727" y="48863"/>
                </a:cubicBezTo>
                <a:cubicBezTo>
                  <a:pt x="3551206" y="285560"/>
                  <a:pt x="3573018" y="522542"/>
                  <a:pt x="3600260" y="758952"/>
                </a:cubicBezTo>
                <a:cubicBezTo>
                  <a:pt x="3613880" y="877253"/>
                  <a:pt x="3618262" y="876776"/>
                  <a:pt x="3737324" y="872681"/>
                </a:cubicBezTo>
                <a:cubicBezTo>
                  <a:pt x="3770662" y="871538"/>
                  <a:pt x="3804571" y="873728"/>
                  <a:pt x="3837051" y="867823"/>
                </a:cubicBezTo>
                <a:cubicBezTo>
                  <a:pt x="3870198" y="861822"/>
                  <a:pt x="3907060" y="854869"/>
                  <a:pt x="3933254" y="835819"/>
                </a:cubicBezTo>
                <a:cubicBezTo>
                  <a:pt x="4048792" y="752094"/>
                  <a:pt x="4144328" y="738283"/>
                  <a:pt x="4284536" y="859250"/>
                </a:cubicBezTo>
                <a:cubicBezTo>
                  <a:pt x="4335399" y="903161"/>
                  <a:pt x="4384929" y="901256"/>
                  <a:pt x="4435983" y="878396"/>
                </a:cubicBezTo>
                <a:cubicBezTo>
                  <a:pt x="4597051" y="806196"/>
                  <a:pt x="4620768" y="812292"/>
                  <a:pt x="4713542" y="965264"/>
                </a:cubicBezTo>
                <a:cubicBezTo>
                  <a:pt x="4717352" y="971455"/>
                  <a:pt x="4722400" y="976979"/>
                  <a:pt x="4726781" y="982790"/>
                </a:cubicBezTo>
                <a:cubicBezTo>
                  <a:pt x="4731354" y="982409"/>
                  <a:pt x="4735925" y="982028"/>
                  <a:pt x="4740498" y="981647"/>
                </a:cubicBezTo>
                <a:cubicBezTo>
                  <a:pt x="4766310" y="655130"/>
                  <a:pt x="4792123" y="328517"/>
                  <a:pt x="4818031" y="2000"/>
                </a:cubicBezTo>
                <a:cubicBezTo>
                  <a:pt x="4823937" y="1524"/>
                  <a:pt x="4829842" y="1143"/>
                  <a:pt x="4835748" y="667"/>
                </a:cubicBezTo>
                <a:cubicBezTo>
                  <a:pt x="4839748" y="15335"/>
                  <a:pt x="4846034" y="29813"/>
                  <a:pt x="4847463" y="44672"/>
                </a:cubicBezTo>
                <a:cubicBezTo>
                  <a:pt x="4866990" y="251651"/>
                  <a:pt x="4885087" y="458724"/>
                  <a:pt x="4905661" y="665512"/>
                </a:cubicBezTo>
                <a:cubicBezTo>
                  <a:pt x="4910995" y="719042"/>
                  <a:pt x="4924425" y="771620"/>
                  <a:pt x="4932903" y="824865"/>
                </a:cubicBezTo>
                <a:cubicBezTo>
                  <a:pt x="4938903" y="862298"/>
                  <a:pt x="4956239" y="879634"/>
                  <a:pt x="4997006" y="875062"/>
                </a:cubicBezTo>
                <a:cubicBezTo>
                  <a:pt x="5039487" y="870299"/>
                  <a:pt x="5082635" y="869347"/>
                  <a:pt x="5125403" y="870680"/>
                </a:cubicBezTo>
                <a:cubicBezTo>
                  <a:pt x="5183315" y="872585"/>
                  <a:pt x="5233321" y="857536"/>
                  <a:pt x="5279708" y="821341"/>
                </a:cubicBezTo>
                <a:cubicBezTo>
                  <a:pt x="5369148" y="751427"/>
                  <a:pt x="5461730" y="758857"/>
                  <a:pt x="5553266" y="819055"/>
                </a:cubicBezTo>
                <a:cubicBezTo>
                  <a:pt x="5573078" y="832104"/>
                  <a:pt x="5594223" y="844868"/>
                  <a:pt x="5609939" y="862203"/>
                </a:cubicBezTo>
                <a:cubicBezTo>
                  <a:pt x="5653278" y="910114"/>
                  <a:pt x="5703475" y="894302"/>
                  <a:pt x="5753100" y="880586"/>
                </a:cubicBezTo>
                <a:cubicBezTo>
                  <a:pt x="5775770" y="874300"/>
                  <a:pt x="5796249" y="860679"/>
                  <a:pt x="5818442" y="852202"/>
                </a:cubicBezTo>
                <a:cubicBezTo>
                  <a:pt x="5909977" y="817245"/>
                  <a:pt x="5950839" y="830771"/>
                  <a:pt x="6002845" y="912495"/>
                </a:cubicBezTo>
                <a:cubicBezTo>
                  <a:pt x="6017133" y="935069"/>
                  <a:pt x="6030754" y="958024"/>
                  <a:pt x="6050376" y="980599"/>
                </a:cubicBezTo>
                <a:cubicBezTo>
                  <a:pt x="6097905" y="655511"/>
                  <a:pt x="6108287" y="327184"/>
                  <a:pt x="6138482" y="953"/>
                </a:cubicBezTo>
                <a:cubicBezTo>
                  <a:pt x="6145340" y="857"/>
                  <a:pt x="6152198" y="667"/>
                  <a:pt x="6159056" y="572"/>
                </a:cubicBezTo>
                <a:cubicBezTo>
                  <a:pt x="6162675" y="20860"/>
                  <a:pt x="6167628" y="40958"/>
                  <a:pt x="6169533" y="61341"/>
                </a:cubicBezTo>
                <a:cubicBezTo>
                  <a:pt x="6189536" y="271463"/>
                  <a:pt x="6208110" y="481679"/>
                  <a:pt x="6229255" y="691706"/>
                </a:cubicBezTo>
                <a:cubicBezTo>
                  <a:pt x="6234113" y="740474"/>
                  <a:pt x="6247353" y="788289"/>
                  <a:pt x="6256306" y="836676"/>
                </a:cubicBezTo>
                <a:cubicBezTo>
                  <a:pt x="6261354" y="864203"/>
                  <a:pt x="6274880" y="877062"/>
                  <a:pt x="6305074" y="875157"/>
                </a:cubicBezTo>
                <a:cubicBezTo>
                  <a:pt x="6370035" y="871157"/>
                  <a:pt x="6435376" y="872681"/>
                  <a:pt x="6500051" y="866680"/>
                </a:cubicBezTo>
                <a:cubicBezTo>
                  <a:pt x="6525197" y="864394"/>
                  <a:pt x="6552248" y="852297"/>
                  <a:pt x="6572917" y="837152"/>
                </a:cubicBezTo>
                <a:cubicBezTo>
                  <a:pt x="6687693" y="753047"/>
                  <a:pt x="6781800" y="735425"/>
                  <a:pt x="6927723" y="861060"/>
                </a:cubicBezTo>
                <a:cubicBezTo>
                  <a:pt x="6976872" y="903446"/>
                  <a:pt x="7026211" y="900970"/>
                  <a:pt x="7075456" y="879158"/>
                </a:cubicBezTo>
                <a:cubicBezTo>
                  <a:pt x="7240239" y="806291"/>
                  <a:pt x="7265480" y="812768"/>
                  <a:pt x="7355586" y="968121"/>
                </a:cubicBezTo>
                <a:cubicBezTo>
                  <a:pt x="7358634" y="973265"/>
                  <a:pt x="7362825" y="977741"/>
                  <a:pt x="7366540" y="982599"/>
                </a:cubicBezTo>
                <a:cubicBezTo>
                  <a:pt x="7371398" y="982599"/>
                  <a:pt x="7376255" y="982504"/>
                  <a:pt x="7381113" y="982504"/>
                </a:cubicBezTo>
                <a:cubicBezTo>
                  <a:pt x="7407021" y="655415"/>
                  <a:pt x="7432929" y="328327"/>
                  <a:pt x="7458837" y="1143"/>
                </a:cubicBezTo>
                <a:cubicBezTo>
                  <a:pt x="7465314" y="1048"/>
                  <a:pt x="7471791" y="953"/>
                  <a:pt x="7478268" y="857"/>
                </a:cubicBezTo>
                <a:cubicBezTo>
                  <a:pt x="7481507" y="17717"/>
                  <a:pt x="7486174" y="34481"/>
                  <a:pt x="7487793" y="51530"/>
                </a:cubicBezTo>
                <a:cubicBezTo>
                  <a:pt x="7510463" y="277273"/>
                  <a:pt x="7532656" y="503111"/>
                  <a:pt x="7555040" y="728853"/>
                </a:cubicBezTo>
                <a:cubicBezTo>
                  <a:pt x="7556278" y="741426"/>
                  <a:pt x="7558659" y="753999"/>
                  <a:pt x="7560850" y="766477"/>
                </a:cubicBezTo>
                <a:cubicBezTo>
                  <a:pt x="7579424" y="873252"/>
                  <a:pt x="7579424" y="873252"/>
                  <a:pt x="7687151" y="873633"/>
                </a:cubicBezTo>
                <a:cubicBezTo>
                  <a:pt x="7686675" y="883253"/>
                  <a:pt x="7686675" y="892778"/>
                  <a:pt x="7686675" y="90230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rot="10800000">
            <a:off x="4727275" y="-1"/>
            <a:ext cx="7464725" cy="3390181"/>
          </a:xfrm>
          <a:custGeom>
            <a:rect b="b" l="l" r="r" t="t"/>
            <a:pathLst>
              <a:path extrusionOk="0" h="3604342" w="12181997">
                <a:moveTo>
                  <a:pt x="18529" y="3604343"/>
                </a:moveTo>
                <a:cubicBezTo>
                  <a:pt x="-36059" y="3604343"/>
                  <a:pt x="33555" y="3439247"/>
                  <a:pt x="180201" y="3214427"/>
                </a:cubicBezTo>
                <a:cubicBezTo>
                  <a:pt x="947099" y="2038879"/>
                  <a:pt x="2177331" y="1607214"/>
                  <a:pt x="2177331" y="1607214"/>
                </a:cubicBezTo>
                <a:cubicBezTo>
                  <a:pt x="3737469" y="1059810"/>
                  <a:pt x="4203181" y="1996368"/>
                  <a:pt x="6038448" y="1569173"/>
                </a:cubicBezTo>
                <a:cubicBezTo>
                  <a:pt x="7291504" y="1277497"/>
                  <a:pt x="7133065" y="840126"/>
                  <a:pt x="8197250" y="732281"/>
                </a:cubicBezTo>
                <a:cubicBezTo>
                  <a:pt x="9586206" y="591531"/>
                  <a:pt x="10401224" y="1281301"/>
                  <a:pt x="11364126" y="789342"/>
                </a:cubicBezTo>
                <a:cubicBezTo>
                  <a:pt x="11790181" y="571654"/>
                  <a:pt x="12044958" y="224820"/>
                  <a:pt x="12181998" y="0"/>
                </a:cubicBezTo>
                <a:cubicBezTo>
                  <a:pt x="12181998" y="1201416"/>
                  <a:pt x="12181998" y="2402927"/>
                  <a:pt x="12181998" y="3604343"/>
                </a:cubicBezTo>
                <a:cubicBezTo>
                  <a:pt x="10213399" y="3604343"/>
                  <a:pt x="2938142" y="3604343"/>
                  <a:pt x="18529" y="360434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8660921" y="4968815"/>
            <a:ext cx="3525846" cy="1887091"/>
          </a:xfrm>
          <a:custGeom>
            <a:rect b="b" l="l" r="r" t="t"/>
            <a:pathLst>
              <a:path extrusionOk="0" h="3604342" w="12181997">
                <a:moveTo>
                  <a:pt x="18529" y="3604343"/>
                </a:moveTo>
                <a:cubicBezTo>
                  <a:pt x="-36059" y="3604343"/>
                  <a:pt x="33555" y="3439247"/>
                  <a:pt x="180201" y="3214427"/>
                </a:cubicBezTo>
                <a:cubicBezTo>
                  <a:pt x="947099" y="2038879"/>
                  <a:pt x="2177331" y="1607214"/>
                  <a:pt x="2177331" y="1607214"/>
                </a:cubicBezTo>
                <a:cubicBezTo>
                  <a:pt x="3737469" y="1059810"/>
                  <a:pt x="4203181" y="1996368"/>
                  <a:pt x="6038448" y="1569173"/>
                </a:cubicBezTo>
                <a:cubicBezTo>
                  <a:pt x="7291504" y="1277497"/>
                  <a:pt x="7133065" y="840126"/>
                  <a:pt x="8197250" y="732281"/>
                </a:cubicBezTo>
                <a:cubicBezTo>
                  <a:pt x="9586206" y="591531"/>
                  <a:pt x="10401224" y="1281301"/>
                  <a:pt x="11364126" y="789342"/>
                </a:cubicBezTo>
                <a:cubicBezTo>
                  <a:pt x="11790181" y="571654"/>
                  <a:pt x="12044958" y="224820"/>
                  <a:pt x="12181998" y="0"/>
                </a:cubicBezTo>
                <a:cubicBezTo>
                  <a:pt x="12181998" y="1201416"/>
                  <a:pt x="12181998" y="2402927"/>
                  <a:pt x="12181998" y="3604343"/>
                </a:cubicBezTo>
                <a:cubicBezTo>
                  <a:pt x="10213399" y="3604343"/>
                  <a:pt x="2938142" y="3604343"/>
                  <a:pt x="18529" y="360434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 name="Google Shape;14;p2"/>
          <p:cNvSpPr txBox="1"/>
          <p:nvPr>
            <p:ph type="title"/>
          </p:nvPr>
        </p:nvSpPr>
        <p:spPr>
          <a:xfrm>
            <a:off x="434454" y="1282045"/>
            <a:ext cx="6239724" cy="218377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accent4"/>
              </a:buClr>
              <a:buSzPts val="7000"/>
              <a:buNone/>
              <a:defRPr sz="7000">
                <a:solidFill>
                  <a:schemeClr val="accent4"/>
                </a:solidFill>
              </a:defRPr>
            </a:lvl1pPr>
            <a:lvl2pPr lvl="1" algn="ctr">
              <a:lnSpc>
                <a:spcPct val="100000"/>
              </a:lnSpc>
              <a:spcBef>
                <a:spcPts val="0"/>
              </a:spcBef>
              <a:spcAft>
                <a:spcPts val="0"/>
              </a:spcAft>
              <a:buClr>
                <a:schemeClr val="accent4"/>
              </a:buClr>
              <a:buSzPts val="7000"/>
              <a:buNone/>
              <a:defRPr sz="7000">
                <a:solidFill>
                  <a:schemeClr val="accent4"/>
                </a:solidFill>
              </a:defRPr>
            </a:lvl2pPr>
            <a:lvl3pPr lvl="2" algn="ctr">
              <a:lnSpc>
                <a:spcPct val="100000"/>
              </a:lnSpc>
              <a:spcBef>
                <a:spcPts val="0"/>
              </a:spcBef>
              <a:spcAft>
                <a:spcPts val="0"/>
              </a:spcAft>
              <a:buClr>
                <a:schemeClr val="accent4"/>
              </a:buClr>
              <a:buSzPts val="7000"/>
              <a:buNone/>
              <a:defRPr sz="7000">
                <a:solidFill>
                  <a:schemeClr val="accent4"/>
                </a:solidFill>
              </a:defRPr>
            </a:lvl3pPr>
            <a:lvl4pPr lvl="3" algn="ctr">
              <a:lnSpc>
                <a:spcPct val="100000"/>
              </a:lnSpc>
              <a:spcBef>
                <a:spcPts val="0"/>
              </a:spcBef>
              <a:spcAft>
                <a:spcPts val="0"/>
              </a:spcAft>
              <a:buClr>
                <a:schemeClr val="accent4"/>
              </a:buClr>
              <a:buSzPts val="7000"/>
              <a:buNone/>
              <a:defRPr sz="7000">
                <a:solidFill>
                  <a:schemeClr val="accent4"/>
                </a:solidFill>
              </a:defRPr>
            </a:lvl4pPr>
            <a:lvl5pPr lvl="4" algn="ctr">
              <a:lnSpc>
                <a:spcPct val="100000"/>
              </a:lnSpc>
              <a:spcBef>
                <a:spcPts val="0"/>
              </a:spcBef>
              <a:spcAft>
                <a:spcPts val="0"/>
              </a:spcAft>
              <a:buClr>
                <a:schemeClr val="accent4"/>
              </a:buClr>
              <a:buSzPts val="7000"/>
              <a:buNone/>
              <a:defRPr sz="7000">
                <a:solidFill>
                  <a:schemeClr val="accent4"/>
                </a:solidFill>
              </a:defRPr>
            </a:lvl5pPr>
            <a:lvl6pPr lvl="5" algn="ctr">
              <a:lnSpc>
                <a:spcPct val="100000"/>
              </a:lnSpc>
              <a:spcBef>
                <a:spcPts val="0"/>
              </a:spcBef>
              <a:spcAft>
                <a:spcPts val="0"/>
              </a:spcAft>
              <a:buClr>
                <a:schemeClr val="accent4"/>
              </a:buClr>
              <a:buSzPts val="7000"/>
              <a:buNone/>
              <a:defRPr sz="7000">
                <a:solidFill>
                  <a:schemeClr val="accent4"/>
                </a:solidFill>
              </a:defRPr>
            </a:lvl6pPr>
            <a:lvl7pPr lvl="6" algn="ctr">
              <a:lnSpc>
                <a:spcPct val="100000"/>
              </a:lnSpc>
              <a:spcBef>
                <a:spcPts val="0"/>
              </a:spcBef>
              <a:spcAft>
                <a:spcPts val="0"/>
              </a:spcAft>
              <a:buClr>
                <a:schemeClr val="accent4"/>
              </a:buClr>
              <a:buSzPts val="7000"/>
              <a:buNone/>
              <a:defRPr sz="7000">
                <a:solidFill>
                  <a:schemeClr val="accent4"/>
                </a:solidFill>
              </a:defRPr>
            </a:lvl7pPr>
            <a:lvl8pPr lvl="7" algn="ctr">
              <a:lnSpc>
                <a:spcPct val="100000"/>
              </a:lnSpc>
              <a:spcBef>
                <a:spcPts val="0"/>
              </a:spcBef>
              <a:spcAft>
                <a:spcPts val="0"/>
              </a:spcAft>
              <a:buClr>
                <a:schemeClr val="accent4"/>
              </a:buClr>
              <a:buSzPts val="7000"/>
              <a:buNone/>
              <a:defRPr sz="7000">
                <a:solidFill>
                  <a:schemeClr val="accent4"/>
                </a:solidFill>
              </a:defRPr>
            </a:lvl8pPr>
            <a:lvl9pPr lvl="8" algn="ctr">
              <a:lnSpc>
                <a:spcPct val="100000"/>
              </a:lnSpc>
              <a:spcBef>
                <a:spcPts val="0"/>
              </a:spcBef>
              <a:spcAft>
                <a:spcPts val="0"/>
              </a:spcAft>
              <a:buClr>
                <a:schemeClr val="accent4"/>
              </a:buClr>
              <a:buSzPts val="7000"/>
              <a:buNone/>
              <a:defRPr sz="7000">
                <a:solidFill>
                  <a:schemeClr val="accent4"/>
                </a:solidFill>
              </a:defRPr>
            </a:lvl9pPr>
          </a:lstStyle>
          <a:p/>
        </p:txBody>
      </p:sp>
      <p:sp>
        <p:nvSpPr>
          <p:cNvPr id="15" name="Google Shape;15;p2"/>
          <p:cNvSpPr txBox="1"/>
          <p:nvPr>
            <p:ph idx="1" type="subTitle"/>
          </p:nvPr>
        </p:nvSpPr>
        <p:spPr>
          <a:xfrm>
            <a:off x="423374" y="3622550"/>
            <a:ext cx="6269657" cy="717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chemeClr val="dk1"/>
              </a:buClr>
              <a:buSzPts val="1900"/>
              <a:buNone/>
              <a:defRPr>
                <a:solidFill>
                  <a:schemeClr val="dk1"/>
                </a:solidFill>
              </a:defRPr>
            </a:lvl1pPr>
            <a:lvl2pPr lvl="1" algn="ctr">
              <a:lnSpc>
                <a:spcPct val="115000"/>
              </a:lnSpc>
              <a:spcBef>
                <a:spcPts val="2100"/>
              </a:spcBef>
              <a:spcAft>
                <a:spcPts val="0"/>
              </a:spcAft>
              <a:buClr>
                <a:schemeClr val="dk1"/>
              </a:buClr>
              <a:buSzPts val="1900"/>
              <a:buNone/>
              <a:defRPr>
                <a:solidFill>
                  <a:schemeClr val="dk1"/>
                </a:solidFill>
              </a:defRPr>
            </a:lvl2pPr>
            <a:lvl3pPr lvl="2" algn="ctr">
              <a:lnSpc>
                <a:spcPct val="115000"/>
              </a:lnSpc>
              <a:spcBef>
                <a:spcPts val="2100"/>
              </a:spcBef>
              <a:spcAft>
                <a:spcPts val="0"/>
              </a:spcAft>
              <a:buClr>
                <a:schemeClr val="dk1"/>
              </a:buClr>
              <a:buSzPts val="1900"/>
              <a:buNone/>
              <a:defRPr>
                <a:solidFill>
                  <a:schemeClr val="dk1"/>
                </a:solidFill>
              </a:defRPr>
            </a:lvl3pPr>
            <a:lvl4pPr lvl="3" algn="ctr">
              <a:lnSpc>
                <a:spcPct val="115000"/>
              </a:lnSpc>
              <a:spcBef>
                <a:spcPts val="2100"/>
              </a:spcBef>
              <a:spcAft>
                <a:spcPts val="0"/>
              </a:spcAft>
              <a:buClr>
                <a:schemeClr val="dk1"/>
              </a:buClr>
              <a:buSzPts val="1900"/>
              <a:buNone/>
              <a:defRPr>
                <a:solidFill>
                  <a:schemeClr val="dk1"/>
                </a:solidFill>
              </a:defRPr>
            </a:lvl4pPr>
            <a:lvl5pPr lvl="4" algn="ctr">
              <a:lnSpc>
                <a:spcPct val="115000"/>
              </a:lnSpc>
              <a:spcBef>
                <a:spcPts val="2100"/>
              </a:spcBef>
              <a:spcAft>
                <a:spcPts val="0"/>
              </a:spcAft>
              <a:buClr>
                <a:schemeClr val="dk1"/>
              </a:buClr>
              <a:buSzPts val="1900"/>
              <a:buNone/>
              <a:defRPr>
                <a:solidFill>
                  <a:schemeClr val="dk1"/>
                </a:solidFill>
              </a:defRPr>
            </a:lvl5pPr>
            <a:lvl6pPr lvl="5" algn="ctr">
              <a:lnSpc>
                <a:spcPct val="115000"/>
              </a:lnSpc>
              <a:spcBef>
                <a:spcPts val="2100"/>
              </a:spcBef>
              <a:spcAft>
                <a:spcPts val="0"/>
              </a:spcAft>
              <a:buClr>
                <a:schemeClr val="dk1"/>
              </a:buClr>
              <a:buSzPts val="1900"/>
              <a:buNone/>
              <a:defRPr>
                <a:solidFill>
                  <a:schemeClr val="dk1"/>
                </a:solidFill>
              </a:defRPr>
            </a:lvl6pPr>
            <a:lvl7pPr lvl="6" algn="ctr">
              <a:lnSpc>
                <a:spcPct val="115000"/>
              </a:lnSpc>
              <a:spcBef>
                <a:spcPts val="2100"/>
              </a:spcBef>
              <a:spcAft>
                <a:spcPts val="0"/>
              </a:spcAft>
              <a:buClr>
                <a:schemeClr val="dk1"/>
              </a:buClr>
              <a:buSzPts val="1900"/>
              <a:buNone/>
              <a:defRPr>
                <a:solidFill>
                  <a:schemeClr val="dk1"/>
                </a:solidFill>
              </a:defRPr>
            </a:lvl7pPr>
            <a:lvl8pPr lvl="7" algn="ctr">
              <a:lnSpc>
                <a:spcPct val="115000"/>
              </a:lnSpc>
              <a:spcBef>
                <a:spcPts val="2100"/>
              </a:spcBef>
              <a:spcAft>
                <a:spcPts val="0"/>
              </a:spcAft>
              <a:buClr>
                <a:schemeClr val="dk1"/>
              </a:buClr>
              <a:buSzPts val="1900"/>
              <a:buNone/>
              <a:defRPr>
                <a:solidFill>
                  <a:schemeClr val="dk1"/>
                </a:solidFill>
              </a:defRPr>
            </a:lvl8pPr>
            <a:lvl9pPr lvl="8" algn="ctr">
              <a:lnSpc>
                <a:spcPct val="115000"/>
              </a:lnSpc>
              <a:spcBef>
                <a:spcPts val="2100"/>
              </a:spcBef>
              <a:spcAft>
                <a:spcPts val="2100"/>
              </a:spcAft>
              <a:buClr>
                <a:schemeClr val="dk1"/>
              </a:buClr>
              <a:buSzPts val="1900"/>
              <a:buNone/>
              <a:defRPr>
                <a:solidFill>
                  <a:schemeClr val="dk1"/>
                </a:solidFill>
              </a:defRPr>
            </a:lvl9pPr>
          </a:lstStyle>
          <a:p/>
        </p:txBody>
      </p:sp>
      <p:grpSp>
        <p:nvGrpSpPr>
          <p:cNvPr id="16" name="Google Shape;16;p2"/>
          <p:cNvGrpSpPr/>
          <p:nvPr/>
        </p:nvGrpSpPr>
        <p:grpSpPr>
          <a:xfrm>
            <a:off x="6558780" y="304046"/>
            <a:ext cx="2135106" cy="1979357"/>
            <a:chOff x="650480" y="159930"/>
            <a:chExt cx="2011973" cy="1865206"/>
          </a:xfrm>
        </p:grpSpPr>
        <p:sp>
          <p:nvSpPr>
            <p:cNvPr id="17" name="Google Shape;17;p2"/>
            <p:cNvSpPr/>
            <p:nvPr/>
          </p:nvSpPr>
          <p:spPr>
            <a:xfrm>
              <a:off x="1619430" y="159930"/>
              <a:ext cx="1043023" cy="1268519"/>
            </a:xfrm>
            <a:custGeom>
              <a:rect b="b" l="l" r="r" t="t"/>
              <a:pathLst>
                <a:path extrusionOk="0" h="446095" w="366796">
                  <a:moveTo>
                    <a:pt x="347686" y="446095"/>
                  </a:moveTo>
                  <a:cubicBezTo>
                    <a:pt x="340066" y="446095"/>
                    <a:pt x="332827" y="441523"/>
                    <a:pt x="329969" y="433903"/>
                  </a:cubicBezTo>
                  <a:cubicBezTo>
                    <a:pt x="305585" y="371419"/>
                    <a:pt x="283583" y="315793"/>
                    <a:pt x="264723" y="268168"/>
                  </a:cubicBezTo>
                  <a:cubicBezTo>
                    <a:pt x="251293" y="234164"/>
                    <a:pt x="239387" y="204256"/>
                    <a:pt x="229481" y="178729"/>
                  </a:cubicBezTo>
                  <a:cubicBezTo>
                    <a:pt x="225099" y="167584"/>
                    <a:pt x="213669" y="138247"/>
                    <a:pt x="189285" y="106910"/>
                  </a:cubicBezTo>
                  <a:cubicBezTo>
                    <a:pt x="176331" y="90241"/>
                    <a:pt x="160234" y="69572"/>
                    <a:pt x="131278" y="54523"/>
                  </a:cubicBezTo>
                  <a:cubicBezTo>
                    <a:pt x="119372" y="48331"/>
                    <a:pt x="94607" y="35568"/>
                    <a:pt x="61936" y="38616"/>
                  </a:cubicBezTo>
                  <a:cubicBezTo>
                    <a:pt x="49934" y="39759"/>
                    <a:pt x="38219" y="42997"/>
                    <a:pt x="26979" y="48141"/>
                  </a:cubicBezTo>
                  <a:cubicBezTo>
                    <a:pt x="17454" y="52522"/>
                    <a:pt x="6119" y="48331"/>
                    <a:pt x="1738" y="38806"/>
                  </a:cubicBezTo>
                  <a:cubicBezTo>
                    <a:pt x="-2644" y="29281"/>
                    <a:pt x="1547" y="17947"/>
                    <a:pt x="11072" y="13565"/>
                  </a:cubicBezTo>
                  <a:cubicBezTo>
                    <a:pt x="26122" y="6612"/>
                    <a:pt x="42029" y="2326"/>
                    <a:pt x="58316" y="706"/>
                  </a:cubicBezTo>
                  <a:cubicBezTo>
                    <a:pt x="102227" y="-3675"/>
                    <a:pt x="134897" y="13470"/>
                    <a:pt x="148899" y="20709"/>
                  </a:cubicBezTo>
                  <a:cubicBezTo>
                    <a:pt x="185189" y="39568"/>
                    <a:pt x="205763" y="65953"/>
                    <a:pt x="219384" y="83479"/>
                  </a:cubicBezTo>
                  <a:cubicBezTo>
                    <a:pt x="247197" y="119197"/>
                    <a:pt x="260151" y="152344"/>
                    <a:pt x="265009" y="164727"/>
                  </a:cubicBezTo>
                  <a:cubicBezTo>
                    <a:pt x="275010" y="190254"/>
                    <a:pt x="286821" y="220162"/>
                    <a:pt x="300252" y="254071"/>
                  </a:cubicBezTo>
                  <a:cubicBezTo>
                    <a:pt x="319111" y="301792"/>
                    <a:pt x="341114" y="357418"/>
                    <a:pt x="365498" y="419997"/>
                  </a:cubicBezTo>
                  <a:cubicBezTo>
                    <a:pt x="369308" y="429808"/>
                    <a:pt x="364450" y="440857"/>
                    <a:pt x="354639" y="444667"/>
                  </a:cubicBezTo>
                  <a:cubicBezTo>
                    <a:pt x="352258" y="445714"/>
                    <a:pt x="349972" y="446095"/>
                    <a:pt x="347686" y="446095"/>
                  </a:cubicBezTo>
                  <a:close/>
                </a:path>
              </a:pathLst>
            </a:custGeom>
            <a:gradFill>
              <a:gsLst>
                <a:gs pos="0">
                  <a:srgbClr val="B8BDC0"/>
                </a:gs>
                <a:gs pos="44000">
                  <a:srgbClr val="B8BDC0"/>
                </a:gs>
                <a:gs pos="100000">
                  <a:srgbClr val="DEE7EB"/>
                </a:gs>
              </a:gsLst>
              <a:lin ang="18900000" scaled="0"/>
            </a:gra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1573563" y="194284"/>
              <a:ext cx="115300" cy="184766"/>
            </a:xfrm>
            <a:custGeom>
              <a:rect b="b" l="l" r="r" t="t"/>
              <a:pathLst>
                <a:path extrusionOk="0" h="64976" w="40547">
                  <a:moveTo>
                    <a:pt x="30726" y="64254"/>
                  </a:moveTo>
                  <a:lnTo>
                    <a:pt x="30726" y="64254"/>
                  </a:lnTo>
                  <a:cubicBezTo>
                    <a:pt x="23297" y="66731"/>
                    <a:pt x="15105" y="62635"/>
                    <a:pt x="12724" y="55110"/>
                  </a:cubicBezTo>
                  <a:lnTo>
                    <a:pt x="722" y="18725"/>
                  </a:lnTo>
                  <a:cubicBezTo>
                    <a:pt x="-1754" y="11295"/>
                    <a:pt x="2342" y="3104"/>
                    <a:pt x="9866" y="722"/>
                  </a:cubicBezTo>
                  <a:lnTo>
                    <a:pt x="9866" y="722"/>
                  </a:lnTo>
                  <a:cubicBezTo>
                    <a:pt x="17296" y="-1754"/>
                    <a:pt x="25487" y="2342"/>
                    <a:pt x="27869" y="9866"/>
                  </a:cubicBezTo>
                  <a:lnTo>
                    <a:pt x="39870" y="46252"/>
                  </a:lnTo>
                  <a:cubicBezTo>
                    <a:pt x="42251" y="53681"/>
                    <a:pt x="38156" y="61778"/>
                    <a:pt x="30726" y="64254"/>
                  </a:cubicBezTo>
                  <a:close/>
                </a:path>
              </a:pathLst>
            </a:custGeom>
            <a:solidFill>
              <a:srgbClr val="ACB9BD"/>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1466558" y="163194"/>
              <a:ext cx="186125" cy="275651"/>
            </a:xfrm>
            <a:custGeom>
              <a:rect b="b" l="l" r="r" t="t"/>
              <a:pathLst>
                <a:path extrusionOk="0" h="96937" w="65454">
                  <a:moveTo>
                    <a:pt x="61594" y="94236"/>
                  </a:moveTo>
                  <a:cubicBezTo>
                    <a:pt x="52831" y="100904"/>
                    <a:pt x="31495" y="93665"/>
                    <a:pt x="25018" y="89283"/>
                  </a:cubicBezTo>
                  <a:cubicBezTo>
                    <a:pt x="4444" y="75472"/>
                    <a:pt x="-8225" y="39182"/>
                    <a:pt x="6158" y="17274"/>
                  </a:cubicBezTo>
                  <a:cubicBezTo>
                    <a:pt x="10540" y="10607"/>
                    <a:pt x="23970" y="-5967"/>
                    <a:pt x="33209" y="2225"/>
                  </a:cubicBezTo>
                  <a:cubicBezTo>
                    <a:pt x="42829" y="10702"/>
                    <a:pt x="49687" y="27371"/>
                    <a:pt x="54450" y="39087"/>
                  </a:cubicBezTo>
                  <a:cubicBezTo>
                    <a:pt x="57688" y="47088"/>
                    <a:pt x="60165" y="55279"/>
                    <a:pt x="61975" y="63756"/>
                  </a:cubicBezTo>
                  <a:cubicBezTo>
                    <a:pt x="63499" y="70805"/>
                    <a:pt x="66451" y="80997"/>
                    <a:pt x="65118" y="88236"/>
                  </a:cubicBezTo>
                  <a:cubicBezTo>
                    <a:pt x="64737" y="90903"/>
                    <a:pt x="63403" y="92903"/>
                    <a:pt x="61594" y="94236"/>
                  </a:cubicBezTo>
                  <a:close/>
                </a:path>
              </a:pathLst>
            </a:custGeom>
            <a:solidFill>
              <a:srgbClr val="7F7F7F"/>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650480" y="453899"/>
              <a:ext cx="436198" cy="1571237"/>
            </a:xfrm>
            <a:custGeom>
              <a:rect b="b" l="l" r="r" t="t"/>
              <a:pathLst>
                <a:path extrusionOk="0" h="552551" w="153396">
                  <a:moveTo>
                    <a:pt x="134363" y="552552"/>
                  </a:moveTo>
                  <a:cubicBezTo>
                    <a:pt x="126648" y="552552"/>
                    <a:pt x="119409" y="547790"/>
                    <a:pt x="116551" y="540169"/>
                  </a:cubicBezTo>
                  <a:cubicBezTo>
                    <a:pt x="92929" y="477019"/>
                    <a:pt x="72069" y="420631"/>
                    <a:pt x="54353" y="372339"/>
                  </a:cubicBezTo>
                  <a:cubicBezTo>
                    <a:pt x="41875" y="338335"/>
                    <a:pt x="30826" y="308426"/>
                    <a:pt x="21301" y="282994"/>
                  </a:cubicBezTo>
                  <a:cubicBezTo>
                    <a:pt x="16634" y="270422"/>
                    <a:pt x="4156" y="237179"/>
                    <a:pt x="1108" y="191840"/>
                  </a:cubicBezTo>
                  <a:cubicBezTo>
                    <a:pt x="-416" y="169742"/>
                    <a:pt x="-2607" y="136310"/>
                    <a:pt x="11776" y="98114"/>
                  </a:cubicBezTo>
                  <a:cubicBezTo>
                    <a:pt x="17301" y="83350"/>
                    <a:pt x="30350" y="48870"/>
                    <a:pt x="65973" y="22771"/>
                  </a:cubicBezTo>
                  <a:cubicBezTo>
                    <a:pt x="79118" y="13151"/>
                    <a:pt x="93882" y="5722"/>
                    <a:pt x="109693" y="864"/>
                  </a:cubicBezTo>
                  <a:cubicBezTo>
                    <a:pt x="119694" y="-2279"/>
                    <a:pt x="130362" y="3436"/>
                    <a:pt x="133506" y="13437"/>
                  </a:cubicBezTo>
                  <a:cubicBezTo>
                    <a:pt x="136649" y="23533"/>
                    <a:pt x="130934" y="34106"/>
                    <a:pt x="120933" y="37249"/>
                  </a:cubicBezTo>
                  <a:cubicBezTo>
                    <a:pt x="109122" y="40869"/>
                    <a:pt x="98168" y="46298"/>
                    <a:pt x="88452" y="53442"/>
                  </a:cubicBezTo>
                  <a:cubicBezTo>
                    <a:pt x="61973" y="72873"/>
                    <a:pt x="52162" y="98971"/>
                    <a:pt x="47400" y="111449"/>
                  </a:cubicBezTo>
                  <a:cubicBezTo>
                    <a:pt x="35874" y="141929"/>
                    <a:pt x="37589" y="168123"/>
                    <a:pt x="39018" y="189173"/>
                  </a:cubicBezTo>
                  <a:cubicBezTo>
                    <a:pt x="41685" y="228893"/>
                    <a:pt x="52734" y="258325"/>
                    <a:pt x="56925" y="269469"/>
                  </a:cubicBezTo>
                  <a:cubicBezTo>
                    <a:pt x="66450" y="294996"/>
                    <a:pt x="77499" y="325000"/>
                    <a:pt x="90072" y="359099"/>
                  </a:cubicBezTo>
                  <a:cubicBezTo>
                    <a:pt x="107788" y="407296"/>
                    <a:pt x="128553" y="463589"/>
                    <a:pt x="152175" y="526739"/>
                  </a:cubicBezTo>
                  <a:cubicBezTo>
                    <a:pt x="155889" y="536550"/>
                    <a:pt x="150841" y="547599"/>
                    <a:pt x="141030" y="551219"/>
                  </a:cubicBezTo>
                  <a:cubicBezTo>
                    <a:pt x="138840" y="552171"/>
                    <a:pt x="136554" y="552552"/>
                    <a:pt x="134363" y="552552"/>
                  </a:cubicBezTo>
                  <a:close/>
                </a:path>
              </a:pathLst>
            </a:custGeom>
            <a:gradFill>
              <a:gsLst>
                <a:gs pos="0">
                  <a:srgbClr val="B8BDC0"/>
                </a:gs>
                <a:gs pos="44000">
                  <a:srgbClr val="B8BDC0"/>
                </a:gs>
                <a:gs pos="100000">
                  <a:srgbClr val="DEE7EB"/>
                </a:gs>
              </a:gsLst>
              <a:lin ang="18900000" scaled="0"/>
            </a:gra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989378" y="379323"/>
              <a:ext cx="107207" cy="187109"/>
            </a:xfrm>
            <a:custGeom>
              <a:rect b="b" l="l" r="r" t="t"/>
              <a:pathLst>
                <a:path extrusionOk="0" h="65800" w="37701">
                  <a:moveTo>
                    <a:pt x="10898" y="420"/>
                  </a:moveTo>
                  <a:cubicBezTo>
                    <a:pt x="18518" y="-1485"/>
                    <a:pt x="26328" y="3278"/>
                    <a:pt x="28138" y="10898"/>
                  </a:cubicBezTo>
                  <a:lnTo>
                    <a:pt x="37282" y="48140"/>
                  </a:lnTo>
                  <a:cubicBezTo>
                    <a:pt x="39187" y="55760"/>
                    <a:pt x="34424" y="63571"/>
                    <a:pt x="26804" y="65381"/>
                  </a:cubicBezTo>
                  <a:cubicBezTo>
                    <a:pt x="19184" y="67286"/>
                    <a:pt x="11374" y="62523"/>
                    <a:pt x="9564" y="54903"/>
                  </a:cubicBezTo>
                  <a:lnTo>
                    <a:pt x="420" y="17660"/>
                  </a:lnTo>
                  <a:cubicBezTo>
                    <a:pt x="-1485" y="10136"/>
                    <a:pt x="3278" y="2325"/>
                    <a:pt x="10898" y="420"/>
                  </a:cubicBezTo>
                  <a:close/>
                </a:path>
              </a:pathLst>
            </a:custGeom>
            <a:solidFill>
              <a:srgbClr val="ACB9BD"/>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1030141" y="322246"/>
              <a:ext cx="176525" cy="280399"/>
            </a:xfrm>
            <a:custGeom>
              <a:rect b="b" l="l" r="r" t="t"/>
              <a:pathLst>
                <a:path extrusionOk="0" h="98607" w="62078">
                  <a:moveTo>
                    <a:pt x="4659" y="2014"/>
                  </a:moveTo>
                  <a:cubicBezTo>
                    <a:pt x="13899" y="-3987"/>
                    <a:pt x="34663" y="4871"/>
                    <a:pt x="40759" y="9729"/>
                  </a:cubicBezTo>
                  <a:cubicBezTo>
                    <a:pt x="60190" y="25064"/>
                    <a:pt x="70096" y="62212"/>
                    <a:pt x="54094" y="82976"/>
                  </a:cubicBezTo>
                  <a:cubicBezTo>
                    <a:pt x="49141" y="89358"/>
                    <a:pt x="34568" y="104789"/>
                    <a:pt x="25995" y="95930"/>
                  </a:cubicBezTo>
                  <a:cubicBezTo>
                    <a:pt x="17042" y="86691"/>
                    <a:pt x="11422" y="69641"/>
                    <a:pt x="7612" y="57640"/>
                  </a:cubicBezTo>
                  <a:cubicBezTo>
                    <a:pt x="5040" y="49448"/>
                    <a:pt x="3135" y="40971"/>
                    <a:pt x="1992" y="32494"/>
                  </a:cubicBezTo>
                  <a:cubicBezTo>
                    <a:pt x="1040" y="25350"/>
                    <a:pt x="-1151" y="14968"/>
                    <a:pt x="754" y="7919"/>
                  </a:cubicBezTo>
                  <a:cubicBezTo>
                    <a:pt x="1326" y="5062"/>
                    <a:pt x="2754" y="3252"/>
                    <a:pt x="4659" y="2014"/>
                  </a:cubicBezTo>
                  <a:close/>
                </a:path>
              </a:pathLst>
            </a:custGeom>
            <a:solidFill>
              <a:srgbClr val="7F7F7F"/>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2"/>
          <p:cNvSpPr/>
          <p:nvPr/>
        </p:nvSpPr>
        <p:spPr>
          <a:xfrm>
            <a:off x="6921333" y="1515983"/>
            <a:ext cx="4249591" cy="5268381"/>
          </a:xfrm>
          <a:custGeom>
            <a:rect b="b" l="l" r="r" t="t"/>
            <a:pathLst>
              <a:path extrusionOk="0" h="4970171" w="4009048">
                <a:moveTo>
                  <a:pt x="3574898" y="3101070"/>
                </a:moveTo>
                <a:cubicBezTo>
                  <a:pt x="3611831" y="3100840"/>
                  <a:pt x="3646974" y="3122475"/>
                  <a:pt x="3662617" y="3158430"/>
                </a:cubicBezTo>
                <a:cubicBezTo>
                  <a:pt x="3731956" y="3319589"/>
                  <a:pt x="3804544" y="3482914"/>
                  <a:pt x="3878487" y="3643799"/>
                </a:cubicBezTo>
                <a:lnTo>
                  <a:pt x="3901238" y="3693366"/>
                </a:lnTo>
                <a:cubicBezTo>
                  <a:pt x="3959200" y="3819042"/>
                  <a:pt x="3978701" y="3861295"/>
                  <a:pt x="3993599" y="3935508"/>
                </a:cubicBezTo>
                <a:cubicBezTo>
                  <a:pt x="4062397" y="4275973"/>
                  <a:pt x="3879570" y="4562534"/>
                  <a:pt x="3871986" y="4574725"/>
                </a:cubicBezTo>
                <a:cubicBezTo>
                  <a:pt x="3713265" y="4819303"/>
                  <a:pt x="3437537" y="4970171"/>
                  <a:pt x="3150432" y="4970171"/>
                </a:cubicBezTo>
                <a:cubicBezTo>
                  <a:pt x="3147182" y="4970171"/>
                  <a:pt x="3144202" y="4970171"/>
                  <a:pt x="3140952" y="4970171"/>
                </a:cubicBezTo>
                <a:cubicBezTo>
                  <a:pt x="2794529" y="4966107"/>
                  <a:pt x="2573513" y="4740757"/>
                  <a:pt x="2479256" y="4644604"/>
                </a:cubicBezTo>
                <a:cubicBezTo>
                  <a:pt x="2380665" y="4543846"/>
                  <a:pt x="2303473" y="4428464"/>
                  <a:pt x="2242802" y="4290597"/>
                </a:cubicBezTo>
                <a:cubicBezTo>
                  <a:pt x="2223571" y="4246990"/>
                  <a:pt x="2207159" y="4204009"/>
                  <a:pt x="2193207" y="4161647"/>
                </a:cubicBezTo>
                <a:lnTo>
                  <a:pt x="2165773" y="4063019"/>
                </a:lnTo>
                <a:lnTo>
                  <a:pt x="2362204" y="4063019"/>
                </a:lnTo>
                <a:lnTo>
                  <a:pt x="2372849" y="4101502"/>
                </a:lnTo>
                <a:cubicBezTo>
                  <a:pt x="2385025" y="4138574"/>
                  <a:pt x="2399355" y="4176130"/>
                  <a:pt x="2416148" y="4214218"/>
                </a:cubicBezTo>
                <a:cubicBezTo>
                  <a:pt x="2467611" y="4330684"/>
                  <a:pt x="2532343" y="4427921"/>
                  <a:pt x="2613872" y="4511074"/>
                </a:cubicBezTo>
                <a:cubicBezTo>
                  <a:pt x="2699189" y="4598017"/>
                  <a:pt x="2874975" y="4777593"/>
                  <a:pt x="3143119" y="4780574"/>
                </a:cubicBezTo>
                <a:cubicBezTo>
                  <a:pt x="3145556" y="4780574"/>
                  <a:pt x="3147995" y="4780574"/>
                  <a:pt x="3150432" y="4780574"/>
                </a:cubicBezTo>
                <a:cubicBezTo>
                  <a:pt x="3373886" y="4780574"/>
                  <a:pt x="3588672" y="4662752"/>
                  <a:pt x="3712454" y="4471528"/>
                </a:cubicBezTo>
                <a:cubicBezTo>
                  <a:pt x="3714078" y="4469091"/>
                  <a:pt x="3860879" y="4237783"/>
                  <a:pt x="3807522" y="3973157"/>
                </a:cubicBezTo>
                <a:cubicBezTo>
                  <a:pt x="3797231" y="3922510"/>
                  <a:pt x="3785043" y="3894881"/>
                  <a:pt x="3728975" y="3772996"/>
                </a:cubicBezTo>
                <a:lnTo>
                  <a:pt x="3705951" y="3723162"/>
                </a:lnTo>
                <a:cubicBezTo>
                  <a:pt x="3631468" y="3560650"/>
                  <a:pt x="3558336" y="3395971"/>
                  <a:pt x="3488458" y="3233459"/>
                </a:cubicBezTo>
                <a:cubicBezTo>
                  <a:pt x="3467873" y="3185245"/>
                  <a:pt x="3490081" y="3129721"/>
                  <a:pt x="3538024" y="3108866"/>
                </a:cubicBezTo>
                <a:cubicBezTo>
                  <a:pt x="3550077" y="3103652"/>
                  <a:pt x="3562587" y="3101146"/>
                  <a:pt x="3574898" y="3101070"/>
                </a:cubicBezTo>
                <a:close/>
                <a:moveTo>
                  <a:pt x="76787" y="651953"/>
                </a:moveTo>
                <a:cubicBezTo>
                  <a:pt x="127978" y="641932"/>
                  <a:pt x="177815" y="675788"/>
                  <a:pt x="187836" y="726978"/>
                </a:cubicBezTo>
                <a:cubicBezTo>
                  <a:pt x="224740" y="918101"/>
                  <a:pt x="351787" y="1161594"/>
                  <a:pt x="531021" y="1360651"/>
                </a:cubicBezTo>
                <a:lnTo>
                  <a:pt x="623140" y="1452630"/>
                </a:lnTo>
                <a:lnTo>
                  <a:pt x="623140" y="1697811"/>
                </a:lnTo>
                <a:lnTo>
                  <a:pt x="522510" y="1618972"/>
                </a:lnTo>
                <a:cubicBezTo>
                  <a:pt x="249286" y="1376537"/>
                  <a:pt x="53762" y="1031757"/>
                  <a:pt x="1758" y="763004"/>
                </a:cubicBezTo>
                <a:cubicBezTo>
                  <a:pt x="-8263" y="711540"/>
                  <a:pt x="25594" y="661976"/>
                  <a:pt x="76787" y="651953"/>
                </a:cubicBezTo>
                <a:close/>
                <a:moveTo>
                  <a:pt x="1655828" y="1635"/>
                </a:moveTo>
                <a:cubicBezTo>
                  <a:pt x="1679697" y="6104"/>
                  <a:pt x="1701907" y="19647"/>
                  <a:pt x="1716803" y="41180"/>
                </a:cubicBezTo>
                <a:cubicBezTo>
                  <a:pt x="1741790" y="77678"/>
                  <a:pt x="1765908" y="117806"/>
                  <a:pt x="1788770" y="160941"/>
                </a:cubicBezTo>
                <a:lnTo>
                  <a:pt x="1827595" y="243985"/>
                </a:lnTo>
                <a:lnTo>
                  <a:pt x="1617422" y="243985"/>
                </a:lnTo>
                <a:lnTo>
                  <a:pt x="1560251" y="148435"/>
                </a:lnTo>
                <a:cubicBezTo>
                  <a:pt x="1530729" y="105372"/>
                  <a:pt x="1541833" y="46324"/>
                  <a:pt x="1584900" y="16532"/>
                </a:cubicBezTo>
                <a:cubicBezTo>
                  <a:pt x="1606432" y="1771"/>
                  <a:pt x="1631959" y="-2834"/>
                  <a:pt x="1655828" y="1635"/>
                </a:cubicBezTo>
                <a:close/>
              </a:path>
            </a:pathLst>
          </a:custGeom>
          <a:solidFill>
            <a:schemeClr val="dk2"/>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7575100" y="2052363"/>
            <a:ext cx="2902910" cy="3792141"/>
          </a:xfrm>
          <a:custGeom>
            <a:rect b="b" l="l" r="r" t="t"/>
            <a:pathLst>
              <a:path extrusionOk="0" h="1238250" w="962025">
                <a:moveTo>
                  <a:pt x="900970" y="1238250"/>
                </a:moveTo>
                <a:lnTo>
                  <a:pt x="61055" y="1238250"/>
                </a:lnTo>
                <a:cubicBezTo>
                  <a:pt x="27432" y="1238250"/>
                  <a:pt x="0" y="1210818"/>
                  <a:pt x="0" y="1177195"/>
                </a:cubicBezTo>
                <a:lnTo>
                  <a:pt x="0" y="61055"/>
                </a:lnTo>
                <a:cubicBezTo>
                  <a:pt x="0" y="27432"/>
                  <a:pt x="27432" y="0"/>
                  <a:pt x="61055" y="0"/>
                </a:cubicBezTo>
                <a:lnTo>
                  <a:pt x="900970" y="0"/>
                </a:lnTo>
                <a:cubicBezTo>
                  <a:pt x="934593" y="0"/>
                  <a:pt x="962025" y="27432"/>
                  <a:pt x="962025" y="61055"/>
                </a:cubicBezTo>
                <a:lnTo>
                  <a:pt x="962025" y="1177195"/>
                </a:lnTo>
                <a:cubicBezTo>
                  <a:pt x="962025" y="1210818"/>
                  <a:pt x="934593" y="1238250"/>
                  <a:pt x="900970" y="123825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8020628" y="1736185"/>
            <a:ext cx="2011918" cy="546092"/>
          </a:xfrm>
          <a:custGeom>
            <a:rect b="b" l="l" r="r" t="t"/>
            <a:pathLst>
              <a:path extrusionOk="0" h="180975" w="666750">
                <a:moveTo>
                  <a:pt x="666750" y="180975"/>
                </a:moveTo>
                <a:lnTo>
                  <a:pt x="0" y="180975"/>
                </a:lnTo>
                <a:lnTo>
                  <a:pt x="0" y="82963"/>
                </a:lnTo>
                <a:cubicBezTo>
                  <a:pt x="0" y="37338"/>
                  <a:pt x="37338" y="0"/>
                  <a:pt x="82963" y="0"/>
                </a:cubicBezTo>
                <a:lnTo>
                  <a:pt x="583787" y="0"/>
                </a:lnTo>
                <a:cubicBezTo>
                  <a:pt x="629412" y="0"/>
                  <a:pt x="666750" y="37338"/>
                  <a:pt x="666750" y="82963"/>
                </a:cubicBezTo>
                <a:lnTo>
                  <a:pt x="666750" y="180975"/>
                </a:lnTo>
                <a:close/>
              </a:path>
            </a:pathLst>
          </a:custGeom>
          <a:gradFill>
            <a:gsLst>
              <a:gs pos="0">
                <a:srgbClr val="DEE7EB"/>
              </a:gs>
              <a:gs pos="29000">
                <a:srgbClr val="DEE7EB"/>
              </a:gs>
              <a:gs pos="100000">
                <a:srgbClr val="B8BDC0"/>
              </a:gs>
            </a:gsLst>
            <a:lin ang="2700000" scaled="0"/>
          </a:gradFill>
          <a:ln>
            <a:noFill/>
          </a:ln>
          <a:effectLst>
            <a:outerShdw blurRad="50800" rotWithShape="0" algn="bl" dir="189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8245687" y="1908643"/>
            <a:ext cx="1552048" cy="86225"/>
          </a:xfrm>
          <a:custGeom>
            <a:rect b="b" l="l" r="r" t="t"/>
            <a:pathLst>
              <a:path extrusionOk="0" h="28575" w="514349">
                <a:moveTo>
                  <a:pt x="500062" y="28575"/>
                </a:moveTo>
                <a:lnTo>
                  <a:pt x="14288" y="28575"/>
                </a:lnTo>
                <a:cubicBezTo>
                  <a:pt x="6477" y="28575"/>
                  <a:pt x="0" y="22098"/>
                  <a:pt x="0" y="14288"/>
                </a:cubicBezTo>
                <a:lnTo>
                  <a:pt x="0" y="14288"/>
                </a:lnTo>
                <a:cubicBezTo>
                  <a:pt x="0" y="6477"/>
                  <a:pt x="6477" y="0"/>
                  <a:pt x="14288" y="0"/>
                </a:cubicBezTo>
                <a:lnTo>
                  <a:pt x="500062" y="0"/>
                </a:lnTo>
                <a:cubicBezTo>
                  <a:pt x="507873" y="0"/>
                  <a:pt x="514350" y="6477"/>
                  <a:pt x="514350" y="14288"/>
                </a:cubicBezTo>
                <a:lnTo>
                  <a:pt x="514350" y="14288"/>
                </a:lnTo>
                <a:cubicBezTo>
                  <a:pt x="514350" y="22098"/>
                  <a:pt x="507968" y="28575"/>
                  <a:pt x="500062" y="28575"/>
                </a:cubicBezTo>
                <a:close/>
              </a:path>
            </a:pathLst>
          </a:custGeom>
          <a:gradFill>
            <a:gsLst>
              <a:gs pos="0">
                <a:srgbClr val="B8BDC0"/>
              </a:gs>
              <a:gs pos="30000">
                <a:srgbClr val="B8BDC0"/>
              </a:gs>
              <a:gs pos="100000">
                <a:srgbClr val="DEE7EB"/>
              </a:gs>
            </a:gsLst>
            <a:lin ang="2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8245687" y="2081101"/>
            <a:ext cx="1552048" cy="86225"/>
          </a:xfrm>
          <a:custGeom>
            <a:rect b="b" l="l" r="r" t="t"/>
            <a:pathLst>
              <a:path extrusionOk="0" h="28575" w="514349">
                <a:moveTo>
                  <a:pt x="500062" y="28575"/>
                </a:moveTo>
                <a:lnTo>
                  <a:pt x="14288" y="28575"/>
                </a:lnTo>
                <a:cubicBezTo>
                  <a:pt x="6477" y="28575"/>
                  <a:pt x="0" y="22098"/>
                  <a:pt x="0" y="14288"/>
                </a:cubicBezTo>
                <a:lnTo>
                  <a:pt x="0" y="14288"/>
                </a:lnTo>
                <a:cubicBezTo>
                  <a:pt x="0" y="6477"/>
                  <a:pt x="6477" y="0"/>
                  <a:pt x="14288" y="0"/>
                </a:cubicBezTo>
                <a:lnTo>
                  <a:pt x="500062" y="0"/>
                </a:lnTo>
                <a:cubicBezTo>
                  <a:pt x="507873" y="0"/>
                  <a:pt x="514350" y="6477"/>
                  <a:pt x="514350" y="14288"/>
                </a:cubicBezTo>
                <a:lnTo>
                  <a:pt x="514350" y="14288"/>
                </a:lnTo>
                <a:cubicBezTo>
                  <a:pt x="514350" y="22098"/>
                  <a:pt x="507968" y="28575"/>
                  <a:pt x="500062" y="28575"/>
                </a:cubicBezTo>
                <a:close/>
              </a:path>
            </a:pathLst>
          </a:custGeom>
          <a:gradFill>
            <a:gsLst>
              <a:gs pos="0">
                <a:srgbClr val="B8BDC0"/>
              </a:gs>
              <a:gs pos="26000">
                <a:srgbClr val="B8BDC0"/>
              </a:gs>
              <a:gs pos="100000">
                <a:srgbClr val="DEE7EB"/>
              </a:gs>
            </a:gsLst>
            <a:lin ang="2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7805050" y="2253588"/>
            <a:ext cx="2443040" cy="3274719"/>
          </a:xfrm>
          <a:custGeom>
            <a:rect b="b" l="l" r="r" t="t"/>
            <a:pathLst>
              <a:path extrusionOk="0" h="1076325" w="809624">
                <a:moveTo>
                  <a:pt x="0" y="0"/>
                </a:moveTo>
                <a:lnTo>
                  <a:pt x="809625" y="0"/>
                </a:lnTo>
                <a:lnTo>
                  <a:pt x="809625" y="1076325"/>
                </a:lnTo>
                <a:lnTo>
                  <a:pt x="0" y="1076325"/>
                </a:lnTo>
                <a:close/>
              </a:path>
            </a:pathLst>
          </a:custGeom>
          <a:solidFill>
            <a:srgbClr val="F5F5F5"/>
          </a:solidFill>
          <a:ln>
            <a:noFill/>
          </a:ln>
          <a:effectLst>
            <a:outerShdw blurRad="50800" rotWithShape="0" algn="tl" dir="2700000" dist="38100">
              <a:srgbClr val="000000">
                <a:alpha val="2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 name="Google Shape;29;p2"/>
          <p:cNvGrpSpPr/>
          <p:nvPr/>
        </p:nvGrpSpPr>
        <p:grpSpPr>
          <a:xfrm>
            <a:off x="8054593" y="2889350"/>
            <a:ext cx="1943576" cy="39666"/>
            <a:chOff x="6814851" y="3434904"/>
            <a:chExt cx="644080" cy="13145"/>
          </a:xfrm>
        </p:grpSpPr>
        <p:sp>
          <p:nvSpPr>
            <p:cNvPr id="30" name="Google Shape;30;p2"/>
            <p:cNvSpPr/>
            <p:nvPr/>
          </p:nvSpPr>
          <p:spPr>
            <a:xfrm>
              <a:off x="6818566" y="3438524"/>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6814851" y="3434904"/>
              <a:ext cx="644080" cy="7239"/>
            </a:xfrm>
            <a:custGeom>
              <a:rect b="b" l="l" r="r" t="t"/>
              <a:pathLst>
                <a:path extrusionOk="0" h="7239"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2"/>
          <p:cNvGrpSpPr/>
          <p:nvPr/>
        </p:nvGrpSpPr>
        <p:grpSpPr>
          <a:xfrm>
            <a:off x="8054593" y="3209747"/>
            <a:ext cx="1943576" cy="39683"/>
            <a:chOff x="6814851" y="3541008"/>
            <a:chExt cx="644080" cy="13150"/>
          </a:xfrm>
        </p:grpSpPr>
        <p:sp>
          <p:nvSpPr>
            <p:cNvPr id="33" name="Google Shape;33;p2"/>
            <p:cNvSpPr/>
            <p:nvPr/>
          </p:nvSpPr>
          <p:spPr>
            <a:xfrm>
              <a:off x="6818566" y="3544633"/>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6814851" y="3541008"/>
              <a:ext cx="644080" cy="3798"/>
            </a:xfrm>
            <a:custGeom>
              <a:rect b="b" l="l" r="r" t="t"/>
              <a:pathLst>
                <a:path extrusionOk="0" h="7239"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 name="Google Shape;35;p2"/>
          <p:cNvGrpSpPr/>
          <p:nvPr/>
        </p:nvGrpSpPr>
        <p:grpSpPr>
          <a:xfrm>
            <a:off x="8054593" y="3529654"/>
            <a:ext cx="1943576" cy="39953"/>
            <a:chOff x="6814851" y="3647121"/>
            <a:chExt cx="644080" cy="13240"/>
          </a:xfrm>
        </p:grpSpPr>
        <p:sp>
          <p:nvSpPr>
            <p:cNvPr id="36" name="Google Shape;36;p2"/>
            <p:cNvSpPr/>
            <p:nvPr/>
          </p:nvSpPr>
          <p:spPr>
            <a:xfrm>
              <a:off x="6818566" y="3650836"/>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6814851" y="3647121"/>
              <a:ext cx="644080" cy="7239"/>
            </a:xfrm>
            <a:custGeom>
              <a:rect b="b" l="l" r="r" t="t"/>
              <a:pathLst>
                <a:path extrusionOk="0" h="7239"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 name="Google Shape;38;p2"/>
          <p:cNvGrpSpPr/>
          <p:nvPr/>
        </p:nvGrpSpPr>
        <p:grpSpPr>
          <a:xfrm>
            <a:off x="8054593" y="3849850"/>
            <a:ext cx="1943576" cy="39953"/>
            <a:chOff x="6814851" y="3753230"/>
            <a:chExt cx="644080" cy="13240"/>
          </a:xfrm>
        </p:grpSpPr>
        <p:sp>
          <p:nvSpPr>
            <p:cNvPr id="39" name="Google Shape;39;p2"/>
            <p:cNvSpPr/>
            <p:nvPr/>
          </p:nvSpPr>
          <p:spPr>
            <a:xfrm>
              <a:off x="6818566" y="3756945"/>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6814851" y="3753230"/>
              <a:ext cx="644080" cy="7239"/>
            </a:xfrm>
            <a:custGeom>
              <a:rect b="b" l="l" r="r" t="t"/>
              <a:pathLst>
                <a:path extrusionOk="0" h="7239"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 name="Google Shape;41;p2"/>
          <p:cNvGrpSpPr/>
          <p:nvPr/>
        </p:nvGrpSpPr>
        <p:grpSpPr>
          <a:xfrm>
            <a:off x="8054593" y="4170604"/>
            <a:ext cx="1943576" cy="39665"/>
            <a:chOff x="6814851" y="3859434"/>
            <a:chExt cx="644080" cy="13144"/>
          </a:xfrm>
        </p:grpSpPr>
        <p:sp>
          <p:nvSpPr>
            <p:cNvPr id="42" name="Google Shape;42;p2"/>
            <p:cNvSpPr/>
            <p:nvPr/>
          </p:nvSpPr>
          <p:spPr>
            <a:xfrm>
              <a:off x="6818566" y="3863053"/>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6814851" y="3859434"/>
              <a:ext cx="644080" cy="3798"/>
            </a:xfrm>
            <a:custGeom>
              <a:rect b="b" l="l" r="r" t="t"/>
              <a:pathLst>
                <a:path extrusionOk="0" h="7238"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 name="Google Shape;44;p2"/>
          <p:cNvGrpSpPr/>
          <p:nvPr/>
        </p:nvGrpSpPr>
        <p:grpSpPr>
          <a:xfrm>
            <a:off x="8054593" y="4490716"/>
            <a:ext cx="1943576" cy="39666"/>
            <a:chOff x="6814851" y="3965542"/>
            <a:chExt cx="644080" cy="13145"/>
          </a:xfrm>
        </p:grpSpPr>
        <p:sp>
          <p:nvSpPr>
            <p:cNvPr id="45" name="Google Shape;45;p2"/>
            <p:cNvSpPr/>
            <p:nvPr/>
          </p:nvSpPr>
          <p:spPr>
            <a:xfrm>
              <a:off x="6818566" y="3969162"/>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6814851" y="3965542"/>
              <a:ext cx="644080" cy="7238"/>
            </a:xfrm>
            <a:custGeom>
              <a:rect b="b" l="l" r="r" t="t"/>
              <a:pathLst>
                <a:path extrusionOk="0" h="7238"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 name="Google Shape;47;p2"/>
          <p:cNvGrpSpPr/>
          <p:nvPr/>
        </p:nvGrpSpPr>
        <p:grpSpPr>
          <a:xfrm>
            <a:off x="8054593" y="4810815"/>
            <a:ext cx="1943576" cy="39953"/>
            <a:chOff x="6814851" y="4071651"/>
            <a:chExt cx="644080" cy="13240"/>
          </a:xfrm>
        </p:grpSpPr>
        <p:sp>
          <p:nvSpPr>
            <p:cNvPr id="48" name="Google Shape;48;p2"/>
            <p:cNvSpPr/>
            <p:nvPr/>
          </p:nvSpPr>
          <p:spPr>
            <a:xfrm>
              <a:off x="6818566" y="4075366"/>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6814851" y="4071651"/>
              <a:ext cx="644080" cy="7238"/>
            </a:xfrm>
            <a:custGeom>
              <a:rect b="b" l="l" r="r" t="t"/>
              <a:pathLst>
                <a:path extrusionOk="0" h="7238"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2"/>
          <p:cNvGrpSpPr/>
          <p:nvPr/>
        </p:nvGrpSpPr>
        <p:grpSpPr>
          <a:xfrm>
            <a:off x="8054593" y="5131303"/>
            <a:ext cx="1943576" cy="39666"/>
            <a:chOff x="6814851" y="4177854"/>
            <a:chExt cx="644080" cy="13145"/>
          </a:xfrm>
        </p:grpSpPr>
        <p:sp>
          <p:nvSpPr>
            <p:cNvPr id="51" name="Google Shape;51;p2"/>
            <p:cNvSpPr/>
            <p:nvPr/>
          </p:nvSpPr>
          <p:spPr>
            <a:xfrm>
              <a:off x="6818566" y="4181474"/>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6814851" y="4177854"/>
              <a:ext cx="644080" cy="3798"/>
            </a:xfrm>
            <a:custGeom>
              <a:rect b="b" l="l" r="r" t="t"/>
              <a:pathLst>
                <a:path extrusionOk="0" h="7239"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2"/>
          <p:cNvSpPr/>
          <p:nvPr/>
        </p:nvSpPr>
        <p:spPr>
          <a:xfrm>
            <a:off x="8182451" y="2041721"/>
            <a:ext cx="1688285" cy="475386"/>
          </a:xfrm>
          <a:custGeom>
            <a:rect b="b" l="l" r="r" t="t"/>
            <a:pathLst>
              <a:path extrusionOk="0" h="157543" w="559498">
                <a:moveTo>
                  <a:pt x="275558" y="157543"/>
                </a:moveTo>
                <a:cubicBezTo>
                  <a:pt x="266129" y="157543"/>
                  <a:pt x="256699" y="155924"/>
                  <a:pt x="247650" y="152495"/>
                </a:cubicBezTo>
                <a:lnTo>
                  <a:pt x="170116" y="123730"/>
                </a:lnTo>
                <a:cubicBezTo>
                  <a:pt x="168402" y="123063"/>
                  <a:pt x="166592" y="122777"/>
                  <a:pt x="164782" y="122777"/>
                </a:cubicBezTo>
                <a:lnTo>
                  <a:pt x="22574" y="122777"/>
                </a:lnTo>
                <a:cubicBezTo>
                  <a:pt x="10096" y="122777"/>
                  <a:pt x="0" y="112681"/>
                  <a:pt x="0" y="100203"/>
                </a:cubicBezTo>
                <a:lnTo>
                  <a:pt x="0" y="22574"/>
                </a:lnTo>
                <a:cubicBezTo>
                  <a:pt x="0" y="10096"/>
                  <a:pt x="10096" y="0"/>
                  <a:pt x="22574" y="0"/>
                </a:cubicBezTo>
                <a:lnTo>
                  <a:pt x="536924" y="0"/>
                </a:lnTo>
                <a:cubicBezTo>
                  <a:pt x="549402" y="0"/>
                  <a:pt x="559498" y="10096"/>
                  <a:pt x="559498" y="22574"/>
                </a:cubicBezTo>
                <a:lnTo>
                  <a:pt x="559498" y="98774"/>
                </a:lnTo>
                <a:cubicBezTo>
                  <a:pt x="559498" y="111252"/>
                  <a:pt x="549402" y="121348"/>
                  <a:pt x="536924" y="121348"/>
                </a:cubicBezTo>
                <a:lnTo>
                  <a:pt x="388048" y="121348"/>
                </a:lnTo>
                <a:cubicBezTo>
                  <a:pt x="386144" y="121348"/>
                  <a:pt x="384334" y="121729"/>
                  <a:pt x="382524" y="122396"/>
                </a:cubicBezTo>
                <a:lnTo>
                  <a:pt x="303943" y="152209"/>
                </a:lnTo>
                <a:cubicBezTo>
                  <a:pt x="294799" y="155734"/>
                  <a:pt x="285179" y="157543"/>
                  <a:pt x="275558" y="157543"/>
                </a:cubicBezTo>
                <a:close/>
                <a:moveTo>
                  <a:pt x="22574" y="7144"/>
                </a:moveTo>
                <a:cubicBezTo>
                  <a:pt x="14097" y="7144"/>
                  <a:pt x="7144" y="14097"/>
                  <a:pt x="7144" y="22574"/>
                </a:cubicBezTo>
                <a:lnTo>
                  <a:pt x="7144" y="100203"/>
                </a:lnTo>
                <a:cubicBezTo>
                  <a:pt x="7144" y="108680"/>
                  <a:pt x="14097" y="115633"/>
                  <a:pt x="22574" y="115633"/>
                </a:cubicBezTo>
                <a:lnTo>
                  <a:pt x="164782" y="115633"/>
                </a:lnTo>
                <a:cubicBezTo>
                  <a:pt x="167449" y="115633"/>
                  <a:pt x="170116" y="116110"/>
                  <a:pt x="172688" y="117062"/>
                </a:cubicBezTo>
                <a:lnTo>
                  <a:pt x="250222" y="145828"/>
                </a:lnTo>
                <a:cubicBezTo>
                  <a:pt x="266795" y="152019"/>
                  <a:pt x="285083" y="151924"/>
                  <a:pt x="301562" y="145637"/>
                </a:cubicBezTo>
                <a:lnTo>
                  <a:pt x="380143" y="115824"/>
                </a:lnTo>
                <a:cubicBezTo>
                  <a:pt x="382714" y="114871"/>
                  <a:pt x="385381" y="114300"/>
                  <a:pt x="388144" y="114300"/>
                </a:cubicBezTo>
                <a:lnTo>
                  <a:pt x="537020" y="114300"/>
                </a:lnTo>
                <a:cubicBezTo>
                  <a:pt x="545497" y="114300"/>
                  <a:pt x="552450" y="107347"/>
                  <a:pt x="552450" y="98869"/>
                </a:cubicBezTo>
                <a:lnTo>
                  <a:pt x="552450" y="22669"/>
                </a:lnTo>
                <a:cubicBezTo>
                  <a:pt x="552450" y="14192"/>
                  <a:pt x="545497" y="7239"/>
                  <a:pt x="537020" y="7239"/>
                </a:cubicBezTo>
                <a:lnTo>
                  <a:pt x="22574" y="7239"/>
                </a:lnTo>
                <a:close/>
              </a:path>
            </a:pathLst>
          </a:custGeom>
          <a:gradFill>
            <a:gsLst>
              <a:gs pos="0">
                <a:srgbClr val="B8BDC0"/>
              </a:gs>
              <a:gs pos="26000">
                <a:srgbClr val="B8BDC0"/>
              </a:gs>
              <a:gs pos="100000">
                <a:srgbClr val="DEE7EB"/>
              </a:gs>
            </a:gsLst>
            <a:lin ang="2700000" scaled="0"/>
          </a:gradFill>
          <a:ln>
            <a:noFill/>
          </a:ln>
          <a:effectLst>
            <a:outerShdw blurRad="50800" rotWithShape="0" algn="tl" dir="2700000" dist="38100">
              <a:srgbClr val="000000">
                <a:alpha val="2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2"/>
          <p:cNvGrpSpPr/>
          <p:nvPr/>
        </p:nvGrpSpPr>
        <p:grpSpPr>
          <a:xfrm rot="-150696">
            <a:off x="9654476" y="3427006"/>
            <a:ext cx="1408298" cy="1533094"/>
            <a:chOff x="5620179" y="2558344"/>
            <a:chExt cx="1327182" cy="1444789"/>
          </a:xfrm>
        </p:grpSpPr>
        <p:sp>
          <p:nvSpPr>
            <p:cNvPr id="55" name="Google Shape;55;p2"/>
            <p:cNvSpPr/>
            <p:nvPr/>
          </p:nvSpPr>
          <p:spPr>
            <a:xfrm>
              <a:off x="5620179" y="2558344"/>
              <a:ext cx="1327182" cy="1327182"/>
            </a:xfrm>
            <a:custGeom>
              <a:rect b="b" l="l" r="r" t="t"/>
              <a:pathLst>
                <a:path extrusionOk="0" h="466725" w="466725">
                  <a:moveTo>
                    <a:pt x="466725" y="233362"/>
                  </a:moveTo>
                  <a:cubicBezTo>
                    <a:pt x="466725" y="362245"/>
                    <a:pt x="362245" y="466725"/>
                    <a:pt x="233363" y="466725"/>
                  </a:cubicBezTo>
                  <a:cubicBezTo>
                    <a:pt x="104480" y="466725"/>
                    <a:pt x="0" y="362245"/>
                    <a:pt x="0" y="233362"/>
                  </a:cubicBezTo>
                  <a:cubicBezTo>
                    <a:pt x="0" y="104480"/>
                    <a:pt x="104480" y="0"/>
                    <a:pt x="233363" y="0"/>
                  </a:cubicBezTo>
                  <a:cubicBezTo>
                    <a:pt x="362245" y="0"/>
                    <a:pt x="466725" y="104480"/>
                    <a:pt x="466725" y="233362"/>
                  </a:cubicBezTo>
                  <a:close/>
                </a:path>
              </a:pathLst>
            </a:custGeom>
            <a:gradFill>
              <a:gsLst>
                <a:gs pos="0">
                  <a:srgbClr val="B8BDC0"/>
                </a:gs>
                <a:gs pos="33000">
                  <a:srgbClr val="B8BDC0"/>
                </a:gs>
                <a:gs pos="95000">
                  <a:srgbClr val="DEE7EB"/>
                </a:gs>
                <a:gs pos="100000">
                  <a:srgbClr val="DEE7EB"/>
                </a:gs>
              </a:gsLst>
              <a:lin ang="2700000" scaled="0"/>
            </a:gra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5681120" y="2619286"/>
              <a:ext cx="1205297" cy="1205297"/>
            </a:xfrm>
            <a:custGeom>
              <a:rect b="b" l="l" r="r" t="t"/>
              <a:pathLst>
                <a:path extrusionOk="0" h="423862" w="423862">
                  <a:moveTo>
                    <a:pt x="423863" y="211931"/>
                  </a:moveTo>
                  <a:cubicBezTo>
                    <a:pt x="423863" y="328978"/>
                    <a:pt x="328978" y="423862"/>
                    <a:pt x="211931" y="423862"/>
                  </a:cubicBezTo>
                  <a:cubicBezTo>
                    <a:pt x="94885" y="423862"/>
                    <a:pt x="0" y="328978"/>
                    <a:pt x="0" y="211931"/>
                  </a:cubicBezTo>
                  <a:cubicBezTo>
                    <a:pt x="0" y="94885"/>
                    <a:pt x="94885" y="0"/>
                    <a:pt x="211931" y="0"/>
                  </a:cubicBezTo>
                  <a:cubicBezTo>
                    <a:pt x="328978" y="0"/>
                    <a:pt x="423863" y="94885"/>
                    <a:pt x="423863" y="211931"/>
                  </a:cubicBezTo>
                  <a:close/>
                </a:path>
              </a:pathLst>
            </a:custGeom>
            <a:gradFill>
              <a:gsLst>
                <a:gs pos="0">
                  <a:srgbClr val="DEE7EB"/>
                </a:gs>
                <a:gs pos="29000">
                  <a:srgbClr val="DEE7EB"/>
                </a:gs>
                <a:gs pos="100000">
                  <a:srgbClr val="B8BDC0"/>
                </a:gs>
              </a:gsLst>
              <a:lin ang="2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rot="-1362348">
              <a:off x="6343763" y="3391049"/>
              <a:ext cx="256226" cy="585314"/>
            </a:xfrm>
            <a:custGeom>
              <a:rect b="b" l="l" r="r" t="t"/>
              <a:pathLst>
                <a:path extrusionOk="0" h="205835" w="90106">
                  <a:moveTo>
                    <a:pt x="0" y="0"/>
                  </a:moveTo>
                  <a:lnTo>
                    <a:pt x="90107" y="0"/>
                  </a:lnTo>
                  <a:lnTo>
                    <a:pt x="90107" y="205836"/>
                  </a:lnTo>
                  <a:lnTo>
                    <a:pt x="0" y="205836"/>
                  </a:lnTo>
                  <a:close/>
                </a:path>
              </a:pathLst>
            </a:custGeom>
            <a:gradFill>
              <a:gsLst>
                <a:gs pos="0">
                  <a:srgbClr val="DEE7EB"/>
                </a:gs>
                <a:gs pos="29000">
                  <a:srgbClr val="DEE7EB"/>
                </a:gs>
                <a:gs pos="100000">
                  <a:srgbClr val="B8BDC0"/>
                </a:gs>
              </a:gsLst>
              <a:lin ang="2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5891033" y="2829198"/>
              <a:ext cx="785475" cy="785475"/>
            </a:xfrm>
            <a:custGeom>
              <a:rect b="b" l="l" r="r" t="t"/>
              <a:pathLst>
                <a:path extrusionOk="0" h="276225" w="276225">
                  <a:moveTo>
                    <a:pt x="276225" y="138112"/>
                  </a:moveTo>
                  <a:cubicBezTo>
                    <a:pt x="276225" y="214390"/>
                    <a:pt x="214390" y="276225"/>
                    <a:pt x="138113" y="276225"/>
                  </a:cubicBezTo>
                  <a:cubicBezTo>
                    <a:pt x="61835" y="276225"/>
                    <a:pt x="0" y="214390"/>
                    <a:pt x="0" y="138112"/>
                  </a:cubicBezTo>
                  <a:cubicBezTo>
                    <a:pt x="0" y="61835"/>
                    <a:pt x="61835" y="0"/>
                    <a:pt x="138113" y="0"/>
                  </a:cubicBezTo>
                  <a:cubicBezTo>
                    <a:pt x="214390" y="0"/>
                    <a:pt x="276225" y="61835"/>
                    <a:pt x="276225" y="138112"/>
                  </a:cubicBezTo>
                  <a:close/>
                </a:path>
              </a:pathLst>
            </a:custGeom>
            <a:gradFill>
              <a:gsLst>
                <a:gs pos="0">
                  <a:srgbClr val="B8BDC0"/>
                </a:gs>
                <a:gs pos="33000">
                  <a:srgbClr val="B8BDC0"/>
                </a:gs>
                <a:gs pos="95000">
                  <a:srgbClr val="DEE7EB"/>
                </a:gs>
                <a:gs pos="100000">
                  <a:srgbClr val="DEE7EB"/>
                </a:gs>
              </a:gsLst>
              <a:lin ang="2700000" scaled="0"/>
            </a:gra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a:off x="5999374" y="2937539"/>
              <a:ext cx="568792" cy="568792"/>
            </a:xfrm>
            <a:custGeom>
              <a:rect b="b" l="l" r="r" t="t"/>
              <a:pathLst>
                <a:path extrusionOk="0" h="200025" w="200025">
                  <a:moveTo>
                    <a:pt x="200025" y="100012"/>
                  </a:moveTo>
                  <a:cubicBezTo>
                    <a:pt x="200025" y="155248"/>
                    <a:pt x="155248" y="200025"/>
                    <a:pt x="100013" y="200025"/>
                  </a:cubicBezTo>
                  <a:cubicBezTo>
                    <a:pt x="44777" y="200025"/>
                    <a:pt x="0" y="155248"/>
                    <a:pt x="0" y="100012"/>
                  </a:cubicBezTo>
                  <a:cubicBezTo>
                    <a:pt x="0" y="44777"/>
                    <a:pt x="44777" y="0"/>
                    <a:pt x="100013" y="0"/>
                  </a:cubicBezTo>
                  <a:cubicBezTo>
                    <a:pt x="155248" y="0"/>
                    <a:pt x="200025" y="44777"/>
                    <a:pt x="200025" y="100012"/>
                  </a:cubicBezTo>
                  <a:close/>
                </a:path>
              </a:pathLst>
            </a:custGeom>
            <a:gradFill>
              <a:gsLst>
                <a:gs pos="0">
                  <a:srgbClr val="DEE7EB"/>
                </a:gs>
                <a:gs pos="29000">
                  <a:srgbClr val="DEE7EB"/>
                </a:gs>
                <a:gs pos="100000">
                  <a:srgbClr val="B8BDC0"/>
                </a:gs>
              </a:gsLst>
              <a:lin ang="2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 name="Google Shape;60;p2"/>
          <p:cNvGrpSpPr/>
          <p:nvPr/>
        </p:nvGrpSpPr>
        <p:grpSpPr>
          <a:xfrm rot="4196814">
            <a:off x="10545946" y="485368"/>
            <a:ext cx="400061" cy="781070"/>
            <a:chOff x="7383829" y="788231"/>
            <a:chExt cx="400050" cy="781049"/>
          </a:xfrm>
        </p:grpSpPr>
        <p:sp>
          <p:nvSpPr>
            <p:cNvPr id="61" name="Google Shape;61;p2"/>
            <p:cNvSpPr/>
            <p:nvPr/>
          </p:nvSpPr>
          <p:spPr>
            <a:xfrm>
              <a:off x="7383829" y="788231"/>
              <a:ext cx="400050" cy="781049"/>
            </a:xfrm>
            <a:custGeom>
              <a:rect b="b" l="l" r="r" t="t"/>
              <a:pathLst>
                <a:path extrusionOk="0" h="781049" w="400050">
                  <a:moveTo>
                    <a:pt x="200025" y="781050"/>
                  </a:moveTo>
                  <a:lnTo>
                    <a:pt x="200025" y="781050"/>
                  </a:lnTo>
                  <a:cubicBezTo>
                    <a:pt x="90011" y="781050"/>
                    <a:pt x="0" y="691039"/>
                    <a:pt x="0" y="581025"/>
                  </a:cubicBezTo>
                  <a:lnTo>
                    <a:pt x="0" y="390525"/>
                  </a:lnTo>
                  <a:lnTo>
                    <a:pt x="0" y="200025"/>
                  </a:lnTo>
                  <a:cubicBezTo>
                    <a:pt x="0" y="90011"/>
                    <a:pt x="90011" y="0"/>
                    <a:pt x="200025" y="0"/>
                  </a:cubicBezTo>
                  <a:lnTo>
                    <a:pt x="200025" y="0"/>
                  </a:lnTo>
                  <a:cubicBezTo>
                    <a:pt x="310039" y="0"/>
                    <a:pt x="400050" y="90011"/>
                    <a:pt x="400050" y="200025"/>
                  </a:cubicBezTo>
                  <a:lnTo>
                    <a:pt x="400050" y="390525"/>
                  </a:lnTo>
                  <a:lnTo>
                    <a:pt x="400050" y="581025"/>
                  </a:lnTo>
                  <a:cubicBezTo>
                    <a:pt x="400050" y="691039"/>
                    <a:pt x="310039" y="781050"/>
                    <a:pt x="200025" y="781050"/>
                  </a:cubicBezTo>
                  <a:close/>
                </a:path>
              </a:pathLst>
            </a:custGeom>
            <a:solidFill>
              <a:srgbClr val="EDEDED"/>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7389120" y="1195531"/>
              <a:ext cx="381000" cy="28575"/>
            </a:xfrm>
            <a:custGeom>
              <a:rect b="b" l="l" r="r" t="t"/>
              <a:pathLst>
                <a:path extrusionOk="0" h="28575" w="381000">
                  <a:moveTo>
                    <a:pt x="366713" y="28575"/>
                  </a:moveTo>
                  <a:lnTo>
                    <a:pt x="14288" y="28575"/>
                  </a:lnTo>
                  <a:cubicBezTo>
                    <a:pt x="6382" y="28575"/>
                    <a:pt x="0" y="22193"/>
                    <a:pt x="0" y="14288"/>
                  </a:cubicBezTo>
                  <a:cubicBezTo>
                    <a:pt x="0" y="6382"/>
                    <a:pt x="6382" y="0"/>
                    <a:pt x="14288" y="0"/>
                  </a:cubicBezTo>
                  <a:lnTo>
                    <a:pt x="366713" y="0"/>
                  </a:lnTo>
                  <a:cubicBezTo>
                    <a:pt x="374618" y="0"/>
                    <a:pt x="381000" y="6382"/>
                    <a:pt x="381000" y="14288"/>
                  </a:cubicBezTo>
                  <a:cubicBezTo>
                    <a:pt x="381000" y="22193"/>
                    <a:pt x="374523" y="28575"/>
                    <a:pt x="366713" y="28575"/>
                  </a:cubicBezTo>
                  <a:close/>
                </a:path>
              </a:pathLst>
            </a:custGeom>
            <a:solidFill>
              <a:schemeClr val="lt1"/>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2"/>
            <p:cNvGrpSpPr/>
            <p:nvPr/>
          </p:nvGrpSpPr>
          <p:grpSpPr>
            <a:xfrm>
              <a:off x="7393354" y="1174364"/>
              <a:ext cx="381000" cy="28575"/>
              <a:chOff x="6715124" y="3400425"/>
              <a:chExt cx="381000" cy="28575"/>
            </a:xfrm>
          </p:grpSpPr>
          <p:sp>
            <p:nvSpPr>
              <p:cNvPr id="64" name="Google Shape;64;p2"/>
              <p:cNvSpPr/>
              <p:nvPr/>
            </p:nvSpPr>
            <p:spPr>
              <a:xfrm>
                <a:off x="6729412" y="3414712"/>
                <a:ext cx="352425" cy="9525"/>
              </a:xfrm>
              <a:custGeom>
                <a:rect b="b" l="l" r="r" t="t"/>
                <a:pathLst>
                  <a:path extrusionOk="0" h="9525" w="352425">
                    <a:moveTo>
                      <a:pt x="0" y="0"/>
                    </a:moveTo>
                    <a:lnTo>
                      <a:pt x="352425"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6715124" y="3400425"/>
                <a:ext cx="381000" cy="28575"/>
              </a:xfrm>
              <a:custGeom>
                <a:rect b="b" l="l" r="r" t="t"/>
                <a:pathLst>
                  <a:path extrusionOk="0" h="28575" w="381000">
                    <a:moveTo>
                      <a:pt x="366713" y="28575"/>
                    </a:moveTo>
                    <a:lnTo>
                      <a:pt x="14288" y="28575"/>
                    </a:lnTo>
                    <a:cubicBezTo>
                      <a:pt x="6382" y="28575"/>
                      <a:pt x="0" y="22193"/>
                      <a:pt x="0" y="14288"/>
                    </a:cubicBezTo>
                    <a:cubicBezTo>
                      <a:pt x="0" y="6382"/>
                      <a:pt x="6382" y="0"/>
                      <a:pt x="14288" y="0"/>
                    </a:cubicBezTo>
                    <a:lnTo>
                      <a:pt x="366713" y="0"/>
                    </a:lnTo>
                    <a:cubicBezTo>
                      <a:pt x="374618" y="0"/>
                      <a:pt x="381000" y="6382"/>
                      <a:pt x="381000" y="14288"/>
                    </a:cubicBezTo>
                    <a:cubicBezTo>
                      <a:pt x="381000" y="22193"/>
                      <a:pt x="374523" y="28575"/>
                      <a:pt x="366713" y="28575"/>
                    </a:cubicBezTo>
                    <a:close/>
                  </a:path>
                </a:pathLst>
              </a:custGeom>
              <a:solidFill>
                <a:srgbClr val="DBDB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6" name="Google Shape;66;p2"/>
          <p:cNvGrpSpPr/>
          <p:nvPr/>
        </p:nvGrpSpPr>
        <p:grpSpPr>
          <a:xfrm rot="489799">
            <a:off x="10923612" y="1479984"/>
            <a:ext cx="400063" cy="781075"/>
            <a:chOff x="7383829" y="788231"/>
            <a:chExt cx="400050" cy="781049"/>
          </a:xfrm>
        </p:grpSpPr>
        <p:sp>
          <p:nvSpPr>
            <p:cNvPr id="67" name="Google Shape;67;p2"/>
            <p:cNvSpPr/>
            <p:nvPr/>
          </p:nvSpPr>
          <p:spPr>
            <a:xfrm>
              <a:off x="7383829" y="788231"/>
              <a:ext cx="400050" cy="781049"/>
            </a:xfrm>
            <a:custGeom>
              <a:rect b="b" l="l" r="r" t="t"/>
              <a:pathLst>
                <a:path extrusionOk="0" h="781049" w="400050">
                  <a:moveTo>
                    <a:pt x="200025" y="781050"/>
                  </a:moveTo>
                  <a:lnTo>
                    <a:pt x="200025" y="781050"/>
                  </a:lnTo>
                  <a:cubicBezTo>
                    <a:pt x="90011" y="781050"/>
                    <a:pt x="0" y="691039"/>
                    <a:pt x="0" y="581025"/>
                  </a:cubicBezTo>
                  <a:lnTo>
                    <a:pt x="0" y="390525"/>
                  </a:lnTo>
                  <a:lnTo>
                    <a:pt x="0" y="200025"/>
                  </a:lnTo>
                  <a:cubicBezTo>
                    <a:pt x="0" y="90011"/>
                    <a:pt x="90011" y="0"/>
                    <a:pt x="200025" y="0"/>
                  </a:cubicBezTo>
                  <a:lnTo>
                    <a:pt x="200025" y="0"/>
                  </a:lnTo>
                  <a:cubicBezTo>
                    <a:pt x="310039" y="0"/>
                    <a:pt x="400050" y="90011"/>
                    <a:pt x="400050" y="200025"/>
                  </a:cubicBezTo>
                  <a:lnTo>
                    <a:pt x="400050" y="390525"/>
                  </a:lnTo>
                  <a:lnTo>
                    <a:pt x="400050" y="581025"/>
                  </a:lnTo>
                  <a:cubicBezTo>
                    <a:pt x="400050" y="691039"/>
                    <a:pt x="310039" y="781050"/>
                    <a:pt x="200025" y="781050"/>
                  </a:cubicBezTo>
                  <a:close/>
                </a:path>
              </a:pathLst>
            </a:custGeom>
            <a:solidFill>
              <a:srgbClr val="EDEDED"/>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7389120" y="1195531"/>
              <a:ext cx="381000" cy="28575"/>
            </a:xfrm>
            <a:custGeom>
              <a:rect b="b" l="l" r="r" t="t"/>
              <a:pathLst>
                <a:path extrusionOk="0" h="28575" w="381000">
                  <a:moveTo>
                    <a:pt x="366713" y="28575"/>
                  </a:moveTo>
                  <a:lnTo>
                    <a:pt x="14288" y="28575"/>
                  </a:lnTo>
                  <a:cubicBezTo>
                    <a:pt x="6382" y="28575"/>
                    <a:pt x="0" y="22193"/>
                    <a:pt x="0" y="14288"/>
                  </a:cubicBezTo>
                  <a:cubicBezTo>
                    <a:pt x="0" y="6382"/>
                    <a:pt x="6382" y="0"/>
                    <a:pt x="14288" y="0"/>
                  </a:cubicBezTo>
                  <a:lnTo>
                    <a:pt x="366713" y="0"/>
                  </a:lnTo>
                  <a:cubicBezTo>
                    <a:pt x="374618" y="0"/>
                    <a:pt x="381000" y="6382"/>
                    <a:pt x="381000" y="14288"/>
                  </a:cubicBezTo>
                  <a:cubicBezTo>
                    <a:pt x="381000" y="22193"/>
                    <a:pt x="374523" y="28575"/>
                    <a:pt x="366713" y="2857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 name="Google Shape;69;p2"/>
            <p:cNvGrpSpPr/>
            <p:nvPr/>
          </p:nvGrpSpPr>
          <p:grpSpPr>
            <a:xfrm>
              <a:off x="7393354" y="1174364"/>
              <a:ext cx="381000" cy="28575"/>
              <a:chOff x="6715124" y="3400425"/>
              <a:chExt cx="381000" cy="28575"/>
            </a:xfrm>
          </p:grpSpPr>
          <p:sp>
            <p:nvSpPr>
              <p:cNvPr id="70" name="Google Shape;70;p2"/>
              <p:cNvSpPr/>
              <p:nvPr/>
            </p:nvSpPr>
            <p:spPr>
              <a:xfrm>
                <a:off x="6729412" y="3414712"/>
                <a:ext cx="352425" cy="9525"/>
              </a:xfrm>
              <a:custGeom>
                <a:rect b="b" l="l" r="r" t="t"/>
                <a:pathLst>
                  <a:path extrusionOk="0" h="9525" w="352425">
                    <a:moveTo>
                      <a:pt x="0" y="0"/>
                    </a:moveTo>
                    <a:lnTo>
                      <a:pt x="352425"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6715124" y="3400425"/>
                <a:ext cx="381000" cy="28575"/>
              </a:xfrm>
              <a:custGeom>
                <a:rect b="b" l="l" r="r" t="t"/>
                <a:pathLst>
                  <a:path extrusionOk="0" h="28575" w="381000">
                    <a:moveTo>
                      <a:pt x="366713" y="28575"/>
                    </a:moveTo>
                    <a:lnTo>
                      <a:pt x="14288" y="28575"/>
                    </a:lnTo>
                    <a:cubicBezTo>
                      <a:pt x="6382" y="28575"/>
                      <a:pt x="0" y="22193"/>
                      <a:pt x="0" y="14288"/>
                    </a:cubicBezTo>
                    <a:cubicBezTo>
                      <a:pt x="0" y="6382"/>
                      <a:pt x="6382" y="0"/>
                      <a:pt x="14288" y="0"/>
                    </a:cubicBezTo>
                    <a:lnTo>
                      <a:pt x="366713" y="0"/>
                    </a:lnTo>
                    <a:cubicBezTo>
                      <a:pt x="374618" y="0"/>
                      <a:pt x="381000" y="6382"/>
                      <a:pt x="381000" y="14288"/>
                    </a:cubicBezTo>
                    <a:cubicBezTo>
                      <a:pt x="381000" y="22193"/>
                      <a:pt x="374523" y="28575"/>
                      <a:pt x="366713" y="28575"/>
                    </a:cubicBezTo>
                    <a:close/>
                  </a:path>
                </a:pathLst>
              </a:custGeom>
              <a:solidFill>
                <a:srgbClr val="DBDB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2" name="Google Shape;72;p2"/>
          <p:cNvGrpSpPr/>
          <p:nvPr/>
        </p:nvGrpSpPr>
        <p:grpSpPr>
          <a:xfrm rot="4147203">
            <a:off x="10242244" y="1228849"/>
            <a:ext cx="400037" cy="781025"/>
            <a:chOff x="7383829" y="788231"/>
            <a:chExt cx="400050" cy="781049"/>
          </a:xfrm>
        </p:grpSpPr>
        <p:sp>
          <p:nvSpPr>
            <p:cNvPr id="73" name="Google Shape;73;p2"/>
            <p:cNvSpPr/>
            <p:nvPr/>
          </p:nvSpPr>
          <p:spPr>
            <a:xfrm>
              <a:off x="7383829" y="788231"/>
              <a:ext cx="400050" cy="781049"/>
            </a:xfrm>
            <a:custGeom>
              <a:rect b="b" l="l" r="r" t="t"/>
              <a:pathLst>
                <a:path extrusionOk="0" h="781049" w="400050">
                  <a:moveTo>
                    <a:pt x="200025" y="781050"/>
                  </a:moveTo>
                  <a:lnTo>
                    <a:pt x="200025" y="781050"/>
                  </a:lnTo>
                  <a:cubicBezTo>
                    <a:pt x="90011" y="781050"/>
                    <a:pt x="0" y="691039"/>
                    <a:pt x="0" y="581025"/>
                  </a:cubicBezTo>
                  <a:lnTo>
                    <a:pt x="0" y="390525"/>
                  </a:lnTo>
                  <a:lnTo>
                    <a:pt x="0" y="200025"/>
                  </a:lnTo>
                  <a:cubicBezTo>
                    <a:pt x="0" y="90011"/>
                    <a:pt x="90011" y="0"/>
                    <a:pt x="200025" y="0"/>
                  </a:cubicBezTo>
                  <a:lnTo>
                    <a:pt x="200025" y="0"/>
                  </a:lnTo>
                  <a:cubicBezTo>
                    <a:pt x="310039" y="0"/>
                    <a:pt x="400050" y="90011"/>
                    <a:pt x="400050" y="200025"/>
                  </a:cubicBezTo>
                  <a:lnTo>
                    <a:pt x="400050" y="390525"/>
                  </a:lnTo>
                  <a:lnTo>
                    <a:pt x="400050" y="581025"/>
                  </a:lnTo>
                  <a:cubicBezTo>
                    <a:pt x="400050" y="691039"/>
                    <a:pt x="310039" y="781050"/>
                    <a:pt x="200025" y="781050"/>
                  </a:cubicBezTo>
                  <a:close/>
                </a:path>
              </a:pathLst>
            </a:custGeom>
            <a:solidFill>
              <a:srgbClr val="EDEDED"/>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7389120" y="1195531"/>
              <a:ext cx="381000" cy="28575"/>
            </a:xfrm>
            <a:custGeom>
              <a:rect b="b" l="l" r="r" t="t"/>
              <a:pathLst>
                <a:path extrusionOk="0" h="28575" w="381000">
                  <a:moveTo>
                    <a:pt x="366713" y="28575"/>
                  </a:moveTo>
                  <a:lnTo>
                    <a:pt x="14288" y="28575"/>
                  </a:lnTo>
                  <a:cubicBezTo>
                    <a:pt x="6382" y="28575"/>
                    <a:pt x="0" y="22193"/>
                    <a:pt x="0" y="14288"/>
                  </a:cubicBezTo>
                  <a:cubicBezTo>
                    <a:pt x="0" y="6382"/>
                    <a:pt x="6382" y="0"/>
                    <a:pt x="14288" y="0"/>
                  </a:cubicBezTo>
                  <a:lnTo>
                    <a:pt x="366713" y="0"/>
                  </a:lnTo>
                  <a:cubicBezTo>
                    <a:pt x="374618" y="0"/>
                    <a:pt x="381000" y="6382"/>
                    <a:pt x="381000" y="14288"/>
                  </a:cubicBezTo>
                  <a:cubicBezTo>
                    <a:pt x="381000" y="22193"/>
                    <a:pt x="374523" y="28575"/>
                    <a:pt x="366713" y="28575"/>
                  </a:cubicBezTo>
                  <a:close/>
                </a:path>
              </a:pathLst>
            </a:custGeom>
            <a:solidFill>
              <a:schemeClr val="lt1"/>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 name="Google Shape;75;p2"/>
            <p:cNvGrpSpPr/>
            <p:nvPr/>
          </p:nvGrpSpPr>
          <p:grpSpPr>
            <a:xfrm>
              <a:off x="7393354" y="1174364"/>
              <a:ext cx="381000" cy="28575"/>
              <a:chOff x="6715124" y="3400425"/>
              <a:chExt cx="381000" cy="28575"/>
            </a:xfrm>
          </p:grpSpPr>
          <p:sp>
            <p:nvSpPr>
              <p:cNvPr id="76" name="Google Shape;76;p2"/>
              <p:cNvSpPr/>
              <p:nvPr/>
            </p:nvSpPr>
            <p:spPr>
              <a:xfrm>
                <a:off x="6729412" y="3414712"/>
                <a:ext cx="352425" cy="9525"/>
              </a:xfrm>
              <a:custGeom>
                <a:rect b="b" l="l" r="r" t="t"/>
                <a:pathLst>
                  <a:path extrusionOk="0" h="9525" w="352425">
                    <a:moveTo>
                      <a:pt x="0" y="0"/>
                    </a:moveTo>
                    <a:lnTo>
                      <a:pt x="352425"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
              <p:cNvSpPr/>
              <p:nvPr/>
            </p:nvSpPr>
            <p:spPr>
              <a:xfrm>
                <a:off x="6715124" y="3400425"/>
                <a:ext cx="381000" cy="28575"/>
              </a:xfrm>
              <a:custGeom>
                <a:rect b="b" l="l" r="r" t="t"/>
                <a:pathLst>
                  <a:path extrusionOk="0" h="28575" w="381000">
                    <a:moveTo>
                      <a:pt x="366713" y="28575"/>
                    </a:moveTo>
                    <a:lnTo>
                      <a:pt x="14288" y="28575"/>
                    </a:lnTo>
                    <a:cubicBezTo>
                      <a:pt x="6382" y="28575"/>
                      <a:pt x="0" y="22193"/>
                      <a:pt x="0" y="14288"/>
                    </a:cubicBezTo>
                    <a:cubicBezTo>
                      <a:pt x="0" y="6382"/>
                      <a:pt x="6382" y="0"/>
                      <a:pt x="14288" y="0"/>
                    </a:cubicBezTo>
                    <a:lnTo>
                      <a:pt x="366713" y="0"/>
                    </a:lnTo>
                    <a:cubicBezTo>
                      <a:pt x="374618" y="0"/>
                      <a:pt x="381000" y="6382"/>
                      <a:pt x="381000" y="14288"/>
                    </a:cubicBezTo>
                    <a:cubicBezTo>
                      <a:pt x="381000" y="22193"/>
                      <a:pt x="374523" y="28575"/>
                      <a:pt x="366713" y="28575"/>
                    </a:cubicBezTo>
                    <a:close/>
                  </a:path>
                </a:pathLst>
              </a:custGeom>
              <a:solidFill>
                <a:srgbClr val="DBDB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8" name="Google Shape;78;p2"/>
          <p:cNvGrpSpPr/>
          <p:nvPr/>
        </p:nvGrpSpPr>
        <p:grpSpPr>
          <a:xfrm>
            <a:off x="9370411" y="871232"/>
            <a:ext cx="702651" cy="707236"/>
            <a:chOff x="5710422" y="3038487"/>
            <a:chExt cx="770958" cy="775989"/>
          </a:xfrm>
        </p:grpSpPr>
        <p:sp>
          <p:nvSpPr>
            <p:cNvPr id="79" name="Google Shape;79;p2"/>
            <p:cNvSpPr/>
            <p:nvPr/>
          </p:nvSpPr>
          <p:spPr>
            <a:xfrm>
              <a:off x="6131731" y="3038487"/>
              <a:ext cx="345446" cy="345446"/>
            </a:xfrm>
            <a:custGeom>
              <a:rect b="b" l="l" r="r" t="t"/>
              <a:pathLst>
                <a:path extrusionOk="0" h="345446" w="345446">
                  <a:moveTo>
                    <a:pt x="342792" y="142767"/>
                  </a:moveTo>
                  <a:cubicBezTo>
                    <a:pt x="359365" y="236683"/>
                    <a:pt x="296596" y="326218"/>
                    <a:pt x="202679" y="342792"/>
                  </a:cubicBezTo>
                  <a:cubicBezTo>
                    <a:pt x="108763" y="359365"/>
                    <a:pt x="19228" y="296596"/>
                    <a:pt x="2654" y="202679"/>
                  </a:cubicBezTo>
                  <a:cubicBezTo>
                    <a:pt x="-13919" y="108763"/>
                    <a:pt x="48850" y="19228"/>
                    <a:pt x="142767" y="2654"/>
                  </a:cubicBezTo>
                  <a:cubicBezTo>
                    <a:pt x="236683" y="-13919"/>
                    <a:pt x="326314" y="48850"/>
                    <a:pt x="342792" y="142767"/>
                  </a:cubicBezTo>
                  <a:lnTo>
                    <a:pt x="342792" y="142767"/>
                  </a:lnTo>
                  <a:close/>
                </a:path>
              </a:pathLst>
            </a:custGeom>
            <a:solidFill>
              <a:srgbClr val="F2F2F2"/>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5710422" y="3152321"/>
              <a:ext cx="345358" cy="345330"/>
            </a:xfrm>
            <a:custGeom>
              <a:rect b="b" l="l" r="r" t="t"/>
              <a:pathLst>
                <a:path extrusionOk="0" h="345330" w="345358">
                  <a:moveTo>
                    <a:pt x="314901" y="270487"/>
                  </a:moveTo>
                  <a:cubicBezTo>
                    <a:pt x="260895" y="349068"/>
                    <a:pt x="153357" y="368976"/>
                    <a:pt x="74776" y="314874"/>
                  </a:cubicBezTo>
                  <a:cubicBezTo>
                    <a:pt x="-3710" y="260867"/>
                    <a:pt x="-23617" y="153425"/>
                    <a:pt x="30390" y="74843"/>
                  </a:cubicBezTo>
                  <a:cubicBezTo>
                    <a:pt x="84396" y="-3738"/>
                    <a:pt x="191934" y="-23645"/>
                    <a:pt x="270515" y="30457"/>
                  </a:cubicBezTo>
                  <a:cubicBezTo>
                    <a:pt x="349096" y="84464"/>
                    <a:pt x="369003" y="191906"/>
                    <a:pt x="314901" y="270487"/>
                  </a:cubicBezTo>
                  <a:lnTo>
                    <a:pt x="314901" y="270487"/>
                  </a:lnTo>
                  <a:close/>
                </a:path>
              </a:pathLst>
            </a:custGeom>
            <a:solidFill>
              <a:srgbClr val="F2F2F2"/>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5738621" y="3218021"/>
              <a:ext cx="296037" cy="212407"/>
            </a:xfrm>
            <a:custGeom>
              <a:rect b="b" l="l" r="r" t="t"/>
              <a:pathLst>
                <a:path extrusionOk="0" h="212407" w="296037">
                  <a:moveTo>
                    <a:pt x="11525" y="0"/>
                  </a:moveTo>
                  <a:lnTo>
                    <a:pt x="296037" y="195643"/>
                  </a:lnTo>
                  <a:lnTo>
                    <a:pt x="284512" y="212408"/>
                  </a:lnTo>
                  <a:lnTo>
                    <a:pt x="0" y="16669"/>
                  </a:lnTo>
                  <a:lnTo>
                    <a:pt x="11525" y="0"/>
                  </a:lnTo>
                  <a:close/>
                </a:path>
              </a:pathLst>
            </a:custGeom>
            <a:solidFill>
              <a:srgbClr val="808080">
                <a:alpha val="40000"/>
              </a:srgbClr>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a:off x="5727953" y="3233546"/>
              <a:ext cx="296036" cy="212407"/>
            </a:xfrm>
            <a:custGeom>
              <a:rect b="b" l="l" r="r" t="t"/>
              <a:pathLst>
                <a:path extrusionOk="0" h="212407" w="296036">
                  <a:moveTo>
                    <a:pt x="11525" y="0"/>
                  </a:moveTo>
                  <a:lnTo>
                    <a:pt x="296037" y="195644"/>
                  </a:lnTo>
                  <a:lnTo>
                    <a:pt x="284512" y="212408"/>
                  </a:lnTo>
                  <a:lnTo>
                    <a:pt x="0" y="16669"/>
                  </a:lnTo>
                  <a:lnTo>
                    <a:pt x="11525"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
            <p:cNvSpPr/>
            <p:nvPr/>
          </p:nvSpPr>
          <p:spPr>
            <a:xfrm>
              <a:off x="6134480" y="3162585"/>
              <a:ext cx="343662" cy="79914"/>
            </a:xfrm>
            <a:custGeom>
              <a:rect b="b" l="l" r="r" t="t"/>
              <a:pathLst>
                <a:path extrusionOk="0" h="79914" w="343662">
                  <a:moveTo>
                    <a:pt x="0" y="59912"/>
                  </a:moveTo>
                  <a:lnTo>
                    <a:pt x="340138" y="0"/>
                  </a:lnTo>
                  <a:lnTo>
                    <a:pt x="343662" y="20002"/>
                  </a:lnTo>
                  <a:lnTo>
                    <a:pt x="3524" y="79915"/>
                  </a:lnTo>
                  <a:lnTo>
                    <a:pt x="0" y="59912"/>
                  </a:lnTo>
                  <a:close/>
                </a:path>
              </a:pathLst>
            </a:custGeom>
            <a:solidFill>
              <a:srgbClr val="808080">
                <a:alpha val="40000"/>
              </a:srgbClr>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
            <p:cNvSpPr/>
            <p:nvPr/>
          </p:nvSpPr>
          <p:spPr>
            <a:xfrm>
              <a:off x="6137814" y="3181159"/>
              <a:ext cx="343566" cy="79914"/>
            </a:xfrm>
            <a:custGeom>
              <a:rect b="b" l="l" r="r" t="t"/>
              <a:pathLst>
                <a:path extrusionOk="0" h="79914" w="343566">
                  <a:moveTo>
                    <a:pt x="0" y="59912"/>
                  </a:moveTo>
                  <a:lnTo>
                    <a:pt x="340042" y="0"/>
                  </a:lnTo>
                  <a:lnTo>
                    <a:pt x="343567" y="20003"/>
                  </a:lnTo>
                  <a:lnTo>
                    <a:pt x="3524" y="79915"/>
                  </a:lnTo>
                  <a:lnTo>
                    <a:pt x="0" y="5991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
            <p:cNvSpPr/>
            <p:nvPr/>
          </p:nvSpPr>
          <p:spPr>
            <a:xfrm>
              <a:off x="6076473" y="3469290"/>
              <a:ext cx="346328" cy="345186"/>
            </a:xfrm>
            <a:custGeom>
              <a:rect b="b" l="l" r="r" t="t"/>
              <a:pathLst>
                <a:path extrusionOk="0" h="345186" w="346328">
                  <a:moveTo>
                    <a:pt x="173165" y="345186"/>
                  </a:moveTo>
                  <a:cubicBezTo>
                    <a:pt x="77533" y="345186"/>
                    <a:pt x="0" y="267938"/>
                    <a:pt x="0" y="172593"/>
                  </a:cubicBezTo>
                  <a:cubicBezTo>
                    <a:pt x="0" y="77248"/>
                    <a:pt x="77533" y="0"/>
                    <a:pt x="173165" y="0"/>
                  </a:cubicBezTo>
                  <a:cubicBezTo>
                    <a:pt x="268795" y="0"/>
                    <a:pt x="346329" y="77248"/>
                    <a:pt x="346329" y="172593"/>
                  </a:cubicBezTo>
                  <a:cubicBezTo>
                    <a:pt x="346329" y="267938"/>
                    <a:pt x="268795" y="345186"/>
                    <a:pt x="173165" y="345186"/>
                  </a:cubicBezTo>
                  <a:lnTo>
                    <a:pt x="173165" y="345186"/>
                  </a:lnTo>
                  <a:close/>
                </a:path>
              </a:pathLst>
            </a:custGeom>
            <a:solidFill>
              <a:srgbClr val="F2F2F2"/>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
            <p:cNvSpPr/>
            <p:nvPr/>
          </p:nvSpPr>
          <p:spPr>
            <a:xfrm>
              <a:off x="6247542" y="3469290"/>
              <a:ext cx="20573" cy="345186"/>
            </a:xfrm>
            <a:custGeom>
              <a:rect b="b" l="l" r="r" t="t"/>
              <a:pathLst>
                <a:path extrusionOk="0" h="345186" w="20573">
                  <a:moveTo>
                    <a:pt x="20574" y="0"/>
                  </a:moveTo>
                  <a:lnTo>
                    <a:pt x="20574" y="345186"/>
                  </a:lnTo>
                  <a:lnTo>
                    <a:pt x="0" y="345186"/>
                  </a:lnTo>
                  <a:lnTo>
                    <a:pt x="0" y="0"/>
                  </a:lnTo>
                  <a:lnTo>
                    <a:pt x="20574" y="0"/>
                  </a:lnTo>
                  <a:close/>
                </a:path>
              </a:pathLst>
            </a:custGeom>
            <a:solidFill>
              <a:srgbClr val="808080">
                <a:alpha val="40000"/>
              </a:srgbClr>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a:off x="6229254" y="3469290"/>
              <a:ext cx="20573" cy="345186"/>
            </a:xfrm>
            <a:custGeom>
              <a:rect b="b" l="l" r="r" t="t"/>
              <a:pathLst>
                <a:path extrusionOk="0" h="345186" w="20573">
                  <a:moveTo>
                    <a:pt x="20574" y="0"/>
                  </a:moveTo>
                  <a:lnTo>
                    <a:pt x="20574" y="345186"/>
                  </a:lnTo>
                  <a:lnTo>
                    <a:pt x="0" y="345186"/>
                  </a:lnTo>
                  <a:lnTo>
                    <a:pt x="0" y="0"/>
                  </a:lnTo>
                  <a:lnTo>
                    <a:pt x="20574"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ext and Image">
  <p:cSld name="CUSTOM_9">
    <p:spTree>
      <p:nvGrpSpPr>
        <p:cNvPr id="141" name="Shape 141"/>
        <p:cNvGrpSpPr/>
        <p:nvPr/>
      </p:nvGrpSpPr>
      <p:grpSpPr>
        <a:xfrm>
          <a:off x="0" y="0"/>
          <a:ext cx="0" cy="0"/>
          <a:chOff x="0" y="0"/>
          <a:chExt cx="0" cy="0"/>
        </a:xfrm>
      </p:grpSpPr>
      <p:sp>
        <p:nvSpPr>
          <p:cNvPr id="142" name="Google Shape;142;p11"/>
          <p:cNvSpPr txBox="1"/>
          <p:nvPr>
            <p:ph type="title"/>
          </p:nvPr>
        </p:nvSpPr>
        <p:spPr>
          <a:xfrm>
            <a:off x="411275" y="1727000"/>
            <a:ext cx="4458300" cy="23772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15000"/>
              <a:buNone/>
              <a:defRPr sz="15000"/>
            </a:lvl2pPr>
            <a:lvl3pPr lvl="2" algn="l">
              <a:lnSpc>
                <a:spcPct val="100000"/>
              </a:lnSpc>
              <a:spcBef>
                <a:spcPts val="0"/>
              </a:spcBef>
              <a:spcAft>
                <a:spcPts val="0"/>
              </a:spcAft>
              <a:buSzPts val="15000"/>
              <a:buNone/>
              <a:defRPr sz="15000"/>
            </a:lvl3pPr>
            <a:lvl4pPr lvl="3" algn="l">
              <a:lnSpc>
                <a:spcPct val="100000"/>
              </a:lnSpc>
              <a:spcBef>
                <a:spcPts val="0"/>
              </a:spcBef>
              <a:spcAft>
                <a:spcPts val="0"/>
              </a:spcAft>
              <a:buSzPts val="15000"/>
              <a:buNone/>
              <a:defRPr sz="15000"/>
            </a:lvl4pPr>
            <a:lvl5pPr lvl="4" algn="l">
              <a:lnSpc>
                <a:spcPct val="100000"/>
              </a:lnSpc>
              <a:spcBef>
                <a:spcPts val="0"/>
              </a:spcBef>
              <a:spcAft>
                <a:spcPts val="0"/>
              </a:spcAft>
              <a:buSzPts val="15000"/>
              <a:buNone/>
              <a:defRPr sz="15000"/>
            </a:lvl5pPr>
            <a:lvl6pPr lvl="5" algn="l">
              <a:lnSpc>
                <a:spcPct val="100000"/>
              </a:lnSpc>
              <a:spcBef>
                <a:spcPts val="0"/>
              </a:spcBef>
              <a:spcAft>
                <a:spcPts val="0"/>
              </a:spcAft>
              <a:buSzPts val="15000"/>
              <a:buNone/>
              <a:defRPr sz="15000"/>
            </a:lvl6pPr>
            <a:lvl7pPr lvl="6" algn="l">
              <a:lnSpc>
                <a:spcPct val="100000"/>
              </a:lnSpc>
              <a:spcBef>
                <a:spcPts val="0"/>
              </a:spcBef>
              <a:spcAft>
                <a:spcPts val="0"/>
              </a:spcAft>
              <a:buSzPts val="15000"/>
              <a:buNone/>
              <a:defRPr sz="15000"/>
            </a:lvl7pPr>
            <a:lvl8pPr lvl="7" algn="l">
              <a:lnSpc>
                <a:spcPct val="100000"/>
              </a:lnSpc>
              <a:spcBef>
                <a:spcPts val="0"/>
              </a:spcBef>
              <a:spcAft>
                <a:spcPts val="0"/>
              </a:spcAft>
              <a:buSzPts val="15000"/>
              <a:buNone/>
              <a:defRPr sz="15000"/>
            </a:lvl8pPr>
            <a:lvl9pPr lvl="8" algn="l">
              <a:lnSpc>
                <a:spcPct val="100000"/>
              </a:lnSpc>
              <a:spcBef>
                <a:spcPts val="0"/>
              </a:spcBef>
              <a:spcAft>
                <a:spcPts val="0"/>
              </a:spcAft>
              <a:buSzPts val="15000"/>
              <a:buNone/>
              <a:defRPr sz="15000"/>
            </a:lvl9pPr>
          </a:lstStyle>
          <a:p/>
        </p:txBody>
      </p:sp>
      <p:sp>
        <p:nvSpPr>
          <p:cNvPr id="143" name="Google Shape;143;p11"/>
          <p:cNvSpPr txBox="1"/>
          <p:nvPr>
            <p:ph idx="1" type="subTitle"/>
          </p:nvPr>
        </p:nvSpPr>
        <p:spPr>
          <a:xfrm>
            <a:off x="411275" y="5029775"/>
            <a:ext cx="4458300" cy="717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sz="1800"/>
            </a:lvl1pPr>
            <a:lvl2pPr lvl="1" algn="l">
              <a:lnSpc>
                <a:spcPct val="115000"/>
              </a:lnSpc>
              <a:spcBef>
                <a:spcPts val="2100"/>
              </a:spcBef>
              <a:spcAft>
                <a:spcPts val="0"/>
              </a:spcAft>
              <a:buSzPts val="1800"/>
              <a:buNone/>
              <a:defRPr sz="1800"/>
            </a:lvl2pPr>
            <a:lvl3pPr lvl="2" algn="l">
              <a:lnSpc>
                <a:spcPct val="115000"/>
              </a:lnSpc>
              <a:spcBef>
                <a:spcPts val="2100"/>
              </a:spcBef>
              <a:spcAft>
                <a:spcPts val="0"/>
              </a:spcAft>
              <a:buSzPts val="1800"/>
              <a:buNone/>
              <a:defRPr sz="1800"/>
            </a:lvl3pPr>
            <a:lvl4pPr lvl="3" algn="l">
              <a:lnSpc>
                <a:spcPct val="115000"/>
              </a:lnSpc>
              <a:spcBef>
                <a:spcPts val="2100"/>
              </a:spcBef>
              <a:spcAft>
                <a:spcPts val="0"/>
              </a:spcAft>
              <a:buSzPts val="1800"/>
              <a:buNone/>
              <a:defRPr sz="1800"/>
            </a:lvl4pPr>
            <a:lvl5pPr lvl="4" algn="l">
              <a:lnSpc>
                <a:spcPct val="115000"/>
              </a:lnSpc>
              <a:spcBef>
                <a:spcPts val="2100"/>
              </a:spcBef>
              <a:spcAft>
                <a:spcPts val="0"/>
              </a:spcAft>
              <a:buSzPts val="1800"/>
              <a:buNone/>
              <a:defRPr sz="1800"/>
            </a:lvl5pPr>
            <a:lvl6pPr lvl="5" algn="l">
              <a:lnSpc>
                <a:spcPct val="115000"/>
              </a:lnSpc>
              <a:spcBef>
                <a:spcPts val="2100"/>
              </a:spcBef>
              <a:spcAft>
                <a:spcPts val="0"/>
              </a:spcAft>
              <a:buSzPts val="1800"/>
              <a:buNone/>
              <a:defRPr sz="1800"/>
            </a:lvl6pPr>
            <a:lvl7pPr lvl="6" algn="l">
              <a:lnSpc>
                <a:spcPct val="115000"/>
              </a:lnSpc>
              <a:spcBef>
                <a:spcPts val="2100"/>
              </a:spcBef>
              <a:spcAft>
                <a:spcPts val="0"/>
              </a:spcAft>
              <a:buSzPts val="1800"/>
              <a:buNone/>
              <a:defRPr sz="1800"/>
            </a:lvl7pPr>
            <a:lvl8pPr lvl="7" algn="l">
              <a:lnSpc>
                <a:spcPct val="115000"/>
              </a:lnSpc>
              <a:spcBef>
                <a:spcPts val="2100"/>
              </a:spcBef>
              <a:spcAft>
                <a:spcPts val="0"/>
              </a:spcAft>
              <a:buSzPts val="1800"/>
              <a:buNone/>
              <a:defRPr sz="1800"/>
            </a:lvl8pPr>
            <a:lvl9pPr lvl="8" algn="l">
              <a:lnSpc>
                <a:spcPct val="115000"/>
              </a:lnSpc>
              <a:spcBef>
                <a:spcPts val="2100"/>
              </a:spcBef>
              <a:spcAft>
                <a:spcPts val="2100"/>
              </a:spcAft>
              <a:buSzPts val="1800"/>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1 Background image">
  <p:cSld name="CUSTOM_10">
    <p:spTree>
      <p:nvGrpSpPr>
        <p:cNvPr id="144" name="Shape 144"/>
        <p:cNvGrpSpPr/>
        <p:nvPr/>
      </p:nvGrpSpPr>
      <p:grpSpPr>
        <a:xfrm>
          <a:off x="0" y="0"/>
          <a:ext cx="0" cy="0"/>
          <a:chOff x="0" y="0"/>
          <a:chExt cx="0" cy="0"/>
        </a:xfrm>
      </p:grpSpPr>
      <p:sp>
        <p:nvSpPr>
          <p:cNvPr id="145" name="Google Shape;145;p12"/>
          <p:cNvSpPr txBox="1"/>
          <p:nvPr>
            <p:ph type="title"/>
          </p:nvPr>
        </p:nvSpPr>
        <p:spPr>
          <a:xfrm>
            <a:off x="7223375" y="2088000"/>
            <a:ext cx="4458300" cy="2377200"/>
          </a:xfrm>
          <a:prstGeom prst="rect">
            <a:avLst/>
          </a:prstGeom>
          <a:noFill/>
          <a:ln>
            <a:noFill/>
          </a:ln>
        </p:spPr>
        <p:txBody>
          <a:bodyPr anchorCtr="0" anchor="ctr" bIns="121900" lIns="121900" spcFirstLastPara="1" rIns="121900" wrap="square" tIns="121900">
            <a:noAutofit/>
          </a:bodyPr>
          <a:lstStyle>
            <a:lvl1pPr lvl="0" algn="r">
              <a:lnSpc>
                <a:spcPct val="100000"/>
              </a:lnSpc>
              <a:spcBef>
                <a:spcPts val="0"/>
              </a:spcBef>
              <a:spcAft>
                <a:spcPts val="0"/>
              </a:spcAft>
              <a:buClr>
                <a:schemeClr val="lt1"/>
              </a:buClr>
              <a:buSzPts val="6000"/>
              <a:buNone/>
              <a:defRPr sz="6000">
                <a:solidFill>
                  <a:schemeClr val="lt1"/>
                </a:solidFill>
              </a:defRPr>
            </a:lvl1pPr>
            <a:lvl2pPr lvl="1" algn="r">
              <a:lnSpc>
                <a:spcPct val="100000"/>
              </a:lnSpc>
              <a:spcBef>
                <a:spcPts val="0"/>
              </a:spcBef>
              <a:spcAft>
                <a:spcPts val="0"/>
              </a:spcAft>
              <a:buClr>
                <a:schemeClr val="lt1"/>
              </a:buClr>
              <a:buSzPts val="15000"/>
              <a:buNone/>
              <a:defRPr sz="15000">
                <a:solidFill>
                  <a:schemeClr val="lt1"/>
                </a:solidFill>
              </a:defRPr>
            </a:lvl2pPr>
            <a:lvl3pPr lvl="2" algn="r">
              <a:lnSpc>
                <a:spcPct val="100000"/>
              </a:lnSpc>
              <a:spcBef>
                <a:spcPts val="0"/>
              </a:spcBef>
              <a:spcAft>
                <a:spcPts val="0"/>
              </a:spcAft>
              <a:buClr>
                <a:schemeClr val="lt1"/>
              </a:buClr>
              <a:buSzPts val="15000"/>
              <a:buNone/>
              <a:defRPr sz="15000">
                <a:solidFill>
                  <a:schemeClr val="lt1"/>
                </a:solidFill>
              </a:defRPr>
            </a:lvl3pPr>
            <a:lvl4pPr lvl="3" algn="r">
              <a:lnSpc>
                <a:spcPct val="100000"/>
              </a:lnSpc>
              <a:spcBef>
                <a:spcPts val="0"/>
              </a:spcBef>
              <a:spcAft>
                <a:spcPts val="0"/>
              </a:spcAft>
              <a:buClr>
                <a:schemeClr val="lt1"/>
              </a:buClr>
              <a:buSzPts val="15000"/>
              <a:buNone/>
              <a:defRPr sz="15000">
                <a:solidFill>
                  <a:schemeClr val="lt1"/>
                </a:solidFill>
              </a:defRPr>
            </a:lvl4pPr>
            <a:lvl5pPr lvl="4" algn="r">
              <a:lnSpc>
                <a:spcPct val="100000"/>
              </a:lnSpc>
              <a:spcBef>
                <a:spcPts val="0"/>
              </a:spcBef>
              <a:spcAft>
                <a:spcPts val="0"/>
              </a:spcAft>
              <a:buClr>
                <a:schemeClr val="lt1"/>
              </a:buClr>
              <a:buSzPts val="15000"/>
              <a:buNone/>
              <a:defRPr sz="15000">
                <a:solidFill>
                  <a:schemeClr val="lt1"/>
                </a:solidFill>
              </a:defRPr>
            </a:lvl5pPr>
            <a:lvl6pPr lvl="5" algn="r">
              <a:lnSpc>
                <a:spcPct val="100000"/>
              </a:lnSpc>
              <a:spcBef>
                <a:spcPts val="0"/>
              </a:spcBef>
              <a:spcAft>
                <a:spcPts val="0"/>
              </a:spcAft>
              <a:buClr>
                <a:schemeClr val="lt1"/>
              </a:buClr>
              <a:buSzPts val="15000"/>
              <a:buNone/>
              <a:defRPr sz="15000">
                <a:solidFill>
                  <a:schemeClr val="lt1"/>
                </a:solidFill>
              </a:defRPr>
            </a:lvl6pPr>
            <a:lvl7pPr lvl="6" algn="r">
              <a:lnSpc>
                <a:spcPct val="100000"/>
              </a:lnSpc>
              <a:spcBef>
                <a:spcPts val="0"/>
              </a:spcBef>
              <a:spcAft>
                <a:spcPts val="0"/>
              </a:spcAft>
              <a:buClr>
                <a:schemeClr val="lt1"/>
              </a:buClr>
              <a:buSzPts val="15000"/>
              <a:buNone/>
              <a:defRPr sz="15000">
                <a:solidFill>
                  <a:schemeClr val="lt1"/>
                </a:solidFill>
              </a:defRPr>
            </a:lvl7pPr>
            <a:lvl8pPr lvl="7" algn="r">
              <a:lnSpc>
                <a:spcPct val="100000"/>
              </a:lnSpc>
              <a:spcBef>
                <a:spcPts val="0"/>
              </a:spcBef>
              <a:spcAft>
                <a:spcPts val="0"/>
              </a:spcAft>
              <a:buClr>
                <a:schemeClr val="lt1"/>
              </a:buClr>
              <a:buSzPts val="15000"/>
              <a:buNone/>
              <a:defRPr sz="15000">
                <a:solidFill>
                  <a:schemeClr val="lt1"/>
                </a:solidFill>
              </a:defRPr>
            </a:lvl8pPr>
            <a:lvl9pPr lvl="8" algn="r">
              <a:lnSpc>
                <a:spcPct val="100000"/>
              </a:lnSpc>
              <a:spcBef>
                <a:spcPts val="0"/>
              </a:spcBef>
              <a:spcAft>
                <a:spcPts val="0"/>
              </a:spcAft>
              <a:buClr>
                <a:schemeClr val="lt1"/>
              </a:buClr>
              <a:buSzPts val="15000"/>
              <a:buNone/>
              <a:defRPr sz="15000">
                <a:solidFill>
                  <a:schemeClr val="lt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Percentages">
  <p:cSld name="CUSTOM_11">
    <p:spTree>
      <p:nvGrpSpPr>
        <p:cNvPr id="146" name="Shape 146"/>
        <p:cNvGrpSpPr/>
        <p:nvPr/>
      </p:nvGrpSpPr>
      <p:grpSpPr>
        <a:xfrm>
          <a:off x="0" y="0"/>
          <a:ext cx="0" cy="0"/>
          <a:chOff x="0" y="0"/>
          <a:chExt cx="0" cy="0"/>
        </a:xfrm>
      </p:grpSpPr>
      <p:sp>
        <p:nvSpPr>
          <p:cNvPr id="147" name="Google Shape;147;p13"/>
          <p:cNvSpPr txBox="1"/>
          <p:nvPr>
            <p:ph type="title"/>
          </p:nvPr>
        </p:nvSpPr>
        <p:spPr>
          <a:xfrm>
            <a:off x="715025" y="3063950"/>
            <a:ext cx="2948400" cy="11886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7000"/>
              <a:buNone/>
              <a:defRPr sz="7000"/>
            </a:lvl1pPr>
            <a:lvl2pPr lvl="1" algn="ctr">
              <a:lnSpc>
                <a:spcPct val="100000"/>
              </a:lnSpc>
              <a:spcBef>
                <a:spcPts val="0"/>
              </a:spcBef>
              <a:spcAft>
                <a:spcPts val="0"/>
              </a:spcAft>
              <a:buSzPts val="7000"/>
              <a:buNone/>
              <a:defRPr sz="7000"/>
            </a:lvl2pPr>
            <a:lvl3pPr lvl="2" algn="ctr">
              <a:lnSpc>
                <a:spcPct val="100000"/>
              </a:lnSpc>
              <a:spcBef>
                <a:spcPts val="0"/>
              </a:spcBef>
              <a:spcAft>
                <a:spcPts val="0"/>
              </a:spcAft>
              <a:buSzPts val="7000"/>
              <a:buNone/>
              <a:defRPr sz="7000"/>
            </a:lvl3pPr>
            <a:lvl4pPr lvl="3" algn="ctr">
              <a:lnSpc>
                <a:spcPct val="100000"/>
              </a:lnSpc>
              <a:spcBef>
                <a:spcPts val="0"/>
              </a:spcBef>
              <a:spcAft>
                <a:spcPts val="0"/>
              </a:spcAft>
              <a:buSzPts val="7000"/>
              <a:buNone/>
              <a:defRPr sz="7000"/>
            </a:lvl4pPr>
            <a:lvl5pPr lvl="4" algn="ctr">
              <a:lnSpc>
                <a:spcPct val="100000"/>
              </a:lnSpc>
              <a:spcBef>
                <a:spcPts val="0"/>
              </a:spcBef>
              <a:spcAft>
                <a:spcPts val="0"/>
              </a:spcAft>
              <a:buSzPts val="7000"/>
              <a:buNone/>
              <a:defRPr sz="7000"/>
            </a:lvl5pPr>
            <a:lvl6pPr lvl="5" algn="ctr">
              <a:lnSpc>
                <a:spcPct val="100000"/>
              </a:lnSpc>
              <a:spcBef>
                <a:spcPts val="0"/>
              </a:spcBef>
              <a:spcAft>
                <a:spcPts val="0"/>
              </a:spcAft>
              <a:buSzPts val="7000"/>
              <a:buNone/>
              <a:defRPr sz="7000"/>
            </a:lvl6pPr>
            <a:lvl7pPr lvl="6" algn="ctr">
              <a:lnSpc>
                <a:spcPct val="100000"/>
              </a:lnSpc>
              <a:spcBef>
                <a:spcPts val="0"/>
              </a:spcBef>
              <a:spcAft>
                <a:spcPts val="0"/>
              </a:spcAft>
              <a:buSzPts val="7000"/>
              <a:buNone/>
              <a:defRPr sz="7000"/>
            </a:lvl7pPr>
            <a:lvl8pPr lvl="7" algn="ctr">
              <a:lnSpc>
                <a:spcPct val="100000"/>
              </a:lnSpc>
              <a:spcBef>
                <a:spcPts val="0"/>
              </a:spcBef>
              <a:spcAft>
                <a:spcPts val="0"/>
              </a:spcAft>
              <a:buSzPts val="7000"/>
              <a:buNone/>
              <a:defRPr sz="7000"/>
            </a:lvl8pPr>
            <a:lvl9pPr lvl="8" algn="ctr">
              <a:lnSpc>
                <a:spcPct val="100000"/>
              </a:lnSpc>
              <a:spcBef>
                <a:spcPts val="0"/>
              </a:spcBef>
              <a:spcAft>
                <a:spcPts val="0"/>
              </a:spcAft>
              <a:buSzPts val="7000"/>
              <a:buNone/>
              <a:defRPr sz="7000"/>
            </a:lvl9pPr>
          </a:lstStyle>
          <a:p/>
        </p:txBody>
      </p:sp>
      <p:sp>
        <p:nvSpPr>
          <p:cNvPr id="148" name="Google Shape;148;p13"/>
          <p:cNvSpPr txBox="1"/>
          <p:nvPr>
            <p:ph idx="2" type="title"/>
          </p:nvPr>
        </p:nvSpPr>
        <p:spPr>
          <a:xfrm>
            <a:off x="715025" y="898175"/>
            <a:ext cx="10714800" cy="7635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dk1"/>
              </a:buClr>
              <a:buSzPts val="4000"/>
              <a:buFont typeface="Aldrich"/>
              <a:buNone/>
              <a:defRPr/>
            </a:lvl1pPr>
            <a:lvl2pPr lvl="1"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p:txBody>
      </p:sp>
      <p:sp>
        <p:nvSpPr>
          <p:cNvPr id="149" name="Google Shape;149;p13"/>
          <p:cNvSpPr txBox="1"/>
          <p:nvPr>
            <p:ph idx="3" type="title"/>
          </p:nvPr>
        </p:nvSpPr>
        <p:spPr>
          <a:xfrm>
            <a:off x="4516336" y="3063950"/>
            <a:ext cx="2948400" cy="11886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7000"/>
              <a:buNone/>
              <a:defRPr sz="7000"/>
            </a:lvl1pPr>
            <a:lvl2pPr lvl="1" algn="ctr">
              <a:lnSpc>
                <a:spcPct val="100000"/>
              </a:lnSpc>
              <a:spcBef>
                <a:spcPts val="0"/>
              </a:spcBef>
              <a:spcAft>
                <a:spcPts val="0"/>
              </a:spcAft>
              <a:buSzPts val="7000"/>
              <a:buNone/>
              <a:defRPr sz="7000"/>
            </a:lvl2pPr>
            <a:lvl3pPr lvl="2" algn="ctr">
              <a:lnSpc>
                <a:spcPct val="100000"/>
              </a:lnSpc>
              <a:spcBef>
                <a:spcPts val="0"/>
              </a:spcBef>
              <a:spcAft>
                <a:spcPts val="0"/>
              </a:spcAft>
              <a:buSzPts val="7000"/>
              <a:buNone/>
              <a:defRPr sz="7000"/>
            </a:lvl3pPr>
            <a:lvl4pPr lvl="3" algn="ctr">
              <a:lnSpc>
                <a:spcPct val="100000"/>
              </a:lnSpc>
              <a:spcBef>
                <a:spcPts val="0"/>
              </a:spcBef>
              <a:spcAft>
                <a:spcPts val="0"/>
              </a:spcAft>
              <a:buSzPts val="7000"/>
              <a:buNone/>
              <a:defRPr sz="7000"/>
            </a:lvl4pPr>
            <a:lvl5pPr lvl="4" algn="ctr">
              <a:lnSpc>
                <a:spcPct val="100000"/>
              </a:lnSpc>
              <a:spcBef>
                <a:spcPts val="0"/>
              </a:spcBef>
              <a:spcAft>
                <a:spcPts val="0"/>
              </a:spcAft>
              <a:buSzPts val="7000"/>
              <a:buNone/>
              <a:defRPr sz="7000"/>
            </a:lvl5pPr>
            <a:lvl6pPr lvl="5" algn="ctr">
              <a:lnSpc>
                <a:spcPct val="100000"/>
              </a:lnSpc>
              <a:spcBef>
                <a:spcPts val="0"/>
              </a:spcBef>
              <a:spcAft>
                <a:spcPts val="0"/>
              </a:spcAft>
              <a:buSzPts val="7000"/>
              <a:buNone/>
              <a:defRPr sz="7000"/>
            </a:lvl6pPr>
            <a:lvl7pPr lvl="6" algn="ctr">
              <a:lnSpc>
                <a:spcPct val="100000"/>
              </a:lnSpc>
              <a:spcBef>
                <a:spcPts val="0"/>
              </a:spcBef>
              <a:spcAft>
                <a:spcPts val="0"/>
              </a:spcAft>
              <a:buSzPts val="7000"/>
              <a:buNone/>
              <a:defRPr sz="7000"/>
            </a:lvl7pPr>
            <a:lvl8pPr lvl="7" algn="ctr">
              <a:lnSpc>
                <a:spcPct val="100000"/>
              </a:lnSpc>
              <a:spcBef>
                <a:spcPts val="0"/>
              </a:spcBef>
              <a:spcAft>
                <a:spcPts val="0"/>
              </a:spcAft>
              <a:buSzPts val="7000"/>
              <a:buNone/>
              <a:defRPr sz="7000"/>
            </a:lvl8pPr>
            <a:lvl9pPr lvl="8" algn="ctr">
              <a:lnSpc>
                <a:spcPct val="100000"/>
              </a:lnSpc>
              <a:spcBef>
                <a:spcPts val="0"/>
              </a:spcBef>
              <a:spcAft>
                <a:spcPts val="0"/>
              </a:spcAft>
              <a:buSzPts val="7000"/>
              <a:buNone/>
              <a:defRPr sz="7000"/>
            </a:lvl9pPr>
          </a:lstStyle>
          <a:p/>
        </p:txBody>
      </p:sp>
      <p:sp>
        <p:nvSpPr>
          <p:cNvPr id="150" name="Google Shape;150;p13"/>
          <p:cNvSpPr txBox="1"/>
          <p:nvPr>
            <p:ph idx="4" type="title"/>
          </p:nvPr>
        </p:nvSpPr>
        <p:spPr>
          <a:xfrm>
            <a:off x="8481454" y="3063950"/>
            <a:ext cx="2948400" cy="11886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7000"/>
              <a:buNone/>
              <a:defRPr sz="7000"/>
            </a:lvl1pPr>
            <a:lvl2pPr lvl="1" algn="ctr">
              <a:lnSpc>
                <a:spcPct val="100000"/>
              </a:lnSpc>
              <a:spcBef>
                <a:spcPts val="0"/>
              </a:spcBef>
              <a:spcAft>
                <a:spcPts val="0"/>
              </a:spcAft>
              <a:buSzPts val="7000"/>
              <a:buNone/>
              <a:defRPr sz="7000"/>
            </a:lvl2pPr>
            <a:lvl3pPr lvl="2" algn="ctr">
              <a:lnSpc>
                <a:spcPct val="100000"/>
              </a:lnSpc>
              <a:spcBef>
                <a:spcPts val="0"/>
              </a:spcBef>
              <a:spcAft>
                <a:spcPts val="0"/>
              </a:spcAft>
              <a:buSzPts val="7000"/>
              <a:buNone/>
              <a:defRPr sz="7000"/>
            </a:lvl3pPr>
            <a:lvl4pPr lvl="3" algn="ctr">
              <a:lnSpc>
                <a:spcPct val="100000"/>
              </a:lnSpc>
              <a:spcBef>
                <a:spcPts val="0"/>
              </a:spcBef>
              <a:spcAft>
                <a:spcPts val="0"/>
              </a:spcAft>
              <a:buSzPts val="7000"/>
              <a:buNone/>
              <a:defRPr sz="7000"/>
            </a:lvl4pPr>
            <a:lvl5pPr lvl="4" algn="ctr">
              <a:lnSpc>
                <a:spcPct val="100000"/>
              </a:lnSpc>
              <a:spcBef>
                <a:spcPts val="0"/>
              </a:spcBef>
              <a:spcAft>
                <a:spcPts val="0"/>
              </a:spcAft>
              <a:buSzPts val="7000"/>
              <a:buNone/>
              <a:defRPr sz="7000"/>
            </a:lvl5pPr>
            <a:lvl6pPr lvl="5" algn="ctr">
              <a:lnSpc>
                <a:spcPct val="100000"/>
              </a:lnSpc>
              <a:spcBef>
                <a:spcPts val="0"/>
              </a:spcBef>
              <a:spcAft>
                <a:spcPts val="0"/>
              </a:spcAft>
              <a:buSzPts val="7000"/>
              <a:buNone/>
              <a:defRPr sz="7000"/>
            </a:lvl6pPr>
            <a:lvl7pPr lvl="6" algn="ctr">
              <a:lnSpc>
                <a:spcPct val="100000"/>
              </a:lnSpc>
              <a:spcBef>
                <a:spcPts val="0"/>
              </a:spcBef>
              <a:spcAft>
                <a:spcPts val="0"/>
              </a:spcAft>
              <a:buSzPts val="7000"/>
              <a:buNone/>
              <a:defRPr sz="7000"/>
            </a:lvl7pPr>
            <a:lvl8pPr lvl="7" algn="ctr">
              <a:lnSpc>
                <a:spcPct val="100000"/>
              </a:lnSpc>
              <a:spcBef>
                <a:spcPts val="0"/>
              </a:spcBef>
              <a:spcAft>
                <a:spcPts val="0"/>
              </a:spcAft>
              <a:buSzPts val="7000"/>
              <a:buNone/>
              <a:defRPr sz="7000"/>
            </a:lvl8pPr>
            <a:lvl9pPr lvl="8" algn="ctr">
              <a:lnSpc>
                <a:spcPct val="100000"/>
              </a:lnSpc>
              <a:spcBef>
                <a:spcPts val="0"/>
              </a:spcBef>
              <a:spcAft>
                <a:spcPts val="0"/>
              </a:spcAft>
              <a:buSzPts val="7000"/>
              <a:buNone/>
              <a:defRPr sz="7000"/>
            </a:lvl9pPr>
          </a:lstStyle>
          <a:p/>
        </p:txBody>
      </p:sp>
      <p:sp>
        <p:nvSpPr>
          <p:cNvPr id="151" name="Google Shape;151;p13"/>
          <p:cNvSpPr txBox="1"/>
          <p:nvPr>
            <p:ph idx="1" type="body"/>
          </p:nvPr>
        </p:nvSpPr>
        <p:spPr>
          <a:xfrm>
            <a:off x="8481421" y="4252550"/>
            <a:ext cx="2948400" cy="925200"/>
          </a:xfrm>
          <a:prstGeom prst="rect">
            <a:avLst/>
          </a:prstGeom>
          <a:noFill/>
          <a:ln>
            <a:noFill/>
          </a:ln>
        </p:spPr>
        <p:txBody>
          <a:bodyPr anchorCtr="0" anchor="t" bIns="121900" lIns="121900" spcFirstLastPara="1" rIns="121900" wrap="square" tIns="121900">
            <a:noAutofit/>
          </a:bodyPr>
          <a:lstStyle>
            <a:lvl1pPr indent="-368300" lvl="0" marL="457200" algn="l">
              <a:lnSpc>
                <a:spcPct val="100000"/>
              </a:lnSpc>
              <a:spcBef>
                <a:spcPts val="0"/>
              </a:spcBef>
              <a:spcAft>
                <a:spcPts val="0"/>
              </a:spcAft>
              <a:buSzPts val="2200"/>
              <a:buChar char="●"/>
              <a:defRPr sz="2200"/>
            </a:lvl1pPr>
            <a:lvl2pPr indent="-368300" lvl="1" marL="914400" algn="l">
              <a:lnSpc>
                <a:spcPct val="100000"/>
              </a:lnSpc>
              <a:spcBef>
                <a:spcPts val="0"/>
              </a:spcBef>
              <a:spcAft>
                <a:spcPts val="0"/>
              </a:spcAft>
              <a:buSzPts val="2200"/>
              <a:buChar char="○"/>
              <a:defRPr sz="2200"/>
            </a:lvl2pPr>
            <a:lvl3pPr indent="-368300" lvl="2" marL="1371600" algn="l">
              <a:lnSpc>
                <a:spcPct val="100000"/>
              </a:lnSpc>
              <a:spcBef>
                <a:spcPts val="0"/>
              </a:spcBef>
              <a:spcAft>
                <a:spcPts val="0"/>
              </a:spcAft>
              <a:buSzPts val="2200"/>
              <a:buChar char="■"/>
              <a:defRPr sz="2200"/>
            </a:lvl3pPr>
            <a:lvl4pPr indent="-368300" lvl="3" marL="1828800" algn="l">
              <a:lnSpc>
                <a:spcPct val="100000"/>
              </a:lnSpc>
              <a:spcBef>
                <a:spcPts val="0"/>
              </a:spcBef>
              <a:spcAft>
                <a:spcPts val="0"/>
              </a:spcAft>
              <a:buSzPts val="2200"/>
              <a:buChar char="●"/>
              <a:defRPr sz="2200"/>
            </a:lvl4pPr>
            <a:lvl5pPr indent="-368300" lvl="4" marL="2286000" algn="l">
              <a:lnSpc>
                <a:spcPct val="100000"/>
              </a:lnSpc>
              <a:spcBef>
                <a:spcPts val="0"/>
              </a:spcBef>
              <a:spcAft>
                <a:spcPts val="0"/>
              </a:spcAft>
              <a:buSzPts val="2200"/>
              <a:buChar char="○"/>
              <a:defRPr sz="2200"/>
            </a:lvl5pPr>
            <a:lvl6pPr indent="-368300" lvl="5" marL="2743200" algn="l">
              <a:lnSpc>
                <a:spcPct val="100000"/>
              </a:lnSpc>
              <a:spcBef>
                <a:spcPts val="0"/>
              </a:spcBef>
              <a:spcAft>
                <a:spcPts val="0"/>
              </a:spcAft>
              <a:buSzPts val="2200"/>
              <a:buChar char="■"/>
              <a:defRPr sz="2200"/>
            </a:lvl6pPr>
            <a:lvl7pPr indent="-368300" lvl="6" marL="3200400" algn="l">
              <a:lnSpc>
                <a:spcPct val="100000"/>
              </a:lnSpc>
              <a:spcBef>
                <a:spcPts val="0"/>
              </a:spcBef>
              <a:spcAft>
                <a:spcPts val="0"/>
              </a:spcAft>
              <a:buSzPts val="2200"/>
              <a:buChar char="●"/>
              <a:defRPr sz="2200"/>
            </a:lvl7pPr>
            <a:lvl8pPr indent="-368300" lvl="7" marL="3657600" algn="l">
              <a:lnSpc>
                <a:spcPct val="100000"/>
              </a:lnSpc>
              <a:spcBef>
                <a:spcPts val="0"/>
              </a:spcBef>
              <a:spcAft>
                <a:spcPts val="0"/>
              </a:spcAft>
              <a:buSzPts val="2200"/>
              <a:buChar char="○"/>
              <a:defRPr sz="2200"/>
            </a:lvl8pPr>
            <a:lvl9pPr indent="-368300" lvl="8" marL="4114800" algn="l">
              <a:lnSpc>
                <a:spcPct val="100000"/>
              </a:lnSpc>
              <a:spcBef>
                <a:spcPts val="0"/>
              </a:spcBef>
              <a:spcAft>
                <a:spcPts val="0"/>
              </a:spcAft>
              <a:buSzPts val="2200"/>
              <a:buChar char="■"/>
              <a:defRPr sz="2200"/>
            </a:lvl9pPr>
          </a:lstStyle>
          <a:p/>
        </p:txBody>
      </p:sp>
      <p:sp>
        <p:nvSpPr>
          <p:cNvPr id="152" name="Google Shape;152;p13"/>
          <p:cNvSpPr txBox="1"/>
          <p:nvPr>
            <p:ph idx="5" type="body"/>
          </p:nvPr>
        </p:nvSpPr>
        <p:spPr>
          <a:xfrm>
            <a:off x="4516345" y="4294375"/>
            <a:ext cx="2948400" cy="925200"/>
          </a:xfrm>
          <a:prstGeom prst="rect">
            <a:avLst/>
          </a:prstGeom>
          <a:noFill/>
          <a:ln>
            <a:noFill/>
          </a:ln>
        </p:spPr>
        <p:txBody>
          <a:bodyPr anchorCtr="0" anchor="t" bIns="121900" lIns="121900" spcFirstLastPara="1" rIns="121900" wrap="square" tIns="121900">
            <a:noAutofit/>
          </a:bodyPr>
          <a:lstStyle>
            <a:lvl1pPr indent="-368300" lvl="0" marL="457200" algn="ctr">
              <a:lnSpc>
                <a:spcPct val="100000"/>
              </a:lnSpc>
              <a:spcBef>
                <a:spcPts val="0"/>
              </a:spcBef>
              <a:spcAft>
                <a:spcPts val="0"/>
              </a:spcAft>
              <a:buSzPts val="2200"/>
              <a:buChar char="●"/>
              <a:defRPr sz="2200"/>
            </a:lvl1pPr>
            <a:lvl2pPr indent="-368300" lvl="1" marL="914400" algn="ctr">
              <a:lnSpc>
                <a:spcPct val="100000"/>
              </a:lnSpc>
              <a:spcBef>
                <a:spcPts val="0"/>
              </a:spcBef>
              <a:spcAft>
                <a:spcPts val="0"/>
              </a:spcAft>
              <a:buSzPts val="2200"/>
              <a:buChar char="○"/>
              <a:defRPr sz="2200"/>
            </a:lvl2pPr>
            <a:lvl3pPr indent="-368300" lvl="2" marL="1371600" algn="ctr">
              <a:lnSpc>
                <a:spcPct val="100000"/>
              </a:lnSpc>
              <a:spcBef>
                <a:spcPts val="0"/>
              </a:spcBef>
              <a:spcAft>
                <a:spcPts val="0"/>
              </a:spcAft>
              <a:buSzPts val="2200"/>
              <a:buChar char="■"/>
              <a:defRPr sz="2200"/>
            </a:lvl3pPr>
            <a:lvl4pPr indent="-368300" lvl="3" marL="1828800" algn="ctr">
              <a:lnSpc>
                <a:spcPct val="100000"/>
              </a:lnSpc>
              <a:spcBef>
                <a:spcPts val="0"/>
              </a:spcBef>
              <a:spcAft>
                <a:spcPts val="0"/>
              </a:spcAft>
              <a:buSzPts val="2200"/>
              <a:buChar char="●"/>
              <a:defRPr sz="2200"/>
            </a:lvl4pPr>
            <a:lvl5pPr indent="-368300" lvl="4" marL="2286000" algn="ctr">
              <a:lnSpc>
                <a:spcPct val="100000"/>
              </a:lnSpc>
              <a:spcBef>
                <a:spcPts val="0"/>
              </a:spcBef>
              <a:spcAft>
                <a:spcPts val="0"/>
              </a:spcAft>
              <a:buSzPts val="2200"/>
              <a:buChar char="○"/>
              <a:defRPr sz="2200"/>
            </a:lvl5pPr>
            <a:lvl6pPr indent="-368300" lvl="5" marL="2743200" algn="ctr">
              <a:lnSpc>
                <a:spcPct val="100000"/>
              </a:lnSpc>
              <a:spcBef>
                <a:spcPts val="0"/>
              </a:spcBef>
              <a:spcAft>
                <a:spcPts val="0"/>
              </a:spcAft>
              <a:buSzPts val="2200"/>
              <a:buChar char="■"/>
              <a:defRPr sz="2200"/>
            </a:lvl6pPr>
            <a:lvl7pPr indent="-368300" lvl="6" marL="3200400" algn="ctr">
              <a:lnSpc>
                <a:spcPct val="100000"/>
              </a:lnSpc>
              <a:spcBef>
                <a:spcPts val="0"/>
              </a:spcBef>
              <a:spcAft>
                <a:spcPts val="0"/>
              </a:spcAft>
              <a:buSzPts val="2200"/>
              <a:buChar char="●"/>
              <a:defRPr sz="2200"/>
            </a:lvl7pPr>
            <a:lvl8pPr indent="-368300" lvl="7" marL="3657600" algn="ctr">
              <a:lnSpc>
                <a:spcPct val="100000"/>
              </a:lnSpc>
              <a:spcBef>
                <a:spcPts val="0"/>
              </a:spcBef>
              <a:spcAft>
                <a:spcPts val="0"/>
              </a:spcAft>
              <a:buSzPts val="2200"/>
              <a:buChar char="○"/>
              <a:defRPr sz="2200"/>
            </a:lvl8pPr>
            <a:lvl9pPr indent="-368300" lvl="8" marL="4114800" algn="ctr">
              <a:lnSpc>
                <a:spcPct val="100000"/>
              </a:lnSpc>
              <a:spcBef>
                <a:spcPts val="0"/>
              </a:spcBef>
              <a:spcAft>
                <a:spcPts val="0"/>
              </a:spcAft>
              <a:buSzPts val="2200"/>
              <a:buChar char="■"/>
              <a:defRPr sz="2200"/>
            </a:lvl9pPr>
          </a:lstStyle>
          <a:p/>
        </p:txBody>
      </p:sp>
      <p:sp>
        <p:nvSpPr>
          <p:cNvPr id="153" name="Google Shape;153;p13"/>
          <p:cNvSpPr txBox="1"/>
          <p:nvPr>
            <p:ph idx="6" type="body"/>
          </p:nvPr>
        </p:nvSpPr>
        <p:spPr>
          <a:xfrm>
            <a:off x="715025" y="4294375"/>
            <a:ext cx="2948400" cy="925200"/>
          </a:xfrm>
          <a:prstGeom prst="rect">
            <a:avLst/>
          </a:prstGeom>
          <a:noFill/>
          <a:ln>
            <a:noFill/>
          </a:ln>
        </p:spPr>
        <p:txBody>
          <a:bodyPr anchorCtr="0" anchor="t" bIns="121900" lIns="121900" spcFirstLastPara="1" rIns="121900" wrap="square" tIns="121900">
            <a:noAutofit/>
          </a:bodyPr>
          <a:lstStyle>
            <a:lvl1pPr indent="-368300" lvl="0" marL="457200" algn="ctr">
              <a:lnSpc>
                <a:spcPct val="100000"/>
              </a:lnSpc>
              <a:spcBef>
                <a:spcPts val="0"/>
              </a:spcBef>
              <a:spcAft>
                <a:spcPts val="0"/>
              </a:spcAft>
              <a:buSzPts val="2200"/>
              <a:buChar char="●"/>
              <a:defRPr sz="2200"/>
            </a:lvl1pPr>
            <a:lvl2pPr indent="-368300" lvl="1" marL="914400" algn="ctr">
              <a:lnSpc>
                <a:spcPct val="100000"/>
              </a:lnSpc>
              <a:spcBef>
                <a:spcPts val="0"/>
              </a:spcBef>
              <a:spcAft>
                <a:spcPts val="0"/>
              </a:spcAft>
              <a:buSzPts val="2200"/>
              <a:buChar char="○"/>
              <a:defRPr sz="2200"/>
            </a:lvl2pPr>
            <a:lvl3pPr indent="-368300" lvl="2" marL="1371600" algn="ctr">
              <a:lnSpc>
                <a:spcPct val="100000"/>
              </a:lnSpc>
              <a:spcBef>
                <a:spcPts val="0"/>
              </a:spcBef>
              <a:spcAft>
                <a:spcPts val="0"/>
              </a:spcAft>
              <a:buSzPts val="2200"/>
              <a:buChar char="■"/>
              <a:defRPr sz="2200"/>
            </a:lvl3pPr>
            <a:lvl4pPr indent="-368300" lvl="3" marL="1828800" algn="ctr">
              <a:lnSpc>
                <a:spcPct val="100000"/>
              </a:lnSpc>
              <a:spcBef>
                <a:spcPts val="0"/>
              </a:spcBef>
              <a:spcAft>
                <a:spcPts val="0"/>
              </a:spcAft>
              <a:buSzPts val="2200"/>
              <a:buChar char="●"/>
              <a:defRPr sz="2200"/>
            </a:lvl4pPr>
            <a:lvl5pPr indent="-368300" lvl="4" marL="2286000" algn="ctr">
              <a:lnSpc>
                <a:spcPct val="100000"/>
              </a:lnSpc>
              <a:spcBef>
                <a:spcPts val="0"/>
              </a:spcBef>
              <a:spcAft>
                <a:spcPts val="0"/>
              </a:spcAft>
              <a:buSzPts val="2200"/>
              <a:buChar char="○"/>
              <a:defRPr sz="2200"/>
            </a:lvl5pPr>
            <a:lvl6pPr indent="-368300" lvl="5" marL="2743200" algn="ctr">
              <a:lnSpc>
                <a:spcPct val="100000"/>
              </a:lnSpc>
              <a:spcBef>
                <a:spcPts val="0"/>
              </a:spcBef>
              <a:spcAft>
                <a:spcPts val="0"/>
              </a:spcAft>
              <a:buSzPts val="2200"/>
              <a:buChar char="■"/>
              <a:defRPr sz="2200"/>
            </a:lvl6pPr>
            <a:lvl7pPr indent="-368300" lvl="6" marL="3200400" algn="ctr">
              <a:lnSpc>
                <a:spcPct val="100000"/>
              </a:lnSpc>
              <a:spcBef>
                <a:spcPts val="0"/>
              </a:spcBef>
              <a:spcAft>
                <a:spcPts val="0"/>
              </a:spcAft>
              <a:buSzPts val="2200"/>
              <a:buChar char="●"/>
              <a:defRPr sz="2200"/>
            </a:lvl7pPr>
            <a:lvl8pPr indent="-368300" lvl="7" marL="3657600" algn="ctr">
              <a:lnSpc>
                <a:spcPct val="100000"/>
              </a:lnSpc>
              <a:spcBef>
                <a:spcPts val="0"/>
              </a:spcBef>
              <a:spcAft>
                <a:spcPts val="0"/>
              </a:spcAft>
              <a:buSzPts val="2200"/>
              <a:buChar char="○"/>
              <a:defRPr sz="2200"/>
            </a:lvl8pPr>
            <a:lvl9pPr indent="-368300" lvl="8" marL="4114800" algn="ctr">
              <a:lnSpc>
                <a:spcPct val="100000"/>
              </a:lnSpc>
              <a:spcBef>
                <a:spcPts val="0"/>
              </a:spcBef>
              <a:spcAft>
                <a:spcPts val="0"/>
              </a:spcAft>
              <a:buSzPts val="2200"/>
              <a:buChar char="■"/>
              <a:defRPr sz="2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CUSTOM_12">
    <p:spTree>
      <p:nvGrpSpPr>
        <p:cNvPr id="154" name="Shape 154"/>
        <p:cNvGrpSpPr/>
        <p:nvPr/>
      </p:nvGrpSpPr>
      <p:grpSpPr>
        <a:xfrm>
          <a:off x="0" y="0"/>
          <a:ext cx="0" cy="0"/>
          <a:chOff x="0" y="0"/>
          <a:chExt cx="0" cy="0"/>
        </a:xfrm>
      </p:grpSpPr>
      <p:sp>
        <p:nvSpPr>
          <p:cNvPr id="155" name="Google Shape;155;p14"/>
          <p:cNvSpPr txBox="1"/>
          <p:nvPr>
            <p:ph idx="1" type="subTitle"/>
          </p:nvPr>
        </p:nvSpPr>
        <p:spPr>
          <a:xfrm>
            <a:off x="720400" y="2163600"/>
            <a:ext cx="32505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000"/>
              <a:buNone/>
              <a:defRPr b="1" sz="2000"/>
            </a:lvl1pPr>
            <a:lvl2pPr lvl="1" algn="l">
              <a:lnSpc>
                <a:spcPct val="115000"/>
              </a:lnSpc>
              <a:spcBef>
                <a:spcPts val="2100"/>
              </a:spcBef>
              <a:spcAft>
                <a:spcPts val="0"/>
              </a:spcAft>
              <a:buSzPts val="2000"/>
              <a:buNone/>
              <a:defRPr b="1" sz="2000"/>
            </a:lvl2pPr>
            <a:lvl3pPr lvl="2" algn="l">
              <a:lnSpc>
                <a:spcPct val="115000"/>
              </a:lnSpc>
              <a:spcBef>
                <a:spcPts val="2100"/>
              </a:spcBef>
              <a:spcAft>
                <a:spcPts val="0"/>
              </a:spcAft>
              <a:buSzPts val="2000"/>
              <a:buNone/>
              <a:defRPr b="1" sz="2000"/>
            </a:lvl3pPr>
            <a:lvl4pPr lvl="3" algn="l">
              <a:lnSpc>
                <a:spcPct val="115000"/>
              </a:lnSpc>
              <a:spcBef>
                <a:spcPts val="2100"/>
              </a:spcBef>
              <a:spcAft>
                <a:spcPts val="0"/>
              </a:spcAft>
              <a:buSzPts val="2000"/>
              <a:buNone/>
              <a:defRPr b="1" sz="2000"/>
            </a:lvl4pPr>
            <a:lvl5pPr lvl="4" algn="l">
              <a:lnSpc>
                <a:spcPct val="115000"/>
              </a:lnSpc>
              <a:spcBef>
                <a:spcPts val="2100"/>
              </a:spcBef>
              <a:spcAft>
                <a:spcPts val="0"/>
              </a:spcAft>
              <a:buSzPts val="2000"/>
              <a:buNone/>
              <a:defRPr b="1" sz="2000"/>
            </a:lvl5pPr>
            <a:lvl6pPr lvl="5" algn="l">
              <a:lnSpc>
                <a:spcPct val="115000"/>
              </a:lnSpc>
              <a:spcBef>
                <a:spcPts val="2100"/>
              </a:spcBef>
              <a:spcAft>
                <a:spcPts val="0"/>
              </a:spcAft>
              <a:buSzPts val="2000"/>
              <a:buNone/>
              <a:defRPr b="1" sz="2000"/>
            </a:lvl6pPr>
            <a:lvl7pPr lvl="6" algn="l">
              <a:lnSpc>
                <a:spcPct val="115000"/>
              </a:lnSpc>
              <a:spcBef>
                <a:spcPts val="2100"/>
              </a:spcBef>
              <a:spcAft>
                <a:spcPts val="0"/>
              </a:spcAft>
              <a:buSzPts val="2000"/>
              <a:buNone/>
              <a:defRPr b="1" sz="2000"/>
            </a:lvl7pPr>
            <a:lvl8pPr lvl="7" algn="l">
              <a:lnSpc>
                <a:spcPct val="115000"/>
              </a:lnSpc>
              <a:spcBef>
                <a:spcPts val="2100"/>
              </a:spcBef>
              <a:spcAft>
                <a:spcPts val="0"/>
              </a:spcAft>
              <a:buSzPts val="2000"/>
              <a:buNone/>
              <a:defRPr b="1" sz="2000"/>
            </a:lvl8pPr>
            <a:lvl9pPr lvl="8" algn="l">
              <a:lnSpc>
                <a:spcPct val="115000"/>
              </a:lnSpc>
              <a:spcBef>
                <a:spcPts val="2100"/>
              </a:spcBef>
              <a:spcAft>
                <a:spcPts val="2100"/>
              </a:spcAft>
              <a:buSzPts val="2000"/>
              <a:buNone/>
              <a:defRPr b="1" sz="2000"/>
            </a:lvl9pPr>
          </a:lstStyle>
          <a:p/>
        </p:txBody>
      </p:sp>
      <p:sp>
        <p:nvSpPr>
          <p:cNvPr id="156" name="Google Shape;156;p14"/>
          <p:cNvSpPr txBox="1"/>
          <p:nvPr>
            <p:ph idx="2" type="subTitle"/>
          </p:nvPr>
        </p:nvSpPr>
        <p:spPr>
          <a:xfrm>
            <a:off x="720400" y="4020325"/>
            <a:ext cx="32505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000"/>
              <a:buNone/>
              <a:defRPr b="1" sz="2000"/>
            </a:lvl1pPr>
            <a:lvl2pPr lvl="1" algn="l">
              <a:lnSpc>
                <a:spcPct val="115000"/>
              </a:lnSpc>
              <a:spcBef>
                <a:spcPts val="2100"/>
              </a:spcBef>
              <a:spcAft>
                <a:spcPts val="0"/>
              </a:spcAft>
              <a:buSzPts val="2000"/>
              <a:buNone/>
              <a:defRPr b="1" sz="2000"/>
            </a:lvl2pPr>
            <a:lvl3pPr lvl="2" algn="l">
              <a:lnSpc>
                <a:spcPct val="115000"/>
              </a:lnSpc>
              <a:spcBef>
                <a:spcPts val="2100"/>
              </a:spcBef>
              <a:spcAft>
                <a:spcPts val="0"/>
              </a:spcAft>
              <a:buSzPts val="2000"/>
              <a:buNone/>
              <a:defRPr b="1" sz="2000"/>
            </a:lvl3pPr>
            <a:lvl4pPr lvl="3" algn="l">
              <a:lnSpc>
                <a:spcPct val="115000"/>
              </a:lnSpc>
              <a:spcBef>
                <a:spcPts val="2100"/>
              </a:spcBef>
              <a:spcAft>
                <a:spcPts val="0"/>
              </a:spcAft>
              <a:buSzPts val="2000"/>
              <a:buNone/>
              <a:defRPr b="1" sz="2000"/>
            </a:lvl4pPr>
            <a:lvl5pPr lvl="4" algn="l">
              <a:lnSpc>
                <a:spcPct val="115000"/>
              </a:lnSpc>
              <a:spcBef>
                <a:spcPts val="2100"/>
              </a:spcBef>
              <a:spcAft>
                <a:spcPts val="0"/>
              </a:spcAft>
              <a:buSzPts val="2000"/>
              <a:buNone/>
              <a:defRPr b="1" sz="2000"/>
            </a:lvl5pPr>
            <a:lvl6pPr lvl="5" algn="l">
              <a:lnSpc>
                <a:spcPct val="115000"/>
              </a:lnSpc>
              <a:spcBef>
                <a:spcPts val="2100"/>
              </a:spcBef>
              <a:spcAft>
                <a:spcPts val="0"/>
              </a:spcAft>
              <a:buSzPts val="2000"/>
              <a:buNone/>
              <a:defRPr b="1" sz="2000"/>
            </a:lvl6pPr>
            <a:lvl7pPr lvl="6" algn="l">
              <a:lnSpc>
                <a:spcPct val="115000"/>
              </a:lnSpc>
              <a:spcBef>
                <a:spcPts val="2100"/>
              </a:spcBef>
              <a:spcAft>
                <a:spcPts val="0"/>
              </a:spcAft>
              <a:buSzPts val="2000"/>
              <a:buNone/>
              <a:defRPr b="1" sz="2000"/>
            </a:lvl7pPr>
            <a:lvl8pPr lvl="7" algn="l">
              <a:lnSpc>
                <a:spcPct val="115000"/>
              </a:lnSpc>
              <a:spcBef>
                <a:spcPts val="2100"/>
              </a:spcBef>
              <a:spcAft>
                <a:spcPts val="0"/>
              </a:spcAft>
              <a:buSzPts val="2000"/>
              <a:buNone/>
              <a:defRPr b="1" sz="2000"/>
            </a:lvl8pPr>
            <a:lvl9pPr lvl="8" algn="l">
              <a:lnSpc>
                <a:spcPct val="115000"/>
              </a:lnSpc>
              <a:spcBef>
                <a:spcPts val="2100"/>
              </a:spcBef>
              <a:spcAft>
                <a:spcPts val="2100"/>
              </a:spcAft>
              <a:buSzPts val="2000"/>
              <a:buNone/>
              <a:defRPr b="1" sz="2000"/>
            </a:lvl9pPr>
          </a:lstStyle>
          <a:p/>
        </p:txBody>
      </p:sp>
      <p:sp>
        <p:nvSpPr>
          <p:cNvPr id="157" name="Google Shape;157;p14"/>
          <p:cNvSpPr txBox="1"/>
          <p:nvPr>
            <p:ph idx="3" type="subTitle"/>
          </p:nvPr>
        </p:nvSpPr>
        <p:spPr>
          <a:xfrm>
            <a:off x="8381787" y="2172980"/>
            <a:ext cx="32505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000"/>
              <a:buNone/>
              <a:defRPr b="1" sz="2000"/>
            </a:lvl1pPr>
            <a:lvl2pPr lvl="1" algn="l">
              <a:lnSpc>
                <a:spcPct val="115000"/>
              </a:lnSpc>
              <a:spcBef>
                <a:spcPts val="2100"/>
              </a:spcBef>
              <a:spcAft>
                <a:spcPts val="0"/>
              </a:spcAft>
              <a:buSzPts val="2000"/>
              <a:buNone/>
              <a:defRPr b="1" sz="2000"/>
            </a:lvl2pPr>
            <a:lvl3pPr lvl="2" algn="l">
              <a:lnSpc>
                <a:spcPct val="115000"/>
              </a:lnSpc>
              <a:spcBef>
                <a:spcPts val="2100"/>
              </a:spcBef>
              <a:spcAft>
                <a:spcPts val="0"/>
              </a:spcAft>
              <a:buSzPts val="2000"/>
              <a:buNone/>
              <a:defRPr b="1" sz="2000"/>
            </a:lvl3pPr>
            <a:lvl4pPr lvl="3" algn="l">
              <a:lnSpc>
                <a:spcPct val="115000"/>
              </a:lnSpc>
              <a:spcBef>
                <a:spcPts val="2100"/>
              </a:spcBef>
              <a:spcAft>
                <a:spcPts val="0"/>
              </a:spcAft>
              <a:buSzPts val="2000"/>
              <a:buNone/>
              <a:defRPr b="1" sz="2000"/>
            </a:lvl4pPr>
            <a:lvl5pPr lvl="4" algn="l">
              <a:lnSpc>
                <a:spcPct val="115000"/>
              </a:lnSpc>
              <a:spcBef>
                <a:spcPts val="2100"/>
              </a:spcBef>
              <a:spcAft>
                <a:spcPts val="0"/>
              </a:spcAft>
              <a:buSzPts val="2000"/>
              <a:buNone/>
              <a:defRPr b="1" sz="2000"/>
            </a:lvl5pPr>
            <a:lvl6pPr lvl="5" algn="l">
              <a:lnSpc>
                <a:spcPct val="115000"/>
              </a:lnSpc>
              <a:spcBef>
                <a:spcPts val="2100"/>
              </a:spcBef>
              <a:spcAft>
                <a:spcPts val="0"/>
              </a:spcAft>
              <a:buSzPts val="2000"/>
              <a:buNone/>
              <a:defRPr b="1" sz="2000"/>
            </a:lvl6pPr>
            <a:lvl7pPr lvl="6" algn="l">
              <a:lnSpc>
                <a:spcPct val="115000"/>
              </a:lnSpc>
              <a:spcBef>
                <a:spcPts val="2100"/>
              </a:spcBef>
              <a:spcAft>
                <a:spcPts val="0"/>
              </a:spcAft>
              <a:buSzPts val="2000"/>
              <a:buNone/>
              <a:defRPr b="1" sz="2000"/>
            </a:lvl7pPr>
            <a:lvl8pPr lvl="7" algn="l">
              <a:lnSpc>
                <a:spcPct val="115000"/>
              </a:lnSpc>
              <a:spcBef>
                <a:spcPts val="2100"/>
              </a:spcBef>
              <a:spcAft>
                <a:spcPts val="0"/>
              </a:spcAft>
              <a:buSzPts val="2000"/>
              <a:buNone/>
              <a:defRPr b="1" sz="2000"/>
            </a:lvl8pPr>
            <a:lvl9pPr lvl="8" algn="l">
              <a:lnSpc>
                <a:spcPct val="115000"/>
              </a:lnSpc>
              <a:spcBef>
                <a:spcPts val="2100"/>
              </a:spcBef>
              <a:spcAft>
                <a:spcPts val="2100"/>
              </a:spcAft>
              <a:buSzPts val="2000"/>
              <a:buNone/>
              <a:defRPr b="1" sz="2000"/>
            </a:lvl9pPr>
          </a:lstStyle>
          <a:p/>
        </p:txBody>
      </p:sp>
      <p:sp>
        <p:nvSpPr>
          <p:cNvPr id="158" name="Google Shape;158;p14"/>
          <p:cNvSpPr txBox="1"/>
          <p:nvPr>
            <p:ph idx="4" type="subTitle"/>
          </p:nvPr>
        </p:nvSpPr>
        <p:spPr>
          <a:xfrm>
            <a:off x="4571787" y="2180950"/>
            <a:ext cx="32505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000"/>
              <a:buNone/>
              <a:defRPr b="1" sz="2000"/>
            </a:lvl1pPr>
            <a:lvl2pPr lvl="1" algn="l">
              <a:lnSpc>
                <a:spcPct val="115000"/>
              </a:lnSpc>
              <a:spcBef>
                <a:spcPts val="2100"/>
              </a:spcBef>
              <a:spcAft>
                <a:spcPts val="0"/>
              </a:spcAft>
              <a:buSzPts val="2000"/>
              <a:buNone/>
              <a:defRPr b="1" sz="2000"/>
            </a:lvl2pPr>
            <a:lvl3pPr lvl="2" algn="l">
              <a:lnSpc>
                <a:spcPct val="115000"/>
              </a:lnSpc>
              <a:spcBef>
                <a:spcPts val="2100"/>
              </a:spcBef>
              <a:spcAft>
                <a:spcPts val="0"/>
              </a:spcAft>
              <a:buSzPts val="2000"/>
              <a:buNone/>
              <a:defRPr b="1" sz="2000"/>
            </a:lvl3pPr>
            <a:lvl4pPr lvl="3" algn="l">
              <a:lnSpc>
                <a:spcPct val="115000"/>
              </a:lnSpc>
              <a:spcBef>
                <a:spcPts val="2100"/>
              </a:spcBef>
              <a:spcAft>
                <a:spcPts val="0"/>
              </a:spcAft>
              <a:buSzPts val="2000"/>
              <a:buNone/>
              <a:defRPr b="1" sz="2000"/>
            </a:lvl4pPr>
            <a:lvl5pPr lvl="4" algn="l">
              <a:lnSpc>
                <a:spcPct val="115000"/>
              </a:lnSpc>
              <a:spcBef>
                <a:spcPts val="2100"/>
              </a:spcBef>
              <a:spcAft>
                <a:spcPts val="0"/>
              </a:spcAft>
              <a:buSzPts val="2000"/>
              <a:buNone/>
              <a:defRPr b="1" sz="2000"/>
            </a:lvl5pPr>
            <a:lvl6pPr lvl="5" algn="l">
              <a:lnSpc>
                <a:spcPct val="115000"/>
              </a:lnSpc>
              <a:spcBef>
                <a:spcPts val="2100"/>
              </a:spcBef>
              <a:spcAft>
                <a:spcPts val="0"/>
              </a:spcAft>
              <a:buSzPts val="2000"/>
              <a:buNone/>
              <a:defRPr b="1" sz="2000"/>
            </a:lvl6pPr>
            <a:lvl7pPr lvl="6" algn="l">
              <a:lnSpc>
                <a:spcPct val="115000"/>
              </a:lnSpc>
              <a:spcBef>
                <a:spcPts val="2100"/>
              </a:spcBef>
              <a:spcAft>
                <a:spcPts val="0"/>
              </a:spcAft>
              <a:buSzPts val="2000"/>
              <a:buNone/>
              <a:defRPr b="1" sz="2000"/>
            </a:lvl7pPr>
            <a:lvl8pPr lvl="7" algn="l">
              <a:lnSpc>
                <a:spcPct val="115000"/>
              </a:lnSpc>
              <a:spcBef>
                <a:spcPts val="2100"/>
              </a:spcBef>
              <a:spcAft>
                <a:spcPts val="0"/>
              </a:spcAft>
              <a:buSzPts val="2000"/>
              <a:buNone/>
              <a:defRPr b="1" sz="2000"/>
            </a:lvl8pPr>
            <a:lvl9pPr lvl="8" algn="l">
              <a:lnSpc>
                <a:spcPct val="115000"/>
              </a:lnSpc>
              <a:spcBef>
                <a:spcPts val="2100"/>
              </a:spcBef>
              <a:spcAft>
                <a:spcPts val="2100"/>
              </a:spcAft>
              <a:buSzPts val="2000"/>
              <a:buNone/>
              <a:defRPr b="1" sz="2000"/>
            </a:lvl9pPr>
          </a:lstStyle>
          <a:p/>
        </p:txBody>
      </p:sp>
      <p:sp>
        <p:nvSpPr>
          <p:cNvPr id="159" name="Google Shape;159;p14"/>
          <p:cNvSpPr txBox="1"/>
          <p:nvPr>
            <p:ph idx="5" type="subTitle"/>
          </p:nvPr>
        </p:nvSpPr>
        <p:spPr>
          <a:xfrm>
            <a:off x="4571787" y="4020325"/>
            <a:ext cx="32505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000"/>
              <a:buNone/>
              <a:defRPr b="1" sz="2000"/>
            </a:lvl1pPr>
            <a:lvl2pPr lvl="1" algn="l">
              <a:lnSpc>
                <a:spcPct val="115000"/>
              </a:lnSpc>
              <a:spcBef>
                <a:spcPts val="2100"/>
              </a:spcBef>
              <a:spcAft>
                <a:spcPts val="0"/>
              </a:spcAft>
              <a:buSzPts val="2000"/>
              <a:buNone/>
              <a:defRPr b="1" sz="2000"/>
            </a:lvl2pPr>
            <a:lvl3pPr lvl="2" algn="l">
              <a:lnSpc>
                <a:spcPct val="115000"/>
              </a:lnSpc>
              <a:spcBef>
                <a:spcPts val="2100"/>
              </a:spcBef>
              <a:spcAft>
                <a:spcPts val="0"/>
              </a:spcAft>
              <a:buSzPts val="2000"/>
              <a:buNone/>
              <a:defRPr b="1" sz="2000"/>
            </a:lvl3pPr>
            <a:lvl4pPr lvl="3" algn="l">
              <a:lnSpc>
                <a:spcPct val="115000"/>
              </a:lnSpc>
              <a:spcBef>
                <a:spcPts val="2100"/>
              </a:spcBef>
              <a:spcAft>
                <a:spcPts val="0"/>
              </a:spcAft>
              <a:buSzPts val="2000"/>
              <a:buNone/>
              <a:defRPr b="1" sz="2000"/>
            </a:lvl4pPr>
            <a:lvl5pPr lvl="4" algn="l">
              <a:lnSpc>
                <a:spcPct val="115000"/>
              </a:lnSpc>
              <a:spcBef>
                <a:spcPts val="2100"/>
              </a:spcBef>
              <a:spcAft>
                <a:spcPts val="0"/>
              </a:spcAft>
              <a:buSzPts val="2000"/>
              <a:buNone/>
              <a:defRPr b="1" sz="2000"/>
            </a:lvl5pPr>
            <a:lvl6pPr lvl="5" algn="l">
              <a:lnSpc>
                <a:spcPct val="115000"/>
              </a:lnSpc>
              <a:spcBef>
                <a:spcPts val="2100"/>
              </a:spcBef>
              <a:spcAft>
                <a:spcPts val="0"/>
              </a:spcAft>
              <a:buSzPts val="2000"/>
              <a:buNone/>
              <a:defRPr b="1" sz="2000"/>
            </a:lvl6pPr>
            <a:lvl7pPr lvl="6" algn="l">
              <a:lnSpc>
                <a:spcPct val="115000"/>
              </a:lnSpc>
              <a:spcBef>
                <a:spcPts val="2100"/>
              </a:spcBef>
              <a:spcAft>
                <a:spcPts val="0"/>
              </a:spcAft>
              <a:buSzPts val="2000"/>
              <a:buNone/>
              <a:defRPr b="1" sz="2000"/>
            </a:lvl7pPr>
            <a:lvl8pPr lvl="7" algn="l">
              <a:lnSpc>
                <a:spcPct val="115000"/>
              </a:lnSpc>
              <a:spcBef>
                <a:spcPts val="2100"/>
              </a:spcBef>
              <a:spcAft>
                <a:spcPts val="0"/>
              </a:spcAft>
              <a:buSzPts val="2000"/>
              <a:buNone/>
              <a:defRPr b="1" sz="2000"/>
            </a:lvl8pPr>
            <a:lvl9pPr lvl="8" algn="l">
              <a:lnSpc>
                <a:spcPct val="115000"/>
              </a:lnSpc>
              <a:spcBef>
                <a:spcPts val="2100"/>
              </a:spcBef>
              <a:spcAft>
                <a:spcPts val="2100"/>
              </a:spcAft>
              <a:buSzPts val="2000"/>
              <a:buNone/>
              <a:defRPr b="1" sz="2000"/>
            </a:lvl9pPr>
          </a:lstStyle>
          <a:p/>
        </p:txBody>
      </p:sp>
      <p:sp>
        <p:nvSpPr>
          <p:cNvPr id="160" name="Google Shape;160;p14"/>
          <p:cNvSpPr txBox="1"/>
          <p:nvPr>
            <p:ph idx="6" type="subTitle"/>
          </p:nvPr>
        </p:nvSpPr>
        <p:spPr>
          <a:xfrm>
            <a:off x="8381787" y="4001780"/>
            <a:ext cx="32505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000"/>
              <a:buNone/>
              <a:defRPr b="1" sz="2000"/>
            </a:lvl1pPr>
            <a:lvl2pPr lvl="1" algn="l">
              <a:lnSpc>
                <a:spcPct val="115000"/>
              </a:lnSpc>
              <a:spcBef>
                <a:spcPts val="2100"/>
              </a:spcBef>
              <a:spcAft>
                <a:spcPts val="0"/>
              </a:spcAft>
              <a:buSzPts val="2000"/>
              <a:buNone/>
              <a:defRPr b="1" sz="2000"/>
            </a:lvl2pPr>
            <a:lvl3pPr lvl="2" algn="l">
              <a:lnSpc>
                <a:spcPct val="115000"/>
              </a:lnSpc>
              <a:spcBef>
                <a:spcPts val="2100"/>
              </a:spcBef>
              <a:spcAft>
                <a:spcPts val="0"/>
              </a:spcAft>
              <a:buSzPts val="2000"/>
              <a:buNone/>
              <a:defRPr b="1" sz="2000"/>
            </a:lvl3pPr>
            <a:lvl4pPr lvl="3" algn="l">
              <a:lnSpc>
                <a:spcPct val="115000"/>
              </a:lnSpc>
              <a:spcBef>
                <a:spcPts val="2100"/>
              </a:spcBef>
              <a:spcAft>
                <a:spcPts val="0"/>
              </a:spcAft>
              <a:buSzPts val="2000"/>
              <a:buNone/>
              <a:defRPr b="1" sz="2000"/>
            </a:lvl4pPr>
            <a:lvl5pPr lvl="4" algn="l">
              <a:lnSpc>
                <a:spcPct val="115000"/>
              </a:lnSpc>
              <a:spcBef>
                <a:spcPts val="2100"/>
              </a:spcBef>
              <a:spcAft>
                <a:spcPts val="0"/>
              </a:spcAft>
              <a:buSzPts val="2000"/>
              <a:buNone/>
              <a:defRPr b="1" sz="2000"/>
            </a:lvl5pPr>
            <a:lvl6pPr lvl="5" algn="l">
              <a:lnSpc>
                <a:spcPct val="115000"/>
              </a:lnSpc>
              <a:spcBef>
                <a:spcPts val="2100"/>
              </a:spcBef>
              <a:spcAft>
                <a:spcPts val="0"/>
              </a:spcAft>
              <a:buSzPts val="2000"/>
              <a:buNone/>
              <a:defRPr b="1" sz="2000"/>
            </a:lvl6pPr>
            <a:lvl7pPr lvl="6" algn="l">
              <a:lnSpc>
                <a:spcPct val="115000"/>
              </a:lnSpc>
              <a:spcBef>
                <a:spcPts val="2100"/>
              </a:spcBef>
              <a:spcAft>
                <a:spcPts val="0"/>
              </a:spcAft>
              <a:buSzPts val="2000"/>
              <a:buNone/>
              <a:defRPr b="1" sz="2000"/>
            </a:lvl7pPr>
            <a:lvl8pPr lvl="7" algn="l">
              <a:lnSpc>
                <a:spcPct val="115000"/>
              </a:lnSpc>
              <a:spcBef>
                <a:spcPts val="2100"/>
              </a:spcBef>
              <a:spcAft>
                <a:spcPts val="0"/>
              </a:spcAft>
              <a:buSzPts val="2000"/>
              <a:buNone/>
              <a:defRPr b="1" sz="2000"/>
            </a:lvl8pPr>
            <a:lvl9pPr lvl="8" algn="l">
              <a:lnSpc>
                <a:spcPct val="115000"/>
              </a:lnSpc>
              <a:spcBef>
                <a:spcPts val="2100"/>
              </a:spcBef>
              <a:spcAft>
                <a:spcPts val="2100"/>
              </a:spcAft>
              <a:buSzPts val="2000"/>
              <a:buNone/>
              <a:defRPr b="1" sz="2000"/>
            </a:lvl9pPr>
          </a:lstStyle>
          <a:p/>
        </p:txBody>
      </p:sp>
      <p:sp>
        <p:nvSpPr>
          <p:cNvPr id="161" name="Google Shape;161;p14"/>
          <p:cNvSpPr txBox="1"/>
          <p:nvPr>
            <p:ph type="title"/>
          </p:nvPr>
        </p:nvSpPr>
        <p:spPr>
          <a:xfrm>
            <a:off x="720400" y="898175"/>
            <a:ext cx="109119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62" name="Google Shape;162;p14"/>
          <p:cNvSpPr txBox="1"/>
          <p:nvPr>
            <p:ph idx="7" type="body"/>
          </p:nvPr>
        </p:nvSpPr>
        <p:spPr>
          <a:xfrm>
            <a:off x="4571787" y="2589800"/>
            <a:ext cx="3250500" cy="8340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163" name="Google Shape;163;p14"/>
          <p:cNvSpPr txBox="1"/>
          <p:nvPr>
            <p:ph idx="8" type="body"/>
          </p:nvPr>
        </p:nvSpPr>
        <p:spPr>
          <a:xfrm>
            <a:off x="8381787" y="4418600"/>
            <a:ext cx="3250500" cy="8340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164" name="Google Shape;164;p14"/>
          <p:cNvSpPr txBox="1"/>
          <p:nvPr>
            <p:ph idx="9" type="body"/>
          </p:nvPr>
        </p:nvSpPr>
        <p:spPr>
          <a:xfrm>
            <a:off x="4571787" y="4418600"/>
            <a:ext cx="3250500" cy="8340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165" name="Google Shape;165;p14"/>
          <p:cNvSpPr txBox="1"/>
          <p:nvPr>
            <p:ph idx="13" type="body"/>
          </p:nvPr>
        </p:nvSpPr>
        <p:spPr>
          <a:xfrm>
            <a:off x="720400" y="2589800"/>
            <a:ext cx="3250500" cy="8340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166" name="Google Shape;166;p14"/>
          <p:cNvSpPr txBox="1"/>
          <p:nvPr>
            <p:ph idx="14" type="body"/>
          </p:nvPr>
        </p:nvSpPr>
        <p:spPr>
          <a:xfrm>
            <a:off x="8381787" y="2589800"/>
            <a:ext cx="3250500" cy="8340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167" name="Google Shape;167;p14"/>
          <p:cNvSpPr txBox="1"/>
          <p:nvPr>
            <p:ph idx="15" type="body"/>
          </p:nvPr>
        </p:nvSpPr>
        <p:spPr>
          <a:xfrm>
            <a:off x="720400" y="4418600"/>
            <a:ext cx="3250500" cy="8340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168" name="Google Shape;168;p14"/>
          <p:cNvSpPr/>
          <p:nvPr/>
        </p:nvSpPr>
        <p:spPr>
          <a:xfrm>
            <a:off x="4762" y="4762"/>
            <a:ext cx="3145407"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eam">
  <p:cSld name="CUSTOM_8_1">
    <p:spTree>
      <p:nvGrpSpPr>
        <p:cNvPr id="169" name="Shape 169"/>
        <p:cNvGrpSpPr/>
        <p:nvPr/>
      </p:nvGrpSpPr>
      <p:grpSpPr>
        <a:xfrm>
          <a:off x="0" y="0"/>
          <a:ext cx="0" cy="0"/>
          <a:chOff x="0" y="0"/>
          <a:chExt cx="0" cy="0"/>
        </a:xfrm>
      </p:grpSpPr>
      <p:sp>
        <p:nvSpPr>
          <p:cNvPr id="170" name="Google Shape;170;p15"/>
          <p:cNvSpPr txBox="1"/>
          <p:nvPr>
            <p:ph idx="1" type="subTitle"/>
          </p:nvPr>
        </p:nvSpPr>
        <p:spPr>
          <a:xfrm>
            <a:off x="1189052" y="4020675"/>
            <a:ext cx="26589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100"/>
              <a:buNone/>
              <a:defRPr b="1" sz="2100"/>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171" name="Google Shape;171;p15"/>
          <p:cNvSpPr txBox="1"/>
          <p:nvPr>
            <p:ph idx="2" type="subTitle"/>
          </p:nvPr>
        </p:nvSpPr>
        <p:spPr>
          <a:xfrm>
            <a:off x="4713302" y="4020675"/>
            <a:ext cx="26589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100"/>
              <a:buNone/>
              <a:defRPr b="1" sz="2100"/>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172" name="Google Shape;172;p15"/>
          <p:cNvSpPr txBox="1"/>
          <p:nvPr>
            <p:ph idx="3" type="subTitle"/>
          </p:nvPr>
        </p:nvSpPr>
        <p:spPr>
          <a:xfrm>
            <a:off x="8237552" y="4020675"/>
            <a:ext cx="26586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100"/>
              <a:buNone/>
              <a:defRPr b="1" sz="2100"/>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173" name="Google Shape;173;p15"/>
          <p:cNvSpPr txBox="1"/>
          <p:nvPr>
            <p:ph type="title"/>
          </p:nvPr>
        </p:nvSpPr>
        <p:spPr>
          <a:xfrm>
            <a:off x="1189050" y="669575"/>
            <a:ext cx="9707400" cy="7635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dk1"/>
              </a:buClr>
              <a:buSzPts val="4000"/>
              <a:buFont typeface="Aldrich"/>
              <a:buNone/>
              <a:defRPr/>
            </a:lvl1pPr>
            <a:lvl2pPr lvl="1"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74" name="Google Shape;174;p15"/>
          <p:cNvSpPr txBox="1"/>
          <p:nvPr>
            <p:ph idx="4" type="body"/>
          </p:nvPr>
        </p:nvSpPr>
        <p:spPr>
          <a:xfrm>
            <a:off x="1189050" y="4458625"/>
            <a:ext cx="2658900" cy="9252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sz="1700"/>
            </a:lvl1pPr>
            <a:lvl2pPr indent="-336550" lvl="1" marL="914400" algn="l">
              <a:lnSpc>
                <a:spcPct val="115000"/>
              </a:lnSpc>
              <a:spcBef>
                <a:spcPts val="2100"/>
              </a:spcBef>
              <a:spcAft>
                <a:spcPts val="0"/>
              </a:spcAft>
              <a:buSzPts val="1700"/>
              <a:buChar char="○"/>
              <a:defRPr sz="1700"/>
            </a:lvl2pPr>
            <a:lvl3pPr indent="-336550" lvl="2" marL="1371600" algn="l">
              <a:lnSpc>
                <a:spcPct val="115000"/>
              </a:lnSpc>
              <a:spcBef>
                <a:spcPts val="2100"/>
              </a:spcBef>
              <a:spcAft>
                <a:spcPts val="0"/>
              </a:spcAft>
              <a:buSzPts val="1700"/>
              <a:buChar char="■"/>
              <a:defRPr sz="1700"/>
            </a:lvl3pPr>
            <a:lvl4pPr indent="-336550" lvl="3" marL="1828800" algn="l">
              <a:lnSpc>
                <a:spcPct val="115000"/>
              </a:lnSpc>
              <a:spcBef>
                <a:spcPts val="2100"/>
              </a:spcBef>
              <a:spcAft>
                <a:spcPts val="0"/>
              </a:spcAft>
              <a:buSzPts val="1700"/>
              <a:buChar char="●"/>
              <a:defRPr sz="1700"/>
            </a:lvl4pPr>
            <a:lvl5pPr indent="-336550" lvl="4" marL="2286000" algn="l">
              <a:lnSpc>
                <a:spcPct val="115000"/>
              </a:lnSpc>
              <a:spcBef>
                <a:spcPts val="2100"/>
              </a:spcBef>
              <a:spcAft>
                <a:spcPts val="0"/>
              </a:spcAft>
              <a:buSzPts val="1700"/>
              <a:buChar char="○"/>
              <a:defRPr sz="1700"/>
            </a:lvl5pPr>
            <a:lvl6pPr indent="-336550" lvl="5" marL="2743200" algn="l">
              <a:lnSpc>
                <a:spcPct val="115000"/>
              </a:lnSpc>
              <a:spcBef>
                <a:spcPts val="2100"/>
              </a:spcBef>
              <a:spcAft>
                <a:spcPts val="0"/>
              </a:spcAft>
              <a:buSzPts val="1700"/>
              <a:buChar char="■"/>
              <a:defRPr sz="1700"/>
            </a:lvl6pPr>
            <a:lvl7pPr indent="-336550" lvl="6" marL="3200400" algn="l">
              <a:lnSpc>
                <a:spcPct val="115000"/>
              </a:lnSpc>
              <a:spcBef>
                <a:spcPts val="2100"/>
              </a:spcBef>
              <a:spcAft>
                <a:spcPts val="0"/>
              </a:spcAft>
              <a:buSzPts val="1700"/>
              <a:buChar char="●"/>
              <a:defRPr sz="1700"/>
            </a:lvl7pPr>
            <a:lvl8pPr indent="-336550" lvl="7" marL="3657600" algn="l">
              <a:lnSpc>
                <a:spcPct val="115000"/>
              </a:lnSpc>
              <a:spcBef>
                <a:spcPts val="2100"/>
              </a:spcBef>
              <a:spcAft>
                <a:spcPts val="0"/>
              </a:spcAft>
              <a:buSzPts val="1700"/>
              <a:buChar char="○"/>
              <a:defRPr sz="1700"/>
            </a:lvl8pPr>
            <a:lvl9pPr indent="-336550" lvl="8" marL="4114800" algn="l">
              <a:lnSpc>
                <a:spcPct val="115000"/>
              </a:lnSpc>
              <a:spcBef>
                <a:spcPts val="2100"/>
              </a:spcBef>
              <a:spcAft>
                <a:spcPts val="2100"/>
              </a:spcAft>
              <a:buSzPts val="1700"/>
              <a:buChar char="■"/>
              <a:defRPr sz="1700"/>
            </a:lvl9pPr>
          </a:lstStyle>
          <a:p/>
        </p:txBody>
      </p:sp>
      <p:sp>
        <p:nvSpPr>
          <p:cNvPr id="175" name="Google Shape;175;p15"/>
          <p:cNvSpPr txBox="1"/>
          <p:nvPr>
            <p:ph idx="5" type="body"/>
          </p:nvPr>
        </p:nvSpPr>
        <p:spPr>
          <a:xfrm>
            <a:off x="4713300" y="4447196"/>
            <a:ext cx="2658900" cy="9234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sz="1700"/>
            </a:lvl1pPr>
            <a:lvl2pPr indent="-336550" lvl="1" marL="914400" algn="l">
              <a:lnSpc>
                <a:spcPct val="115000"/>
              </a:lnSpc>
              <a:spcBef>
                <a:spcPts val="2100"/>
              </a:spcBef>
              <a:spcAft>
                <a:spcPts val="0"/>
              </a:spcAft>
              <a:buSzPts val="1700"/>
              <a:buChar char="○"/>
              <a:defRPr sz="1700"/>
            </a:lvl2pPr>
            <a:lvl3pPr indent="-336550" lvl="2" marL="1371600" algn="l">
              <a:lnSpc>
                <a:spcPct val="115000"/>
              </a:lnSpc>
              <a:spcBef>
                <a:spcPts val="2100"/>
              </a:spcBef>
              <a:spcAft>
                <a:spcPts val="0"/>
              </a:spcAft>
              <a:buSzPts val="1700"/>
              <a:buChar char="■"/>
              <a:defRPr sz="1700"/>
            </a:lvl3pPr>
            <a:lvl4pPr indent="-336550" lvl="3" marL="1828800" algn="l">
              <a:lnSpc>
                <a:spcPct val="115000"/>
              </a:lnSpc>
              <a:spcBef>
                <a:spcPts val="2100"/>
              </a:spcBef>
              <a:spcAft>
                <a:spcPts val="0"/>
              </a:spcAft>
              <a:buSzPts val="1700"/>
              <a:buChar char="●"/>
              <a:defRPr sz="1700"/>
            </a:lvl4pPr>
            <a:lvl5pPr indent="-336550" lvl="4" marL="2286000" algn="l">
              <a:lnSpc>
                <a:spcPct val="115000"/>
              </a:lnSpc>
              <a:spcBef>
                <a:spcPts val="2100"/>
              </a:spcBef>
              <a:spcAft>
                <a:spcPts val="0"/>
              </a:spcAft>
              <a:buSzPts val="1700"/>
              <a:buChar char="○"/>
              <a:defRPr sz="1700"/>
            </a:lvl5pPr>
            <a:lvl6pPr indent="-336550" lvl="5" marL="2743200" algn="l">
              <a:lnSpc>
                <a:spcPct val="115000"/>
              </a:lnSpc>
              <a:spcBef>
                <a:spcPts val="2100"/>
              </a:spcBef>
              <a:spcAft>
                <a:spcPts val="0"/>
              </a:spcAft>
              <a:buSzPts val="1700"/>
              <a:buChar char="■"/>
              <a:defRPr sz="1700"/>
            </a:lvl6pPr>
            <a:lvl7pPr indent="-336550" lvl="6" marL="3200400" algn="l">
              <a:lnSpc>
                <a:spcPct val="115000"/>
              </a:lnSpc>
              <a:spcBef>
                <a:spcPts val="2100"/>
              </a:spcBef>
              <a:spcAft>
                <a:spcPts val="0"/>
              </a:spcAft>
              <a:buSzPts val="1700"/>
              <a:buChar char="●"/>
              <a:defRPr sz="1700"/>
            </a:lvl7pPr>
            <a:lvl8pPr indent="-336550" lvl="7" marL="3657600" algn="l">
              <a:lnSpc>
                <a:spcPct val="115000"/>
              </a:lnSpc>
              <a:spcBef>
                <a:spcPts val="2100"/>
              </a:spcBef>
              <a:spcAft>
                <a:spcPts val="0"/>
              </a:spcAft>
              <a:buSzPts val="1700"/>
              <a:buChar char="○"/>
              <a:defRPr sz="1700"/>
            </a:lvl8pPr>
            <a:lvl9pPr indent="-336550" lvl="8" marL="4114800" algn="l">
              <a:lnSpc>
                <a:spcPct val="115000"/>
              </a:lnSpc>
              <a:spcBef>
                <a:spcPts val="2100"/>
              </a:spcBef>
              <a:spcAft>
                <a:spcPts val="2100"/>
              </a:spcAft>
              <a:buSzPts val="1700"/>
              <a:buChar char="■"/>
              <a:defRPr sz="1700"/>
            </a:lvl9pPr>
          </a:lstStyle>
          <a:p/>
        </p:txBody>
      </p:sp>
      <p:sp>
        <p:nvSpPr>
          <p:cNvPr id="176" name="Google Shape;176;p15"/>
          <p:cNvSpPr txBox="1"/>
          <p:nvPr>
            <p:ph idx="6" type="body"/>
          </p:nvPr>
        </p:nvSpPr>
        <p:spPr>
          <a:xfrm>
            <a:off x="8237550" y="4433967"/>
            <a:ext cx="2658900" cy="9234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sz="1700"/>
            </a:lvl1pPr>
            <a:lvl2pPr indent="-336550" lvl="1" marL="914400" algn="l">
              <a:lnSpc>
                <a:spcPct val="115000"/>
              </a:lnSpc>
              <a:spcBef>
                <a:spcPts val="2100"/>
              </a:spcBef>
              <a:spcAft>
                <a:spcPts val="0"/>
              </a:spcAft>
              <a:buSzPts val="1700"/>
              <a:buChar char="○"/>
              <a:defRPr sz="1700"/>
            </a:lvl2pPr>
            <a:lvl3pPr indent="-336550" lvl="2" marL="1371600" algn="l">
              <a:lnSpc>
                <a:spcPct val="115000"/>
              </a:lnSpc>
              <a:spcBef>
                <a:spcPts val="2100"/>
              </a:spcBef>
              <a:spcAft>
                <a:spcPts val="0"/>
              </a:spcAft>
              <a:buSzPts val="1700"/>
              <a:buChar char="■"/>
              <a:defRPr sz="1700"/>
            </a:lvl3pPr>
            <a:lvl4pPr indent="-336550" lvl="3" marL="1828800" algn="l">
              <a:lnSpc>
                <a:spcPct val="115000"/>
              </a:lnSpc>
              <a:spcBef>
                <a:spcPts val="2100"/>
              </a:spcBef>
              <a:spcAft>
                <a:spcPts val="0"/>
              </a:spcAft>
              <a:buSzPts val="1700"/>
              <a:buChar char="●"/>
              <a:defRPr sz="1700"/>
            </a:lvl4pPr>
            <a:lvl5pPr indent="-336550" lvl="4" marL="2286000" algn="l">
              <a:lnSpc>
                <a:spcPct val="115000"/>
              </a:lnSpc>
              <a:spcBef>
                <a:spcPts val="2100"/>
              </a:spcBef>
              <a:spcAft>
                <a:spcPts val="0"/>
              </a:spcAft>
              <a:buSzPts val="1700"/>
              <a:buChar char="○"/>
              <a:defRPr sz="1700"/>
            </a:lvl5pPr>
            <a:lvl6pPr indent="-336550" lvl="5" marL="2743200" algn="l">
              <a:lnSpc>
                <a:spcPct val="115000"/>
              </a:lnSpc>
              <a:spcBef>
                <a:spcPts val="2100"/>
              </a:spcBef>
              <a:spcAft>
                <a:spcPts val="0"/>
              </a:spcAft>
              <a:buSzPts val="1700"/>
              <a:buChar char="■"/>
              <a:defRPr sz="1700"/>
            </a:lvl6pPr>
            <a:lvl7pPr indent="-336550" lvl="6" marL="3200400" algn="l">
              <a:lnSpc>
                <a:spcPct val="115000"/>
              </a:lnSpc>
              <a:spcBef>
                <a:spcPts val="2100"/>
              </a:spcBef>
              <a:spcAft>
                <a:spcPts val="0"/>
              </a:spcAft>
              <a:buSzPts val="1700"/>
              <a:buChar char="●"/>
              <a:defRPr sz="1700"/>
            </a:lvl7pPr>
            <a:lvl8pPr indent="-336550" lvl="7" marL="3657600" algn="l">
              <a:lnSpc>
                <a:spcPct val="115000"/>
              </a:lnSpc>
              <a:spcBef>
                <a:spcPts val="2100"/>
              </a:spcBef>
              <a:spcAft>
                <a:spcPts val="0"/>
              </a:spcAft>
              <a:buSzPts val="1700"/>
              <a:buChar char="○"/>
              <a:defRPr sz="1700"/>
            </a:lvl8pPr>
            <a:lvl9pPr indent="-336550" lvl="8" marL="4114800" algn="l">
              <a:lnSpc>
                <a:spcPct val="115000"/>
              </a:lnSpc>
              <a:spcBef>
                <a:spcPts val="2100"/>
              </a:spcBef>
              <a:spcAft>
                <a:spcPts val="2100"/>
              </a:spcAft>
              <a:buSzPts val="1700"/>
              <a:buChar char="■"/>
              <a:defRPr sz="1700"/>
            </a:lvl9pPr>
          </a:lstStyle>
          <a:p/>
        </p:txBody>
      </p:sp>
      <p:sp>
        <p:nvSpPr>
          <p:cNvPr id="177" name="Google Shape;177;p15"/>
          <p:cNvSpPr/>
          <p:nvPr/>
        </p:nvSpPr>
        <p:spPr>
          <a:xfrm flipH="1">
            <a:off x="8732065" y="0"/>
            <a:ext cx="3459948"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8" name="Google Shape;178;p15"/>
          <p:cNvSpPr/>
          <p:nvPr/>
        </p:nvSpPr>
        <p:spPr>
          <a:xfrm>
            <a:off x="-10" y="0"/>
            <a:ext cx="3459948"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179" name="Shape 179"/>
        <p:cNvGrpSpPr/>
        <p:nvPr/>
      </p:nvGrpSpPr>
      <p:grpSpPr>
        <a:xfrm>
          <a:off x="0" y="0"/>
          <a:ext cx="0" cy="0"/>
          <a:chOff x="0" y="0"/>
          <a:chExt cx="0" cy="0"/>
        </a:xfrm>
      </p:grpSpPr>
      <p:sp>
        <p:nvSpPr>
          <p:cNvPr id="180" name="Google Shape;180;p16"/>
          <p:cNvSpPr txBox="1"/>
          <p:nvPr>
            <p:ph idx="1" type="subTitle"/>
          </p:nvPr>
        </p:nvSpPr>
        <p:spPr>
          <a:xfrm>
            <a:off x="8378500" y="1882375"/>
            <a:ext cx="33978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b="1" sz="1800"/>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181" name="Google Shape;181;p16"/>
          <p:cNvSpPr txBox="1"/>
          <p:nvPr>
            <p:ph idx="2" type="subTitle"/>
          </p:nvPr>
        </p:nvSpPr>
        <p:spPr>
          <a:xfrm>
            <a:off x="8378500" y="4102757"/>
            <a:ext cx="33978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b="1" sz="1800"/>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182" name="Google Shape;182;p1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83" name="Google Shape;183;p16"/>
          <p:cNvSpPr txBox="1"/>
          <p:nvPr>
            <p:ph idx="3" type="body"/>
          </p:nvPr>
        </p:nvSpPr>
        <p:spPr>
          <a:xfrm>
            <a:off x="8378500" y="2318375"/>
            <a:ext cx="3397800" cy="1553400"/>
          </a:xfrm>
          <a:prstGeom prst="rect">
            <a:avLst/>
          </a:prstGeom>
          <a:noFill/>
          <a:ln>
            <a:noFill/>
          </a:ln>
        </p:spPr>
        <p:txBody>
          <a:bodyPr anchorCtr="0" anchor="t" bIns="121900" lIns="121900" spcFirstLastPara="1" rIns="121900" wrap="square" tIns="1219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184" name="Google Shape;184;p16"/>
          <p:cNvSpPr txBox="1"/>
          <p:nvPr>
            <p:ph idx="4" type="body"/>
          </p:nvPr>
        </p:nvSpPr>
        <p:spPr>
          <a:xfrm>
            <a:off x="8378500" y="4506700"/>
            <a:ext cx="3397800" cy="1553400"/>
          </a:xfrm>
          <a:prstGeom prst="rect">
            <a:avLst/>
          </a:prstGeom>
          <a:noFill/>
          <a:ln>
            <a:noFill/>
          </a:ln>
        </p:spPr>
        <p:txBody>
          <a:bodyPr anchorCtr="0" anchor="t" bIns="121900" lIns="121900" spcFirstLastPara="1" rIns="121900" wrap="square" tIns="1219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185" name="Shape 185"/>
        <p:cNvGrpSpPr/>
        <p:nvPr/>
      </p:nvGrpSpPr>
      <p:grpSpPr>
        <a:xfrm>
          <a:off x="0" y="0"/>
          <a:ext cx="0" cy="0"/>
          <a:chOff x="0" y="0"/>
          <a:chExt cx="0" cy="0"/>
        </a:xfrm>
      </p:grpSpPr>
      <p:sp>
        <p:nvSpPr>
          <p:cNvPr id="186" name="Google Shape;186;p17"/>
          <p:cNvSpPr txBox="1"/>
          <p:nvPr>
            <p:ph idx="1" type="subTitle"/>
          </p:nvPr>
        </p:nvSpPr>
        <p:spPr>
          <a:xfrm>
            <a:off x="1630392" y="2868088"/>
            <a:ext cx="1578634" cy="606900"/>
          </a:xfrm>
          <a:prstGeom prst="rect">
            <a:avLst/>
          </a:prstGeom>
          <a:noFill/>
          <a:ln>
            <a:noFill/>
          </a:ln>
        </p:spPr>
        <p:txBody>
          <a:bodyPr anchorCtr="0" anchor="t" bIns="121900" lIns="121900" spcFirstLastPara="1" rIns="121900" wrap="square" tIns="121900">
            <a:noAutofit/>
          </a:bodyPr>
          <a:lstStyle>
            <a:lvl1pPr lvl="0" algn="ctr">
              <a:lnSpc>
                <a:spcPct val="115000"/>
              </a:lnSpc>
              <a:spcBef>
                <a:spcPts val="0"/>
              </a:spcBef>
              <a:spcAft>
                <a:spcPts val="0"/>
              </a:spcAft>
              <a:buSzPts val="2000"/>
              <a:buNone/>
              <a:defRPr b="1" sz="2000"/>
            </a:lvl1pPr>
            <a:lvl2pPr lvl="1" algn="ctr">
              <a:lnSpc>
                <a:spcPct val="115000"/>
              </a:lnSpc>
              <a:spcBef>
                <a:spcPts val="2100"/>
              </a:spcBef>
              <a:spcAft>
                <a:spcPts val="0"/>
              </a:spcAft>
              <a:buSzPts val="2000"/>
              <a:buNone/>
              <a:defRPr b="1" sz="2000"/>
            </a:lvl2pPr>
            <a:lvl3pPr lvl="2" algn="ctr">
              <a:lnSpc>
                <a:spcPct val="115000"/>
              </a:lnSpc>
              <a:spcBef>
                <a:spcPts val="2100"/>
              </a:spcBef>
              <a:spcAft>
                <a:spcPts val="0"/>
              </a:spcAft>
              <a:buSzPts val="2000"/>
              <a:buNone/>
              <a:defRPr b="1" sz="2000"/>
            </a:lvl3pPr>
            <a:lvl4pPr lvl="3" algn="ctr">
              <a:lnSpc>
                <a:spcPct val="115000"/>
              </a:lnSpc>
              <a:spcBef>
                <a:spcPts val="2100"/>
              </a:spcBef>
              <a:spcAft>
                <a:spcPts val="0"/>
              </a:spcAft>
              <a:buSzPts val="2000"/>
              <a:buNone/>
              <a:defRPr b="1" sz="2000"/>
            </a:lvl4pPr>
            <a:lvl5pPr lvl="4" algn="ctr">
              <a:lnSpc>
                <a:spcPct val="115000"/>
              </a:lnSpc>
              <a:spcBef>
                <a:spcPts val="2100"/>
              </a:spcBef>
              <a:spcAft>
                <a:spcPts val="0"/>
              </a:spcAft>
              <a:buSzPts val="2000"/>
              <a:buNone/>
              <a:defRPr b="1" sz="2000"/>
            </a:lvl5pPr>
            <a:lvl6pPr lvl="5" algn="ctr">
              <a:lnSpc>
                <a:spcPct val="115000"/>
              </a:lnSpc>
              <a:spcBef>
                <a:spcPts val="2100"/>
              </a:spcBef>
              <a:spcAft>
                <a:spcPts val="0"/>
              </a:spcAft>
              <a:buSzPts val="2000"/>
              <a:buNone/>
              <a:defRPr b="1" sz="2000"/>
            </a:lvl6pPr>
            <a:lvl7pPr lvl="6" algn="ctr">
              <a:lnSpc>
                <a:spcPct val="115000"/>
              </a:lnSpc>
              <a:spcBef>
                <a:spcPts val="2100"/>
              </a:spcBef>
              <a:spcAft>
                <a:spcPts val="0"/>
              </a:spcAft>
              <a:buSzPts val="2000"/>
              <a:buNone/>
              <a:defRPr b="1" sz="2000"/>
            </a:lvl7pPr>
            <a:lvl8pPr lvl="7" algn="ctr">
              <a:lnSpc>
                <a:spcPct val="115000"/>
              </a:lnSpc>
              <a:spcBef>
                <a:spcPts val="2100"/>
              </a:spcBef>
              <a:spcAft>
                <a:spcPts val="0"/>
              </a:spcAft>
              <a:buSzPts val="2000"/>
              <a:buNone/>
              <a:defRPr b="1" sz="2000"/>
            </a:lvl8pPr>
            <a:lvl9pPr lvl="8" algn="ctr">
              <a:lnSpc>
                <a:spcPct val="115000"/>
              </a:lnSpc>
              <a:spcBef>
                <a:spcPts val="2100"/>
              </a:spcBef>
              <a:spcAft>
                <a:spcPts val="2100"/>
              </a:spcAft>
              <a:buSzPts val="2000"/>
              <a:buNone/>
              <a:defRPr b="1" sz="2000"/>
            </a:lvl9pPr>
          </a:lstStyle>
          <a:p/>
        </p:txBody>
      </p:sp>
      <p:sp>
        <p:nvSpPr>
          <p:cNvPr id="187" name="Google Shape;187;p17"/>
          <p:cNvSpPr txBox="1"/>
          <p:nvPr>
            <p:ph idx="2" type="subTitle"/>
          </p:nvPr>
        </p:nvSpPr>
        <p:spPr>
          <a:xfrm>
            <a:off x="3722749" y="2868088"/>
            <a:ext cx="1578634" cy="606900"/>
          </a:xfrm>
          <a:prstGeom prst="rect">
            <a:avLst/>
          </a:prstGeom>
          <a:noFill/>
          <a:ln>
            <a:noFill/>
          </a:ln>
        </p:spPr>
        <p:txBody>
          <a:bodyPr anchorCtr="0" anchor="t" bIns="121900" lIns="121900" spcFirstLastPara="1" rIns="121900" wrap="square" tIns="121900">
            <a:noAutofit/>
          </a:bodyPr>
          <a:lstStyle>
            <a:lvl1pPr lvl="0" algn="ctr">
              <a:lnSpc>
                <a:spcPct val="115000"/>
              </a:lnSpc>
              <a:spcBef>
                <a:spcPts val="0"/>
              </a:spcBef>
              <a:spcAft>
                <a:spcPts val="0"/>
              </a:spcAft>
              <a:buSzPts val="2000"/>
              <a:buNone/>
              <a:defRPr b="1" sz="2000"/>
            </a:lvl1pPr>
            <a:lvl2pPr lvl="1" algn="ctr">
              <a:lnSpc>
                <a:spcPct val="115000"/>
              </a:lnSpc>
              <a:spcBef>
                <a:spcPts val="2100"/>
              </a:spcBef>
              <a:spcAft>
                <a:spcPts val="0"/>
              </a:spcAft>
              <a:buSzPts val="2000"/>
              <a:buNone/>
              <a:defRPr b="1" sz="2000"/>
            </a:lvl2pPr>
            <a:lvl3pPr lvl="2" algn="ctr">
              <a:lnSpc>
                <a:spcPct val="115000"/>
              </a:lnSpc>
              <a:spcBef>
                <a:spcPts val="2100"/>
              </a:spcBef>
              <a:spcAft>
                <a:spcPts val="0"/>
              </a:spcAft>
              <a:buSzPts val="2000"/>
              <a:buNone/>
              <a:defRPr b="1" sz="2000"/>
            </a:lvl3pPr>
            <a:lvl4pPr lvl="3" algn="ctr">
              <a:lnSpc>
                <a:spcPct val="115000"/>
              </a:lnSpc>
              <a:spcBef>
                <a:spcPts val="2100"/>
              </a:spcBef>
              <a:spcAft>
                <a:spcPts val="0"/>
              </a:spcAft>
              <a:buSzPts val="2000"/>
              <a:buNone/>
              <a:defRPr b="1" sz="2000"/>
            </a:lvl4pPr>
            <a:lvl5pPr lvl="4" algn="ctr">
              <a:lnSpc>
                <a:spcPct val="115000"/>
              </a:lnSpc>
              <a:spcBef>
                <a:spcPts val="2100"/>
              </a:spcBef>
              <a:spcAft>
                <a:spcPts val="0"/>
              </a:spcAft>
              <a:buSzPts val="2000"/>
              <a:buNone/>
              <a:defRPr b="1" sz="2000"/>
            </a:lvl5pPr>
            <a:lvl6pPr lvl="5" algn="ctr">
              <a:lnSpc>
                <a:spcPct val="115000"/>
              </a:lnSpc>
              <a:spcBef>
                <a:spcPts val="2100"/>
              </a:spcBef>
              <a:spcAft>
                <a:spcPts val="0"/>
              </a:spcAft>
              <a:buSzPts val="2000"/>
              <a:buNone/>
              <a:defRPr b="1" sz="2000"/>
            </a:lvl6pPr>
            <a:lvl7pPr lvl="6" algn="ctr">
              <a:lnSpc>
                <a:spcPct val="115000"/>
              </a:lnSpc>
              <a:spcBef>
                <a:spcPts val="2100"/>
              </a:spcBef>
              <a:spcAft>
                <a:spcPts val="0"/>
              </a:spcAft>
              <a:buSzPts val="2000"/>
              <a:buNone/>
              <a:defRPr b="1" sz="2000"/>
            </a:lvl7pPr>
            <a:lvl8pPr lvl="7" algn="ctr">
              <a:lnSpc>
                <a:spcPct val="115000"/>
              </a:lnSpc>
              <a:spcBef>
                <a:spcPts val="2100"/>
              </a:spcBef>
              <a:spcAft>
                <a:spcPts val="0"/>
              </a:spcAft>
              <a:buSzPts val="2000"/>
              <a:buNone/>
              <a:defRPr b="1" sz="2000"/>
            </a:lvl8pPr>
            <a:lvl9pPr lvl="8" algn="ctr">
              <a:lnSpc>
                <a:spcPct val="115000"/>
              </a:lnSpc>
              <a:spcBef>
                <a:spcPts val="2100"/>
              </a:spcBef>
              <a:spcAft>
                <a:spcPts val="2100"/>
              </a:spcAft>
              <a:buSzPts val="2000"/>
              <a:buNone/>
              <a:defRPr b="1" sz="2000"/>
            </a:lvl9pPr>
          </a:lstStyle>
          <a:p/>
        </p:txBody>
      </p:sp>
      <p:sp>
        <p:nvSpPr>
          <p:cNvPr id="188" name="Google Shape;188;p17"/>
          <p:cNvSpPr txBox="1"/>
          <p:nvPr>
            <p:ph idx="3" type="subTitle"/>
          </p:nvPr>
        </p:nvSpPr>
        <p:spPr>
          <a:xfrm>
            <a:off x="5849618" y="2894588"/>
            <a:ext cx="1578634" cy="606900"/>
          </a:xfrm>
          <a:prstGeom prst="rect">
            <a:avLst/>
          </a:prstGeom>
          <a:noFill/>
          <a:ln>
            <a:noFill/>
          </a:ln>
        </p:spPr>
        <p:txBody>
          <a:bodyPr anchorCtr="0" anchor="t" bIns="121900" lIns="121900" spcFirstLastPara="1" rIns="121900" wrap="square" tIns="121900">
            <a:noAutofit/>
          </a:bodyPr>
          <a:lstStyle>
            <a:lvl1pPr lvl="0" algn="ctr">
              <a:lnSpc>
                <a:spcPct val="115000"/>
              </a:lnSpc>
              <a:spcBef>
                <a:spcPts val="0"/>
              </a:spcBef>
              <a:spcAft>
                <a:spcPts val="0"/>
              </a:spcAft>
              <a:buSzPts val="2000"/>
              <a:buNone/>
              <a:defRPr b="1" sz="2000"/>
            </a:lvl1pPr>
            <a:lvl2pPr lvl="1" algn="ctr">
              <a:lnSpc>
                <a:spcPct val="115000"/>
              </a:lnSpc>
              <a:spcBef>
                <a:spcPts val="2100"/>
              </a:spcBef>
              <a:spcAft>
                <a:spcPts val="0"/>
              </a:spcAft>
              <a:buSzPts val="2000"/>
              <a:buNone/>
              <a:defRPr b="1" sz="2000"/>
            </a:lvl2pPr>
            <a:lvl3pPr lvl="2" algn="ctr">
              <a:lnSpc>
                <a:spcPct val="115000"/>
              </a:lnSpc>
              <a:spcBef>
                <a:spcPts val="2100"/>
              </a:spcBef>
              <a:spcAft>
                <a:spcPts val="0"/>
              </a:spcAft>
              <a:buSzPts val="2000"/>
              <a:buNone/>
              <a:defRPr b="1" sz="2000"/>
            </a:lvl3pPr>
            <a:lvl4pPr lvl="3" algn="ctr">
              <a:lnSpc>
                <a:spcPct val="115000"/>
              </a:lnSpc>
              <a:spcBef>
                <a:spcPts val="2100"/>
              </a:spcBef>
              <a:spcAft>
                <a:spcPts val="0"/>
              </a:spcAft>
              <a:buSzPts val="2000"/>
              <a:buNone/>
              <a:defRPr b="1" sz="2000"/>
            </a:lvl4pPr>
            <a:lvl5pPr lvl="4" algn="ctr">
              <a:lnSpc>
                <a:spcPct val="115000"/>
              </a:lnSpc>
              <a:spcBef>
                <a:spcPts val="2100"/>
              </a:spcBef>
              <a:spcAft>
                <a:spcPts val="0"/>
              </a:spcAft>
              <a:buSzPts val="2000"/>
              <a:buNone/>
              <a:defRPr b="1" sz="2000"/>
            </a:lvl5pPr>
            <a:lvl6pPr lvl="5" algn="ctr">
              <a:lnSpc>
                <a:spcPct val="115000"/>
              </a:lnSpc>
              <a:spcBef>
                <a:spcPts val="2100"/>
              </a:spcBef>
              <a:spcAft>
                <a:spcPts val="0"/>
              </a:spcAft>
              <a:buSzPts val="2000"/>
              <a:buNone/>
              <a:defRPr b="1" sz="2000"/>
            </a:lvl6pPr>
            <a:lvl7pPr lvl="6" algn="ctr">
              <a:lnSpc>
                <a:spcPct val="115000"/>
              </a:lnSpc>
              <a:spcBef>
                <a:spcPts val="2100"/>
              </a:spcBef>
              <a:spcAft>
                <a:spcPts val="0"/>
              </a:spcAft>
              <a:buSzPts val="2000"/>
              <a:buNone/>
              <a:defRPr b="1" sz="2000"/>
            </a:lvl7pPr>
            <a:lvl8pPr lvl="7" algn="ctr">
              <a:lnSpc>
                <a:spcPct val="115000"/>
              </a:lnSpc>
              <a:spcBef>
                <a:spcPts val="2100"/>
              </a:spcBef>
              <a:spcAft>
                <a:spcPts val="0"/>
              </a:spcAft>
              <a:buSzPts val="2000"/>
              <a:buNone/>
              <a:defRPr b="1" sz="2000"/>
            </a:lvl8pPr>
            <a:lvl9pPr lvl="8" algn="ctr">
              <a:lnSpc>
                <a:spcPct val="115000"/>
              </a:lnSpc>
              <a:spcBef>
                <a:spcPts val="2100"/>
              </a:spcBef>
              <a:spcAft>
                <a:spcPts val="2100"/>
              </a:spcAft>
              <a:buSzPts val="2000"/>
              <a:buNone/>
              <a:defRPr b="1" sz="2000"/>
            </a:lvl9pPr>
          </a:lstStyle>
          <a:p/>
        </p:txBody>
      </p:sp>
      <p:sp>
        <p:nvSpPr>
          <p:cNvPr id="189" name="Google Shape;189;p17"/>
          <p:cNvSpPr txBox="1"/>
          <p:nvPr>
            <p:ph idx="4" type="subTitle"/>
          </p:nvPr>
        </p:nvSpPr>
        <p:spPr>
          <a:xfrm>
            <a:off x="7924720" y="2894588"/>
            <a:ext cx="1578634" cy="606900"/>
          </a:xfrm>
          <a:prstGeom prst="rect">
            <a:avLst/>
          </a:prstGeom>
          <a:noFill/>
          <a:ln>
            <a:noFill/>
          </a:ln>
        </p:spPr>
        <p:txBody>
          <a:bodyPr anchorCtr="0" anchor="t" bIns="121900" lIns="121900" spcFirstLastPara="1" rIns="121900" wrap="square" tIns="121900">
            <a:noAutofit/>
          </a:bodyPr>
          <a:lstStyle>
            <a:lvl1pPr lvl="0" algn="ctr">
              <a:lnSpc>
                <a:spcPct val="115000"/>
              </a:lnSpc>
              <a:spcBef>
                <a:spcPts val="0"/>
              </a:spcBef>
              <a:spcAft>
                <a:spcPts val="0"/>
              </a:spcAft>
              <a:buSzPts val="2000"/>
              <a:buNone/>
              <a:defRPr b="1" sz="2000"/>
            </a:lvl1pPr>
            <a:lvl2pPr lvl="1" algn="ctr">
              <a:lnSpc>
                <a:spcPct val="115000"/>
              </a:lnSpc>
              <a:spcBef>
                <a:spcPts val="2100"/>
              </a:spcBef>
              <a:spcAft>
                <a:spcPts val="0"/>
              </a:spcAft>
              <a:buSzPts val="2000"/>
              <a:buNone/>
              <a:defRPr b="1" sz="2000"/>
            </a:lvl2pPr>
            <a:lvl3pPr lvl="2" algn="ctr">
              <a:lnSpc>
                <a:spcPct val="115000"/>
              </a:lnSpc>
              <a:spcBef>
                <a:spcPts val="2100"/>
              </a:spcBef>
              <a:spcAft>
                <a:spcPts val="0"/>
              </a:spcAft>
              <a:buSzPts val="2000"/>
              <a:buNone/>
              <a:defRPr b="1" sz="2000"/>
            </a:lvl3pPr>
            <a:lvl4pPr lvl="3" algn="ctr">
              <a:lnSpc>
                <a:spcPct val="115000"/>
              </a:lnSpc>
              <a:spcBef>
                <a:spcPts val="2100"/>
              </a:spcBef>
              <a:spcAft>
                <a:spcPts val="0"/>
              </a:spcAft>
              <a:buSzPts val="2000"/>
              <a:buNone/>
              <a:defRPr b="1" sz="2000"/>
            </a:lvl4pPr>
            <a:lvl5pPr lvl="4" algn="ctr">
              <a:lnSpc>
                <a:spcPct val="115000"/>
              </a:lnSpc>
              <a:spcBef>
                <a:spcPts val="2100"/>
              </a:spcBef>
              <a:spcAft>
                <a:spcPts val="0"/>
              </a:spcAft>
              <a:buSzPts val="2000"/>
              <a:buNone/>
              <a:defRPr b="1" sz="2000"/>
            </a:lvl5pPr>
            <a:lvl6pPr lvl="5" algn="ctr">
              <a:lnSpc>
                <a:spcPct val="115000"/>
              </a:lnSpc>
              <a:spcBef>
                <a:spcPts val="2100"/>
              </a:spcBef>
              <a:spcAft>
                <a:spcPts val="0"/>
              </a:spcAft>
              <a:buSzPts val="2000"/>
              <a:buNone/>
              <a:defRPr b="1" sz="2000"/>
            </a:lvl6pPr>
            <a:lvl7pPr lvl="6" algn="ctr">
              <a:lnSpc>
                <a:spcPct val="115000"/>
              </a:lnSpc>
              <a:spcBef>
                <a:spcPts val="2100"/>
              </a:spcBef>
              <a:spcAft>
                <a:spcPts val="0"/>
              </a:spcAft>
              <a:buSzPts val="2000"/>
              <a:buNone/>
              <a:defRPr b="1" sz="2000"/>
            </a:lvl7pPr>
            <a:lvl8pPr lvl="7" algn="ctr">
              <a:lnSpc>
                <a:spcPct val="115000"/>
              </a:lnSpc>
              <a:spcBef>
                <a:spcPts val="2100"/>
              </a:spcBef>
              <a:spcAft>
                <a:spcPts val="0"/>
              </a:spcAft>
              <a:buSzPts val="2000"/>
              <a:buNone/>
              <a:defRPr b="1" sz="2000"/>
            </a:lvl8pPr>
            <a:lvl9pPr lvl="8" algn="ctr">
              <a:lnSpc>
                <a:spcPct val="115000"/>
              </a:lnSpc>
              <a:spcBef>
                <a:spcPts val="2100"/>
              </a:spcBef>
              <a:spcAft>
                <a:spcPts val="2100"/>
              </a:spcAft>
              <a:buSzPts val="2000"/>
              <a:buNone/>
              <a:defRPr b="1" sz="2000"/>
            </a:lvl9pPr>
          </a:lstStyle>
          <a:p/>
        </p:txBody>
      </p:sp>
      <p:sp>
        <p:nvSpPr>
          <p:cNvPr id="190" name="Google Shape;190;p17"/>
          <p:cNvSpPr txBox="1"/>
          <p:nvPr>
            <p:ph idx="5" type="subTitle"/>
          </p:nvPr>
        </p:nvSpPr>
        <p:spPr>
          <a:xfrm>
            <a:off x="10042964" y="2868088"/>
            <a:ext cx="1578634" cy="606900"/>
          </a:xfrm>
          <a:prstGeom prst="rect">
            <a:avLst/>
          </a:prstGeom>
          <a:noFill/>
          <a:ln>
            <a:noFill/>
          </a:ln>
        </p:spPr>
        <p:txBody>
          <a:bodyPr anchorCtr="0" anchor="t" bIns="121900" lIns="121900" spcFirstLastPara="1" rIns="121900" wrap="square" tIns="121900">
            <a:noAutofit/>
          </a:bodyPr>
          <a:lstStyle>
            <a:lvl1pPr lvl="0" algn="ctr">
              <a:lnSpc>
                <a:spcPct val="115000"/>
              </a:lnSpc>
              <a:spcBef>
                <a:spcPts val="0"/>
              </a:spcBef>
              <a:spcAft>
                <a:spcPts val="0"/>
              </a:spcAft>
              <a:buSzPts val="2000"/>
              <a:buNone/>
              <a:defRPr b="1" sz="2000"/>
            </a:lvl1pPr>
            <a:lvl2pPr lvl="1" algn="ctr">
              <a:lnSpc>
                <a:spcPct val="115000"/>
              </a:lnSpc>
              <a:spcBef>
                <a:spcPts val="2100"/>
              </a:spcBef>
              <a:spcAft>
                <a:spcPts val="0"/>
              </a:spcAft>
              <a:buSzPts val="2000"/>
              <a:buNone/>
              <a:defRPr b="1" sz="2000"/>
            </a:lvl2pPr>
            <a:lvl3pPr lvl="2" algn="ctr">
              <a:lnSpc>
                <a:spcPct val="115000"/>
              </a:lnSpc>
              <a:spcBef>
                <a:spcPts val="2100"/>
              </a:spcBef>
              <a:spcAft>
                <a:spcPts val="0"/>
              </a:spcAft>
              <a:buSzPts val="2000"/>
              <a:buNone/>
              <a:defRPr b="1" sz="2000"/>
            </a:lvl3pPr>
            <a:lvl4pPr lvl="3" algn="ctr">
              <a:lnSpc>
                <a:spcPct val="115000"/>
              </a:lnSpc>
              <a:spcBef>
                <a:spcPts val="2100"/>
              </a:spcBef>
              <a:spcAft>
                <a:spcPts val="0"/>
              </a:spcAft>
              <a:buSzPts val="2000"/>
              <a:buNone/>
              <a:defRPr b="1" sz="2000"/>
            </a:lvl4pPr>
            <a:lvl5pPr lvl="4" algn="ctr">
              <a:lnSpc>
                <a:spcPct val="115000"/>
              </a:lnSpc>
              <a:spcBef>
                <a:spcPts val="2100"/>
              </a:spcBef>
              <a:spcAft>
                <a:spcPts val="0"/>
              </a:spcAft>
              <a:buSzPts val="2000"/>
              <a:buNone/>
              <a:defRPr b="1" sz="2000"/>
            </a:lvl5pPr>
            <a:lvl6pPr lvl="5" algn="ctr">
              <a:lnSpc>
                <a:spcPct val="115000"/>
              </a:lnSpc>
              <a:spcBef>
                <a:spcPts val="2100"/>
              </a:spcBef>
              <a:spcAft>
                <a:spcPts val="0"/>
              </a:spcAft>
              <a:buSzPts val="2000"/>
              <a:buNone/>
              <a:defRPr b="1" sz="2000"/>
            </a:lvl6pPr>
            <a:lvl7pPr lvl="6" algn="ctr">
              <a:lnSpc>
                <a:spcPct val="115000"/>
              </a:lnSpc>
              <a:spcBef>
                <a:spcPts val="2100"/>
              </a:spcBef>
              <a:spcAft>
                <a:spcPts val="0"/>
              </a:spcAft>
              <a:buSzPts val="2000"/>
              <a:buNone/>
              <a:defRPr b="1" sz="2000"/>
            </a:lvl7pPr>
            <a:lvl8pPr lvl="7" algn="ctr">
              <a:lnSpc>
                <a:spcPct val="115000"/>
              </a:lnSpc>
              <a:spcBef>
                <a:spcPts val="2100"/>
              </a:spcBef>
              <a:spcAft>
                <a:spcPts val="0"/>
              </a:spcAft>
              <a:buSzPts val="2000"/>
              <a:buNone/>
              <a:defRPr b="1" sz="2000"/>
            </a:lvl8pPr>
            <a:lvl9pPr lvl="8" algn="ctr">
              <a:lnSpc>
                <a:spcPct val="115000"/>
              </a:lnSpc>
              <a:spcBef>
                <a:spcPts val="2100"/>
              </a:spcBef>
              <a:spcAft>
                <a:spcPts val="2100"/>
              </a:spcAft>
              <a:buSzPts val="2000"/>
              <a:buNone/>
              <a:defRPr b="1" sz="2000"/>
            </a:lvl9pPr>
          </a:lstStyle>
          <a:p/>
        </p:txBody>
      </p:sp>
      <p:sp>
        <p:nvSpPr>
          <p:cNvPr id="191" name="Google Shape;191;p17"/>
          <p:cNvSpPr txBox="1"/>
          <p:nvPr>
            <p:ph type="title"/>
          </p:nvPr>
        </p:nvSpPr>
        <p:spPr>
          <a:xfrm>
            <a:off x="415600" y="974367"/>
            <a:ext cx="113607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92" name="Google Shape;192;p17"/>
          <p:cNvSpPr txBox="1"/>
          <p:nvPr>
            <p:ph idx="6" type="body"/>
          </p:nvPr>
        </p:nvSpPr>
        <p:spPr>
          <a:xfrm>
            <a:off x="1630392" y="3790713"/>
            <a:ext cx="1578634" cy="23301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193" name="Google Shape;193;p17"/>
          <p:cNvSpPr txBox="1"/>
          <p:nvPr>
            <p:ph idx="7" type="body"/>
          </p:nvPr>
        </p:nvSpPr>
        <p:spPr>
          <a:xfrm>
            <a:off x="3722747" y="3790713"/>
            <a:ext cx="1578634" cy="23301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194" name="Google Shape;194;p17"/>
          <p:cNvSpPr txBox="1"/>
          <p:nvPr>
            <p:ph idx="8" type="body"/>
          </p:nvPr>
        </p:nvSpPr>
        <p:spPr>
          <a:xfrm>
            <a:off x="5849615" y="3790713"/>
            <a:ext cx="1578634" cy="23301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195" name="Google Shape;195;p17"/>
          <p:cNvSpPr txBox="1"/>
          <p:nvPr>
            <p:ph idx="9" type="body"/>
          </p:nvPr>
        </p:nvSpPr>
        <p:spPr>
          <a:xfrm>
            <a:off x="7924715" y="3790713"/>
            <a:ext cx="1578634" cy="23301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196" name="Google Shape;196;p17"/>
          <p:cNvSpPr txBox="1"/>
          <p:nvPr>
            <p:ph idx="13" type="body"/>
          </p:nvPr>
        </p:nvSpPr>
        <p:spPr>
          <a:xfrm>
            <a:off x="10042957" y="3790713"/>
            <a:ext cx="1578634" cy="23301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197" name="Google Shape;197;p17"/>
          <p:cNvSpPr/>
          <p:nvPr/>
        </p:nvSpPr>
        <p:spPr>
          <a:xfrm>
            <a:off x="3888" y="2415922"/>
            <a:ext cx="12184134" cy="1650869"/>
          </a:xfrm>
          <a:custGeom>
            <a:rect b="b" l="l" r="r" t="t"/>
            <a:pathLst>
              <a:path extrusionOk="0" h="1041558" w="7687151">
                <a:moveTo>
                  <a:pt x="7686675" y="902303"/>
                </a:moveTo>
                <a:cubicBezTo>
                  <a:pt x="7563898" y="916781"/>
                  <a:pt x="7555230" y="915257"/>
                  <a:pt x="7535133" y="795338"/>
                </a:cubicBezTo>
                <a:cubicBezTo>
                  <a:pt x="7511225" y="653034"/>
                  <a:pt x="7497509" y="509111"/>
                  <a:pt x="7479506" y="365855"/>
                </a:cubicBezTo>
                <a:cubicBezTo>
                  <a:pt x="7477506" y="350234"/>
                  <a:pt x="7476744" y="334423"/>
                  <a:pt x="7468172" y="318516"/>
                </a:cubicBezTo>
                <a:cubicBezTo>
                  <a:pt x="7458266" y="437579"/>
                  <a:pt x="7449408" y="556641"/>
                  <a:pt x="7438263" y="675513"/>
                </a:cubicBezTo>
                <a:cubicBezTo>
                  <a:pt x="7428167" y="782955"/>
                  <a:pt x="7416260" y="890207"/>
                  <a:pt x="7403306" y="997268"/>
                </a:cubicBezTo>
                <a:cubicBezTo>
                  <a:pt x="7401497" y="1012508"/>
                  <a:pt x="7388828" y="1026414"/>
                  <a:pt x="7381208" y="1040987"/>
                </a:cubicBezTo>
                <a:cubicBezTo>
                  <a:pt x="7367588" y="1029557"/>
                  <a:pt x="7350919" y="1020223"/>
                  <a:pt x="7341013" y="1006221"/>
                </a:cubicBezTo>
                <a:cubicBezTo>
                  <a:pt x="7321963" y="979075"/>
                  <a:pt x="7308247" y="948119"/>
                  <a:pt x="7289483" y="920687"/>
                </a:cubicBezTo>
                <a:cubicBezTo>
                  <a:pt x="7249573" y="862298"/>
                  <a:pt x="7223189" y="856012"/>
                  <a:pt x="7155656" y="878396"/>
                </a:cubicBezTo>
                <a:cubicBezTo>
                  <a:pt x="7102411" y="895922"/>
                  <a:pt x="7048405" y="912209"/>
                  <a:pt x="6993636" y="923449"/>
                </a:cubicBezTo>
                <a:cubicBezTo>
                  <a:pt x="6975539" y="927164"/>
                  <a:pt x="6951821" y="917162"/>
                  <a:pt x="6934391" y="906971"/>
                </a:cubicBezTo>
                <a:cubicBezTo>
                  <a:pt x="6912769" y="894398"/>
                  <a:pt x="6895910" y="874014"/>
                  <a:pt x="6875431" y="859155"/>
                </a:cubicBezTo>
                <a:cubicBezTo>
                  <a:pt x="6776371" y="787432"/>
                  <a:pt x="6705505" y="785146"/>
                  <a:pt x="6605874" y="855917"/>
                </a:cubicBezTo>
                <a:cubicBezTo>
                  <a:pt x="6561011" y="887730"/>
                  <a:pt x="6514719" y="904018"/>
                  <a:pt x="6459855" y="902399"/>
                </a:cubicBezTo>
                <a:cubicBezTo>
                  <a:pt x="6412326" y="901065"/>
                  <a:pt x="6364701" y="904970"/>
                  <a:pt x="6317076" y="906780"/>
                </a:cubicBezTo>
                <a:cubicBezTo>
                  <a:pt x="6249639" y="909257"/>
                  <a:pt x="6236303" y="902303"/>
                  <a:pt x="6222873" y="835152"/>
                </a:cubicBezTo>
                <a:cubicBezTo>
                  <a:pt x="6205728" y="749713"/>
                  <a:pt x="6192203" y="663321"/>
                  <a:pt x="6180963" y="576834"/>
                </a:cubicBezTo>
                <a:cubicBezTo>
                  <a:pt x="6169438" y="487775"/>
                  <a:pt x="6162675" y="398145"/>
                  <a:pt x="6149150" y="309467"/>
                </a:cubicBezTo>
                <a:cubicBezTo>
                  <a:pt x="6131528" y="509873"/>
                  <a:pt x="6114193" y="710374"/>
                  <a:pt x="6096000" y="910685"/>
                </a:cubicBezTo>
                <a:cubicBezTo>
                  <a:pt x="6092857" y="945356"/>
                  <a:pt x="6087142" y="979932"/>
                  <a:pt x="6080570" y="1014222"/>
                </a:cubicBezTo>
                <a:cubicBezTo>
                  <a:pt x="6078665" y="1023842"/>
                  <a:pt x="6069520" y="1038987"/>
                  <a:pt x="6063234" y="1039273"/>
                </a:cubicBezTo>
                <a:cubicBezTo>
                  <a:pt x="6052852" y="1039654"/>
                  <a:pt x="6038088" y="1032701"/>
                  <a:pt x="6032278" y="1024033"/>
                </a:cubicBezTo>
                <a:cubicBezTo>
                  <a:pt x="6010180" y="991172"/>
                  <a:pt x="5992178" y="955548"/>
                  <a:pt x="5970175" y="922687"/>
                </a:cubicBezTo>
                <a:cubicBezTo>
                  <a:pt x="5929408" y="861727"/>
                  <a:pt x="5903214" y="855726"/>
                  <a:pt x="5833015" y="879348"/>
                </a:cubicBezTo>
                <a:cubicBezTo>
                  <a:pt x="5781485" y="896779"/>
                  <a:pt x="5728907" y="912495"/>
                  <a:pt x="5675567" y="922687"/>
                </a:cubicBezTo>
                <a:cubicBezTo>
                  <a:pt x="5656040" y="926401"/>
                  <a:pt x="5631085" y="915734"/>
                  <a:pt x="5612226" y="905161"/>
                </a:cubicBezTo>
                <a:cubicBezTo>
                  <a:pt x="5590413" y="892969"/>
                  <a:pt x="5573459" y="872490"/>
                  <a:pt x="5552980" y="857631"/>
                </a:cubicBezTo>
                <a:cubicBezTo>
                  <a:pt x="5456206" y="787718"/>
                  <a:pt x="5384483" y="785527"/>
                  <a:pt x="5287423" y="854678"/>
                </a:cubicBezTo>
                <a:cubicBezTo>
                  <a:pt x="5241322" y="887540"/>
                  <a:pt x="5193602" y="904208"/>
                  <a:pt x="5137023" y="902494"/>
                </a:cubicBezTo>
                <a:cubicBezTo>
                  <a:pt x="5086350" y="900970"/>
                  <a:pt x="5035296" y="902970"/>
                  <a:pt x="4984814" y="908114"/>
                </a:cubicBezTo>
                <a:cubicBezTo>
                  <a:pt x="4939094" y="912781"/>
                  <a:pt x="4914710" y="893159"/>
                  <a:pt x="4907376" y="851154"/>
                </a:cubicBezTo>
                <a:cubicBezTo>
                  <a:pt x="4890040" y="751237"/>
                  <a:pt x="4872895" y="651129"/>
                  <a:pt x="4858703" y="550736"/>
                </a:cubicBezTo>
                <a:cubicBezTo>
                  <a:pt x="4848321" y="477012"/>
                  <a:pt x="4842701" y="402527"/>
                  <a:pt x="4828604" y="327470"/>
                </a:cubicBezTo>
                <a:cubicBezTo>
                  <a:pt x="4826032" y="348329"/>
                  <a:pt x="4822889" y="369189"/>
                  <a:pt x="4821079" y="390144"/>
                </a:cubicBezTo>
                <a:cubicBezTo>
                  <a:pt x="4805077" y="573596"/>
                  <a:pt x="4789456" y="757047"/>
                  <a:pt x="4773073" y="940403"/>
                </a:cubicBezTo>
                <a:cubicBezTo>
                  <a:pt x="4770978" y="964025"/>
                  <a:pt x="4766882" y="987743"/>
                  <a:pt x="4760786" y="1010698"/>
                </a:cubicBezTo>
                <a:cubicBezTo>
                  <a:pt x="4757833" y="1021747"/>
                  <a:pt x="4747165" y="1039749"/>
                  <a:pt x="4741450" y="1039178"/>
                </a:cubicBezTo>
                <a:cubicBezTo>
                  <a:pt x="4729544" y="1038035"/>
                  <a:pt x="4714780" y="1029272"/>
                  <a:pt x="4707922" y="1019080"/>
                </a:cubicBezTo>
                <a:cubicBezTo>
                  <a:pt x="4688396" y="990219"/>
                  <a:pt x="4673346" y="958406"/>
                  <a:pt x="4654582" y="929069"/>
                </a:cubicBezTo>
                <a:cubicBezTo>
                  <a:pt x="4611148" y="861441"/>
                  <a:pt x="4582668" y="854297"/>
                  <a:pt x="4506659" y="881539"/>
                </a:cubicBezTo>
                <a:cubicBezTo>
                  <a:pt x="4459986" y="898303"/>
                  <a:pt x="4410647" y="907542"/>
                  <a:pt x="4363403" y="923068"/>
                </a:cubicBezTo>
                <a:cubicBezTo>
                  <a:pt x="4329303" y="934212"/>
                  <a:pt x="4307205" y="920115"/>
                  <a:pt x="4282440" y="899351"/>
                </a:cubicBezTo>
                <a:cubicBezTo>
                  <a:pt x="4249865" y="872014"/>
                  <a:pt x="4215194" y="845820"/>
                  <a:pt x="4177760" y="825913"/>
                </a:cubicBezTo>
                <a:cubicBezTo>
                  <a:pt x="4117467" y="793718"/>
                  <a:pt x="4052221" y="791528"/>
                  <a:pt x="3997833" y="835152"/>
                </a:cubicBezTo>
                <a:cubicBezTo>
                  <a:pt x="3927348" y="891731"/>
                  <a:pt x="3849338" y="908685"/>
                  <a:pt x="3762566" y="904018"/>
                </a:cubicBezTo>
                <a:cubicBezTo>
                  <a:pt x="3734181" y="902494"/>
                  <a:pt x="3705511" y="905732"/>
                  <a:pt x="3676936" y="906780"/>
                </a:cubicBezTo>
                <a:cubicBezTo>
                  <a:pt x="3608356" y="909447"/>
                  <a:pt x="3594449" y="904208"/>
                  <a:pt x="3583020" y="835628"/>
                </a:cubicBezTo>
                <a:cubicBezTo>
                  <a:pt x="3559588" y="694849"/>
                  <a:pt x="3542633" y="553022"/>
                  <a:pt x="3523679" y="411575"/>
                </a:cubicBezTo>
                <a:cubicBezTo>
                  <a:pt x="3519107" y="377285"/>
                  <a:pt x="3516916" y="342614"/>
                  <a:pt x="3507296" y="308420"/>
                </a:cubicBezTo>
                <a:cubicBezTo>
                  <a:pt x="3494246" y="472726"/>
                  <a:pt x="3481769" y="637127"/>
                  <a:pt x="3467767" y="801434"/>
                </a:cubicBezTo>
                <a:cubicBezTo>
                  <a:pt x="3462623" y="861536"/>
                  <a:pt x="3455575" y="921544"/>
                  <a:pt x="3445764" y="980980"/>
                </a:cubicBezTo>
                <a:cubicBezTo>
                  <a:pt x="3442240" y="1002125"/>
                  <a:pt x="3428143" y="1021461"/>
                  <a:pt x="3418808" y="1041559"/>
                </a:cubicBezTo>
                <a:cubicBezTo>
                  <a:pt x="3402902" y="1025366"/>
                  <a:pt x="3385090" y="1010603"/>
                  <a:pt x="3371564" y="992600"/>
                </a:cubicBezTo>
                <a:cubicBezTo>
                  <a:pt x="3357372" y="973741"/>
                  <a:pt x="3348228" y="951167"/>
                  <a:pt x="3335179" y="931259"/>
                </a:cubicBezTo>
                <a:cubicBezTo>
                  <a:pt x="3288316" y="859822"/>
                  <a:pt x="3262789" y="853631"/>
                  <a:pt x="3184112" y="882301"/>
                </a:cubicBezTo>
                <a:cubicBezTo>
                  <a:pt x="3136011" y="899827"/>
                  <a:pt x="3086100" y="914019"/>
                  <a:pt x="3035808" y="922401"/>
                </a:cubicBezTo>
                <a:cubicBezTo>
                  <a:pt x="3014948" y="925925"/>
                  <a:pt x="2989326" y="913448"/>
                  <a:pt x="2968752" y="902684"/>
                </a:cubicBezTo>
                <a:cubicBezTo>
                  <a:pt x="2949512" y="892588"/>
                  <a:pt x="2934938" y="874109"/>
                  <a:pt x="2917031" y="861060"/>
                </a:cubicBezTo>
                <a:cubicBezTo>
                  <a:pt x="2815876" y="787051"/>
                  <a:pt x="2745867" y="784765"/>
                  <a:pt x="2643569" y="856869"/>
                </a:cubicBezTo>
                <a:cubicBezTo>
                  <a:pt x="2600039" y="887540"/>
                  <a:pt x="2555462" y="903732"/>
                  <a:pt x="2502122" y="902494"/>
                </a:cubicBezTo>
                <a:cubicBezTo>
                  <a:pt x="2451449" y="901256"/>
                  <a:pt x="2400205" y="901922"/>
                  <a:pt x="2350008" y="908209"/>
                </a:cubicBezTo>
                <a:cubicBezTo>
                  <a:pt x="2296859" y="914781"/>
                  <a:pt x="2272570" y="890778"/>
                  <a:pt x="2264569" y="843058"/>
                </a:cubicBezTo>
                <a:cubicBezTo>
                  <a:pt x="2248853" y="749237"/>
                  <a:pt x="2232374" y="655511"/>
                  <a:pt x="2219325" y="561308"/>
                </a:cubicBezTo>
                <a:cubicBezTo>
                  <a:pt x="2208752" y="484727"/>
                  <a:pt x="2202656" y="407575"/>
                  <a:pt x="2185797" y="330518"/>
                </a:cubicBezTo>
                <a:cubicBezTo>
                  <a:pt x="2177891" y="428625"/>
                  <a:pt x="2171033" y="526828"/>
                  <a:pt x="2161985" y="624840"/>
                </a:cubicBezTo>
                <a:cubicBezTo>
                  <a:pt x="2150650" y="746474"/>
                  <a:pt x="2138363" y="868109"/>
                  <a:pt x="2124266" y="989457"/>
                </a:cubicBezTo>
                <a:cubicBezTo>
                  <a:pt x="2122170" y="1007555"/>
                  <a:pt x="2107787" y="1024223"/>
                  <a:pt x="2099120" y="1041559"/>
                </a:cubicBezTo>
                <a:cubicBezTo>
                  <a:pt x="2084832" y="1028224"/>
                  <a:pt x="2067973" y="1016699"/>
                  <a:pt x="2056829" y="1001173"/>
                </a:cubicBezTo>
                <a:cubicBezTo>
                  <a:pt x="2039398" y="976789"/>
                  <a:pt x="2026920" y="948785"/>
                  <a:pt x="2010347" y="923639"/>
                </a:cubicBezTo>
                <a:cubicBezTo>
                  <a:pt x="1970056" y="862774"/>
                  <a:pt x="1942719" y="855726"/>
                  <a:pt x="1873377" y="878872"/>
                </a:cubicBezTo>
                <a:cubicBezTo>
                  <a:pt x="1821752" y="896112"/>
                  <a:pt x="1769364" y="912590"/>
                  <a:pt x="1715929" y="922306"/>
                </a:cubicBezTo>
                <a:cubicBezTo>
                  <a:pt x="1695164" y="926116"/>
                  <a:pt x="1668304" y="914781"/>
                  <a:pt x="1648682" y="902970"/>
                </a:cubicBezTo>
                <a:cubicBezTo>
                  <a:pt x="1614964" y="882682"/>
                  <a:pt x="1586579" y="853440"/>
                  <a:pt x="1552670" y="833438"/>
                </a:cubicBezTo>
                <a:cubicBezTo>
                  <a:pt x="1481804" y="791718"/>
                  <a:pt x="1409033" y="791528"/>
                  <a:pt x="1343311" y="843344"/>
                </a:cubicBezTo>
                <a:cubicBezTo>
                  <a:pt x="1286542" y="888206"/>
                  <a:pt x="1224820" y="906971"/>
                  <a:pt x="1153478" y="903256"/>
                </a:cubicBezTo>
                <a:cubicBezTo>
                  <a:pt x="1113949" y="901256"/>
                  <a:pt x="1074230" y="905351"/>
                  <a:pt x="1034510" y="906780"/>
                </a:cubicBezTo>
                <a:cubicBezTo>
                  <a:pt x="967740" y="909257"/>
                  <a:pt x="956786" y="905256"/>
                  <a:pt x="943356" y="838391"/>
                </a:cubicBezTo>
                <a:cubicBezTo>
                  <a:pt x="923925" y="740378"/>
                  <a:pt x="909447" y="641318"/>
                  <a:pt x="896207" y="542354"/>
                </a:cubicBezTo>
                <a:cubicBezTo>
                  <a:pt x="885920" y="465392"/>
                  <a:pt x="880682" y="387858"/>
                  <a:pt x="866680" y="310229"/>
                </a:cubicBezTo>
                <a:cubicBezTo>
                  <a:pt x="856964" y="433292"/>
                  <a:pt x="848487" y="556451"/>
                  <a:pt x="837248" y="679323"/>
                </a:cubicBezTo>
                <a:cubicBezTo>
                  <a:pt x="827532" y="785146"/>
                  <a:pt x="815340" y="890873"/>
                  <a:pt x="802386" y="996410"/>
                </a:cubicBezTo>
                <a:cubicBezTo>
                  <a:pt x="800481" y="1011841"/>
                  <a:pt x="788384" y="1026128"/>
                  <a:pt x="781050" y="1040892"/>
                </a:cubicBezTo>
                <a:cubicBezTo>
                  <a:pt x="767239" y="1029843"/>
                  <a:pt x="750380" y="1020985"/>
                  <a:pt x="740378" y="1007174"/>
                </a:cubicBezTo>
                <a:cubicBezTo>
                  <a:pt x="722757" y="982885"/>
                  <a:pt x="710470" y="954881"/>
                  <a:pt x="693992" y="929640"/>
                </a:cubicBezTo>
                <a:cubicBezTo>
                  <a:pt x="648653" y="860393"/>
                  <a:pt x="620649" y="853916"/>
                  <a:pt x="541877" y="882682"/>
                </a:cubicBezTo>
                <a:cubicBezTo>
                  <a:pt x="493776" y="900208"/>
                  <a:pt x="443675" y="913543"/>
                  <a:pt x="393478" y="923163"/>
                </a:cubicBezTo>
                <a:cubicBezTo>
                  <a:pt x="374999" y="926687"/>
                  <a:pt x="353092" y="915257"/>
                  <a:pt x="333661" y="908209"/>
                </a:cubicBezTo>
                <a:cubicBezTo>
                  <a:pt x="325374" y="905256"/>
                  <a:pt x="319564" y="895731"/>
                  <a:pt x="312230" y="889635"/>
                </a:cubicBezTo>
                <a:cubicBezTo>
                  <a:pt x="222218" y="815340"/>
                  <a:pt x="139637" y="759333"/>
                  <a:pt x="0" y="854678"/>
                </a:cubicBezTo>
                <a:cubicBezTo>
                  <a:pt x="0" y="842010"/>
                  <a:pt x="0" y="829247"/>
                  <a:pt x="0" y="816578"/>
                </a:cubicBezTo>
                <a:cubicBezTo>
                  <a:pt x="128302" y="749141"/>
                  <a:pt x="212979" y="758095"/>
                  <a:pt x="327374" y="862013"/>
                </a:cubicBezTo>
                <a:cubicBezTo>
                  <a:pt x="374809" y="905161"/>
                  <a:pt x="421386" y="894493"/>
                  <a:pt x="470916" y="880586"/>
                </a:cubicBezTo>
                <a:cubicBezTo>
                  <a:pt x="496634" y="873443"/>
                  <a:pt x="519875" y="857917"/>
                  <a:pt x="545116" y="848678"/>
                </a:cubicBezTo>
                <a:cubicBezTo>
                  <a:pt x="626555" y="818674"/>
                  <a:pt x="667226" y="832104"/>
                  <a:pt x="715518" y="904113"/>
                </a:cubicBezTo>
                <a:cubicBezTo>
                  <a:pt x="732187" y="928973"/>
                  <a:pt x="747332" y="954881"/>
                  <a:pt x="769239" y="980313"/>
                </a:cubicBezTo>
                <a:cubicBezTo>
                  <a:pt x="815245" y="655320"/>
                  <a:pt x="828389" y="327374"/>
                  <a:pt x="855917" y="953"/>
                </a:cubicBezTo>
                <a:cubicBezTo>
                  <a:pt x="862679" y="667"/>
                  <a:pt x="869347" y="381"/>
                  <a:pt x="876110" y="95"/>
                </a:cubicBezTo>
                <a:cubicBezTo>
                  <a:pt x="879538" y="16669"/>
                  <a:pt x="884396" y="33052"/>
                  <a:pt x="886206" y="49816"/>
                </a:cubicBezTo>
                <a:cubicBezTo>
                  <a:pt x="911257" y="289655"/>
                  <a:pt x="933831" y="529781"/>
                  <a:pt x="961358" y="769334"/>
                </a:cubicBezTo>
                <a:cubicBezTo>
                  <a:pt x="973741" y="876681"/>
                  <a:pt x="978122" y="876300"/>
                  <a:pt x="1083374" y="873157"/>
                </a:cubicBezTo>
                <a:cubicBezTo>
                  <a:pt x="1119854" y="872109"/>
                  <a:pt x="1157097" y="874395"/>
                  <a:pt x="1192625" y="867823"/>
                </a:cubicBezTo>
                <a:cubicBezTo>
                  <a:pt x="1228725" y="861155"/>
                  <a:pt x="1268635" y="853249"/>
                  <a:pt x="1297400" y="832580"/>
                </a:cubicBezTo>
                <a:cubicBezTo>
                  <a:pt x="1413034" y="749713"/>
                  <a:pt x="1508760" y="744284"/>
                  <a:pt x="1633347" y="850964"/>
                </a:cubicBezTo>
                <a:cubicBezTo>
                  <a:pt x="1694879" y="903637"/>
                  <a:pt x="1749552" y="900494"/>
                  <a:pt x="1813655" y="870490"/>
                </a:cubicBezTo>
                <a:cubicBezTo>
                  <a:pt x="1947958" y="807434"/>
                  <a:pt x="1989582" y="820674"/>
                  <a:pt x="2063782" y="949452"/>
                </a:cubicBezTo>
                <a:cubicBezTo>
                  <a:pt x="2069973" y="960215"/>
                  <a:pt x="2076831" y="970598"/>
                  <a:pt x="2091690" y="994601"/>
                </a:cubicBezTo>
                <a:cubicBezTo>
                  <a:pt x="2137410" y="655987"/>
                  <a:pt x="2146745" y="327470"/>
                  <a:pt x="2176939" y="1238"/>
                </a:cubicBezTo>
                <a:cubicBezTo>
                  <a:pt x="2183987" y="953"/>
                  <a:pt x="2190941" y="572"/>
                  <a:pt x="2197989" y="286"/>
                </a:cubicBezTo>
                <a:cubicBezTo>
                  <a:pt x="2201609" y="20384"/>
                  <a:pt x="2206466" y="40386"/>
                  <a:pt x="2208467" y="60674"/>
                </a:cubicBezTo>
                <a:cubicBezTo>
                  <a:pt x="2231327" y="289560"/>
                  <a:pt x="2251710" y="518732"/>
                  <a:pt x="2277047" y="747427"/>
                </a:cubicBezTo>
                <a:cubicBezTo>
                  <a:pt x="2291429" y="877443"/>
                  <a:pt x="2294954" y="874300"/>
                  <a:pt x="2424684" y="873538"/>
                </a:cubicBezTo>
                <a:cubicBezTo>
                  <a:pt x="2513933" y="872966"/>
                  <a:pt x="2594515" y="860203"/>
                  <a:pt x="2669477" y="803529"/>
                </a:cubicBezTo>
                <a:cubicBezTo>
                  <a:pt x="2740343" y="749999"/>
                  <a:pt x="2820162" y="765620"/>
                  <a:pt x="2893695" y="808101"/>
                </a:cubicBezTo>
                <a:cubicBezTo>
                  <a:pt x="2919603" y="823055"/>
                  <a:pt x="2946845" y="839057"/>
                  <a:pt x="2966752" y="860679"/>
                </a:cubicBezTo>
                <a:cubicBezTo>
                  <a:pt x="3011996" y="909828"/>
                  <a:pt x="3064955" y="900589"/>
                  <a:pt x="3114008" y="879253"/>
                </a:cubicBezTo>
                <a:cubicBezTo>
                  <a:pt x="3279267" y="807339"/>
                  <a:pt x="3299841" y="812006"/>
                  <a:pt x="3392615" y="963454"/>
                </a:cubicBezTo>
                <a:cubicBezTo>
                  <a:pt x="3396520" y="969836"/>
                  <a:pt x="3401282" y="975646"/>
                  <a:pt x="3405664" y="981742"/>
                </a:cubicBezTo>
                <a:cubicBezTo>
                  <a:pt x="3410522" y="981647"/>
                  <a:pt x="3415379" y="981456"/>
                  <a:pt x="3420237" y="981361"/>
                </a:cubicBezTo>
                <a:cubicBezTo>
                  <a:pt x="3446050" y="654749"/>
                  <a:pt x="3471863" y="328041"/>
                  <a:pt x="3497675" y="1429"/>
                </a:cubicBezTo>
                <a:cubicBezTo>
                  <a:pt x="3503676" y="953"/>
                  <a:pt x="3509772" y="476"/>
                  <a:pt x="3515773" y="0"/>
                </a:cubicBezTo>
                <a:cubicBezTo>
                  <a:pt x="3519488" y="16288"/>
                  <a:pt x="3525012" y="32385"/>
                  <a:pt x="3526727" y="48863"/>
                </a:cubicBezTo>
                <a:cubicBezTo>
                  <a:pt x="3551206" y="285560"/>
                  <a:pt x="3573018" y="522542"/>
                  <a:pt x="3600260" y="758952"/>
                </a:cubicBezTo>
                <a:cubicBezTo>
                  <a:pt x="3613880" y="877253"/>
                  <a:pt x="3618262" y="876776"/>
                  <a:pt x="3737324" y="872681"/>
                </a:cubicBezTo>
                <a:cubicBezTo>
                  <a:pt x="3770662" y="871538"/>
                  <a:pt x="3804571" y="873728"/>
                  <a:pt x="3837051" y="867823"/>
                </a:cubicBezTo>
                <a:cubicBezTo>
                  <a:pt x="3870198" y="861822"/>
                  <a:pt x="3907060" y="854869"/>
                  <a:pt x="3933254" y="835819"/>
                </a:cubicBezTo>
                <a:cubicBezTo>
                  <a:pt x="4048792" y="752094"/>
                  <a:pt x="4144328" y="738283"/>
                  <a:pt x="4284536" y="859250"/>
                </a:cubicBezTo>
                <a:cubicBezTo>
                  <a:pt x="4335399" y="903161"/>
                  <a:pt x="4384929" y="901256"/>
                  <a:pt x="4435983" y="878396"/>
                </a:cubicBezTo>
                <a:cubicBezTo>
                  <a:pt x="4597051" y="806196"/>
                  <a:pt x="4620768" y="812292"/>
                  <a:pt x="4713542" y="965264"/>
                </a:cubicBezTo>
                <a:cubicBezTo>
                  <a:pt x="4717352" y="971455"/>
                  <a:pt x="4722400" y="976979"/>
                  <a:pt x="4726781" y="982790"/>
                </a:cubicBezTo>
                <a:cubicBezTo>
                  <a:pt x="4731354" y="982409"/>
                  <a:pt x="4735925" y="982028"/>
                  <a:pt x="4740498" y="981647"/>
                </a:cubicBezTo>
                <a:cubicBezTo>
                  <a:pt x="4766310" y="655130"/>
                  <a:pt x="4792123" y="328517"/>
                  <a:pt x="4818031" y="2000"/>
                </a:cubicBezTo>
                <a:cubicBezTo>
                  <a:pt x="4823937" y="1524"/>
                  <a:pt x="4829842" y="1143"/>
                  <a:pt x="4835748" y="667"/>
                </a:cubicBezTo>
                <a:cubicBezTo>
                  <a:pt x="4839748" y="15335"/>
                  <a:pt x="4846034" y="29813"/>
                  <a:pt x="4847463" y="44672"/>
                </a:cubicBezTo>
                <a:cubicBezTo>
                  <a:pt x="4866990" y="251651"/>
                  <a:pt x="4885087" y="458724"/>
                  <a:pt x="4905661" y="665512"/>
                </a:cubicBezTo>
                <a:cubicBezTo>
                  <a:pt x="4910995" y="719042"/>
                  <a:pt x="4924425" y="771620"/>
                  <a:pt x="4932903" y="824865"/>
                </a:cubicBezTo>
                <a:cubicBezTo>
                  <a:pt x="4938903" y="862298"/>
                  <a:pt x="4956239" y="879634"/>
                  <a:pt x="4997006" y="875062"/>
                </a:cubicBezTo>
                <a:cubicBezTo>
                  <a:pt x="5039487" y="870299"/>
                  <a:pt x="5082635" y="869347"/>
                  <a:pt x="5125403" y="870680"/>
                </a:cubicBezTo>
                <a:cubicBezTo>
                  <a:pt x="5183315" y="872585"/>
                  <a:pt x="5233321" y="857536"/>
                  <a:pt x="5279708" y="821341"/>
                </a:cubicBezTo>
                <a:cubicBezTo>
                  <a:pt x="5369148" y="751427"/>
                  <a:pt x="5461730" y="758857"/>
                  <a:pt x="5553266" y="819055"/>
                </a:cubicBezTo>
                <a:cubicBezTo>
                  <a:pt x="5573078" y="832104"/>
                  <a:pt x="5594223" y="844868"/>
                  <a:pt x="5609939" y="862203"/>
                </a:cubicBezTo>
                <a:cubicBezTo>
                  <a:pt x="5653278" y="910114"/>
                  <a:pt x="5703475" y="894302"/>
                  <a:pt x="5753100" y="880586"/>
                </a:cubicBezTo>
                <a:cubicBezTo>
                  <a:pt x="5775770" y="874300"/>
                  <a:pt x="5796249" y="860679"/>
                  <a:pt x="5818442" y="852202"/>
                </a:cubicBezTo>
                <a:cubicBezTo>
                  <a:pt x="5909977" y="817245"/>
                  <a:pt x="5950839" y="830771"/>
                  <a:pt x="6002845" y="912495"/>
                </a:cubicBezTo>
                <a:cubicBezTo>
                  <a:pt x="6017133" y="935069"/>
                  <a:pt x="6030754" y="958024"/>
                  <a:pt x="6050376" y="980599"/>
                </a:cubicBezTo>
                <a:cubicBezTo>
                  <a:pt x="6097905" y="655511"/>
                  <a:pt x="6108287" y="327184"/>
                  <a:pt x="6138482" y="953"/>
                </a:cubicBezTo>
                <a:cubicBezTo>
                  <a:pt x="6145340" y="857"/>
                  <a:pt x="6152198" y="667"/>
                  <a:pt x="6159056" y="572"/>
                </a:cubicBezTo>
                <a:cubicBezTo>
                  <a:pt x="6162675" y="20860"/>
                  <a:pt x="6167628" y="40958"/>
                  <a:pt x="6169533" y="61341"/>
                </a:cubicBezTo>
                <a:cubicBezTo>
                  <a:pt x="6189536" y="271463"/>
                  <a:pt x="6208110" y="481679"/>
                  <a:pt x="6229255" y="691706"/>
                </a:cubicBezTo>
                <a:cubicBezTo>
                  <a:pt x="6234113" y="740474"/>
                  <a:pt x="6247353" y="788289"/>
                  <a:pt x="6256306" y="836676"/>
                </a:cubicBezTo>
                <a:cubicBezTo>
                  <a:pt x="6261354" y="864203"/>
                  <a:pt x="6274880" y="877062"/>
                  <a:pt x="6305074" y="875157"/>
                </a:cubicBezTo>
                <a:cubicBezTo>
                  <a:pt x="6370035" y="871157"/>
                  <a:pt x="6435376" y="872681"/>
                  <a:pt x="6500051" y="866680"/>
                </a:cubicBezTo>
                <a:cubicBezTo>
                  <a:pt x="6525197" y="864394"/>
                  <a:pt x="6552248" y="852297"/>
                  <a:pt x="6572917" y="837152"/>
                </a:cubicBezTo>
                <a:cubicBezTo>
                  <a:pt x="6687693" y="753047"/>
                  <a:pt x="6781800" y="735425"/>
                  <a:pt x="6927723" y="861060"/>
                </a:cubicBezTo>
                <a:cubicBezTo>
                  <a:pt x="6976872" y="903446"/>
                  <a:pt x="7026211" y="900970"/>
                  <a:pt x="7075456" y="879158"/>
                </a:cubicBezTo>
                <a:cubicBezTo>
                  <a:pt x="7240239" y="806291"/>
                  <a:pt x="7265480" y="812768"/>
                  <a:pt x="7355586" y="968121"/>
                </a:cubicBezTo>
                <a:cubicBezTo>
                  <a:pt x="7358634" y="973265"/>
                  <a:pt x="7362825" y="977741"/>
                  <a:pt x="7366540" y="982599"/>
                </a:cubicBezTo>
                <a:cubicBezTo>
                  <a:pt x="7371398" y="982599"/>
                  <a:pt x="7376255" y="982504"/>
                  <a:pt x="7381113" y="982504"/>
                </a:cubicBezTo>
                <a:cubicBezTo>
                  <a:pt x="7407021" y="655415"/>
                  <a:pt x="7432929" y="328327"/>
                  <a:pt x="7458837" y="1143"/>
                </a:cubicBezTo>
                <a:cubicBezTo>
                  <a:pt x="7465314" y="1048"/>
                  <a:pt x="7471791" y="953"/>
                  <a:pt x="7478268" y="857"/>
                </a:cubicBezTo>
                <a:cubicBezTo>
                  <a:pt x="7481507" y="17717"/>
                  <a:pt x="7486174" y="34481"/>
                  <a:pt x="7487793" y="51530"/>
                </a:cubicBezTo>
                <a:cubicBezTo>
                  <a:pt x="7510463" y="277273"/>
                  <a:pt x="7532656" y="503111"/>
                  <a:pt x="7555040" y="728853"/>
                </a:cubicBezTo>
                <a:cubicBezTo>
                  <a:pt x="7556278" y="741426"/>
                  <a:pt x="7558659" y="753999"/>
                  <a:pt x="7560850" y="766477"/>
                </a:cubicBezTo>
                <a:cubicBezTo>
                  <a:pt x="7579424" y="873252"/>
                  <a:pt x="7579424" y="873252"/>
                  <a:pt x="7687151" y="873633"/>
                </a:cubicBezTo>
                <a:cubicBezTo>
                  <a:pt x="7686675" y="883253"/>
                  <a:pt x="7686675" y="892778"/>
                  <a:pt x="7686675" y="90230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6 Title and text left">
  <p:cSld name="CUSTOM_15">
    <p:spTree>
      <p:nvGrpSpPr>
        <p:cNvPr id="198" name="Shape 198"/>
        <p:cNvGrpSpPr/>
        <p:nvPr/>
      </p:nvGrpSpPr>
      <p:grpSpPr>
        <a:xfrm>
          <a:off x="0" y="0"/>
          <a:ext cx="0" cy="0"/>
          <a:chOff x="0" y="0"/>
          <a:chExt cx="0" cy="0"/>
        </a:xfrm>
      </p:grpSpPr>
      <p:sp>
        <p:nvSpPr>
          <p:cNvPr id="199" name="Google Shape;199;p18"/>
          <p:cNvSpPr txBox="1"/>
          <p:nvPr>
            <p:ph type="title"/>
          </p:nvPr>
        </p:nvSpPr>
        <p:spPr>
          <a:xfrm>
            <a:off x="644200" y="974375"/>
            <a:ext cx="5581500" cy="763500"/>
          </a:xfrm>
          <a:prstGeom prst="rect">
            <a:avLst/>
          </a:prstGeom>
          <a:noFill/>
          <a:ln>
            <a:noFill/>
          </a:ln>
        </p:spPr>
        <p:txBody>
          <a:bodyPr anchorCtr="0" anchor="t" bIns="121900" lIns="121900" spcFirstLastPara="1" rIns="121900" wrap="square" tIns="121900">
            <a:noAutofit/>
          </a:bodyPr>
          <a:lstStyle>
            <a:lvl1pPr lvl="0" marR="0" algn="r">
              <a:lnSpc>
                <a:spcPct val="100000"/>
              </a:lnSpc>
              <a:spcBef>
                <a:spcPts val="0"/>
              </a:spcBef>
              <a:spcAft>
                <a:spcPts val="0"/>
              </a:spcAft>
              <a:buClr>
                <a:schemeClr val="dk1"/>
              </a:buClr>
              <a:buSzPts val="4000"/>
              <a:buFont typeface="Aldrich"/>
              <a:buNone/>
              <a:defRPr/>
            </a:lvl1pPr>
            <a:lvl2pPr lvl="1"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00" name="Google Shape;200;p18"/>
          <p:cNvSpPr txBox="1"/>
          <p:nvPr>
            <p:ph idx="1" type="body"/>
          </p:nvPr>
        </p:nvSpPr>
        <p:spPr>
          <a:xfrm>
            <a:off x="644050" y="2097700"/>
            <a:ext cx="5581500" cy="3565800"/>
          </a:xfrm>
          <a:prstGeom prst="rect">
            <a:avLst/>
          </a:prstGeom>
          <a:noFill/>
          <a:ln>
            <a:noFill/>
          </a:ln>
        </p:spPr>
        <p:txBody>
          <a:bodyPr anchorCtr="0" anchor="t" bIns="121900" lIns="121900" spcFirstLastPara="1" rIns="121900" wrap="square" tIns="121900">
            <a:noAutofit/>
          </a:bodyPr>
          <a:lstStyle>
            <a:lvl1pPr indent="-349250" lvl="0" marL="457200" algn="r">
              <a:lnSpc>
                <a:spcPct val="115000"/>
              </a:lnSpc>
              <a:spcBef>
                <a:spcPts val="0"/>
              </a:spcBef>
              <a:spcAft>
                <a:spcPts val="0"/>
              </a:spcAft>
              <a:buSzPts val="1900"/>
              <a:buChar char="●"/>
              <a:defRPr/>
            </a:lvl1pPr>
            <a:lvl2pPr indent="-349250" lvl="1" marL="914400" algn="r">
              <a:lnSpc>
                <a:spcPct val="115000"/>
              </a:lnSpc>
              <a:spcBef>
                <a:spcPts val="2100"/>
              </a:spcBef>
              <a:spcAft>
                <a:spcPts val="0"/>
              </a:spcAft>
              <a:buSzPts val="1900"/>
              <a:buChar char="○"/>
              <a:defRPr/>
            </a:lvl2pPr>
            <a:lvl3pPr indent="-349250" lvl="2" marL="1371600" algn="r">
              <a:lnSpc>
                <a:spcPct val="115000"/>
              </a:lnSpc>
              <a:spcBef>
                <a:spcPts val="2100"/>
              </a:spcBef>
              <a:spcAft>
                <a:spcPts val="0"/>
              </a:spcAft>
              <a:buSzPts val="1900"/>
              <a:buChar char="■"/>
              <a:defRPr/>
            </a:lvl3pPr>
            <a:lvl4pPr indent="-349250" lvl="3" marL="1828800" algn="r">
              <a:lnSpc>
                <a:spcPct val="115000"/>
              </a:lnSpc>
              <a:spcBef>
                <a:spcPts val="2100"/>
              </a:spcBef>
              <a:spcAft>
                <a:spcPts val="0"/>
              </a:spcAft>
              <a:buSzPts val="1900"/>
              <a:buChar char="●"/>
              <a:defRPr/>
            </a:lvl4pPr>
            <a:lvl5pPr indent="-349250" lvl="4" marL="2286000" algn="r">
              <a:lnSpc>
                <a:spcPct val="115000"/>
              </a:lnSpc>
              <a:spcBef>
                <a:spcPts val="2100"/>
              </a:spcBef>
              <a:spcAft>
                <a:spcPts val="0"/>
              </a:spcAft>
              <a:buSzPts val="1900"/>
              <a:buChar char="○"/>
              <a:defRPr/>
            </a:lvl5pPr>
            <a:lvl6pPr indent="-349250" lvl="5" marL="2743200" algn="r">
              <a:lnSpc>
                <a:spcPct val="115000"/>
              </a:lnSpc>
              <a:spcBef>
                <a:spcPts val="2100"/>
              </a:spcBef>
              <a:spcAft>
                <a:spcPts val="0"/>
              </a:spcAft>
              <a:buSzPts val="1900"/>
              <a:buChar char="■"/>
              <a:defRPr/>
            </a:lvl6pPr>
            <a:lvl7pPr indent="-349250" lvl="6" marL="3200400" algn="r">
              <a:lnSpc>
                <a:spcPct val="115000"/>
              </a:lnSpc>
              <a:spcBef>
                <a:spcPts val="2100"/>
              </a:spcBef>
              <a:spcAft>
                <a:spcPts val="0"/>
              </a:spcAft>
              <a:buSzPts val="1900"/>
              <a:buChar char="●"/>
              <a:defRPr/>
            </a:lvl7pPr>
            <a:lvl8pPr indent="-349250" lvl="7" marL="3657600" algn="r">
              <a:lnSpc>
                <a:spcPct val="115000"/>
              </a:lnSpc>
              <a:spcBef>
                <a:spcPts val="2100"/>
              </a:spcBef>
              <a:spcAft>
                <a:spcPts val="0"/>
              </a:spcAft>
              <a:buSzPts val="1900"/>
              <a:buChar char="○"/>
              <a:defRPr/>
            </a:lvl8pPr>
            <a:lvl9pPr indent="-349250" lvl="8" marL="4114800" algn="r">
              <a:lnSpc>
                <a:spcPct val="115000"/>
              </a:lnSpc>
              <a:spcBef>
                <a:spcPts val="2100"/>
              </a:spcBef>
              <a:spcAft>
                <a:spcPts val="2100"/>
              </a:spcAft>
              <a:buSzPts val="1900"/>
              <a:buChar char="■"/>
              <a:defRPr/>
            </a:lvl9pPr>
          </a:lstStyle>
          <a:p/>
        </p:txBody>
      </p:sp>
      <p:sp>
        <p:nvSpPr>
          <p:cNvPr id="201" name="Google Shape;201;p18"/>
          <p:cNvSpPr/>
          <p:nvPr/>
        </p:nvSpPr>
        <p:spPr>
          <a:xfrm>
            <a:off x="4762" y="4762"/>
            <a:ext cx="3145407"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202" name="Shape 202"/>
        <p:cNvGrpSpPr/>
        <p:nvPr/>
      </p:nvGrpSpPr>
      <p:grpSpPr>
        <a:xfrm>
          <a:off x="0" y="0"/>
          <a:ext cx="0" cy="0"/>
          <a:chOff x="0" y="0"/>
          <a:chExt cx="0" cy="0"/>
        </a:xfrm>
      </p:grpSpPr>
      <p:sp>
        <p:nvSpPr>
          <p:cNvPr id="203" name="Google Shape;203;p19"/>
          <p:cNvSpPr txBox="1"/>
          <p:nvPr>
            <p:ph type="title"/>
          </p:nvPr>
        </p:nvSpPr>
        <p:spPr>
          <a:xfrm>
            <a:off x="5978200" y="974375"/>
            <a:ext cx="55815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04" name="Google Shape;204;p19"/>
          <p:cNvSpPr txBox="1"/>
          <p:nvPr>
            <p:ph idx="1" type="body"/>
          </p:nvPr>
        </p:nvSpPr>
        <p:spPr>
          <a:xfrm>
            <a:off x="5978300" y="2508425"/>
            <a:ext cx="5581500" cy="31068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205" name="Google Shape;205;p19"/>
          <p:cNvSpPr/>
          <p:nvPr/>
        </p:nvSpPr>
        <p:spPr>
          <a:xfrm flipH="1">
            <a:off x="8732065" y="0"/>
            <a:ext cx="3459948"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206" name="Shape 206"/>
        <p:cNvGrpSpPr/>
        <p:nvPr/>
      </p:nvGrpSpPr>
      <p:grpSpPr>
        <a:xfrm>
          <a:off x="0" y="0"/>
          <a:ext cx="0" cy="0"/>
          <a:chOff x="0" y="0"/>
          <a:chExt cx="0" cy="0"/>
        </a:xfrm>
      </p:grpSpPr>
      <p:sp>
        <p:nvSpPr>
          <p:cNvPr id="207" name="Google Shape;207;p20"/>
          <p:cNvSpPr txBox="1"/>
          <p:nvPr>
            <p:ph idx="1" type="subTitle"/>
          </p:nvPr>
        </p:nvSpPr>
        <p:spPr>
          <a:xfrm>
            <a:off x="6130600" y="2516825"/>
            <a:ext cx="5581500" cy="717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100"/>
              <a:buNone/>
              <a:defRPr b="1" sz="2100"/>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208" name="Google Shape;208;p20"/>
          <p:cNvSpPr txBox="1"/>
          <p:nvPr>
            <p:ph type="title"/>
          </p:nvPr>
        </p:nvSpPr>
        <p:spPr>
          <a:xfrm>
            <a:off x="6130600" y="1583975"/>
            <a:ext cx="5581500" cy="763500"/>
          </a:xfrm>
          <a:prstGeom prst="rect">
            <a:avLst/>
          </a:prstGeom>
          <a:noFill/>
          <a:ln>
            <a:noFill/>
          </a:ln>
        </p:spPr>
        <p:txBody>
          <a:bodyPr anchorCtr="0" anchor="b" bIns="121900" lIns="121900" spcFirstLastPara="1" rIns="121900" wrap="square" tIns="121900">
            <a:noAutofit/>
          </a:bodyPr>
          <a:lstStyle>
            <a:lvl1pPr lvl="0" marR="0" algn="l">
              <a:lnSpc>
                <a:spcPct val="100000"/>
              </a:lnSpc>
              <a:spcBef>
                <a:spcPts val="0"/>
              </a:spcBef>
              <a:spcAft>
                <a:spcPts val="0"/>
              </a:spcAft>
              <a:buClr>
                <a:schemeClr val="dk1"/>
              </a:buClr>
              <a:buSzPts val="7000"/>
              <a:buFont typeface="Aldrich"/>
              <a:buNone/>
              <a:defRPr sz="7000"/>
            </a:lvl1pPr>
            <a:lvl2pPr lvl="1" algn="l">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209" name="Google Shape;209;p20"/>
          <p:cNvSpPr txBox="1"/>
          <p:nvPr>
            <p:ph idx="2" type="body"/>
          </p:nvPr>
        </p:nvSpPr>
        <p:spPr>
          <a:xfrm>
            <a:off x="6130650" y="3381625"/>
            <a:ext cx="5581500" cy="1341600"/>
          </a:xfrm>
          <a:prstGeom prst="rect">
            <a:avLst/>
          </a:prstGeom>
          <a:noFill/>
          <a:ln>
            <a:noFill/>
          </a:ln>
        </p:spPr>
        <p:txBody>
          <a:bodyPr anchorCtr="0" anchor="t" bIns="121900" lIns="121900" spcFirstLastPara="1" rIns="121900" wrap="square" tIns="121900">
            <a:noAutofit/>
          </a:bodyPr>
          <a:lstStyle>
            <a:lvl1pPr indent="-349250" lvl="0" marL="457200" algn="l">
              <a:lnSpc>
                <a:spcPct val="100000"/>
              </a:lnSpc>
              <a:spcBef>
                <a:spcPts val="0"/>
              </a:spcBef>
              <a:spcAft>
                <a:spcPts val="0"/>
              </a:spcAft>
              <a:buSzPts val="1900"/>
              <a:buChar char="●"/>
              <a:defRPr/>
            </a:lvl1pPr>
            <a:lvl2pPr indent="-349250" lvl="1" marL="914400" algn="l">
              <a:lnSpc>
                <a:spcPct val="100000"/>
              </a:lnSpc>
              <a:spcBef>
                <a:spcPts val="0"/>
              </a:spcBef>
              <a:spcAft>
                <a:spcPts val="0"/>
              </a:spcAft>
              <a:buSzPts val="1900"/>
              <a:buChar char="○"/>
              <a:defRPr/>
            </a:lvl2pPr>
            <a:lvl3pPr indent="-349250" lvl="2" marL="1371600" algn="l">
              <a:lnSpc>
                <a:spcPct val="100000"/>
              </a:lnSpc>
              <a:spcBef>
                <a:spcPts val="0"/>
              </a:spcBef>
              <a:spcAft>
                <a:spcPts val="0"/>
              </a:spcAft>
              <a:buSzPts val="1900"/>
              <a:buChar char="■"/>
              <a:defRPr/>
            </a:lvl3pPr>
            <a:lvl4pPr indent="-349250" lvl="3" marL="1828800" algn="l">
              <a:lnSpc>
                <a:spcPct val="100000"/>
              </a:lnSpc>
              <a:spcBef>
                <a:spcPts val="0"/>
              </a:spcBef>
              <a:spcAft>
                <a:spcPts val="0"/>
              </a:spcAft>
              <a:buSzPts val="1900"/>
              <a:buChar char="●"/>
              <a:defRPr/>
            </a:lvl4pPr>
            <a:lvl5pPr indent="-349250" lvl="4" marL="2286000" algn="l">
              <a:lnSpc>
                <a:spcPct val="100000"/>
              </a:lnSpc>
              <a:spcBef>
                <a:spcPts val="0"/>
              </a:spcBef>
              <a:spcAft>
                <a:spcPts val="0"/>
              </a:spcAft>
              <a:buSzPts val="1900"/>
              <a:buChar char="○"/>
              <a:defRPr/>
            </a:lvl5pPr>
            <a:lvl6pPr indent="-349250" lvl="5" marL="2743200" algn="l">
              <a:lnSpc>
                <a:spcPct val="100000"/>
              </a:lnSpc>
              <a:spcBef>
                <a:spcPts val="0"/>
              </a:spcBef>
              <a:spcAft>
                <a:spcPts val="0"/>
              </a:spcAft>
              <a:buSzPts val="1900"/>
              <a:buChar char="■"/>
              <a:defRPr/>
            </a:lvl6pPr>
            <a:lvl7pPr indent="-349250" lvl="6" marL="3200400" algn="l">
              <a:lnSpc>
                <a:spcPct val="100000"/>
              </a:lnSpc>
              <a:spcBef>
                <a:spcPts val="0"/>
              </a:spcBef>
              <a:spcAft>
                <a:spcPts val="0"/>
              </a:spcAft>
              <a:buSzPts val="1900"/>
              <a:buChar char="●"/>
              <a:defRPr/>
            </a:lvl7pPr>
            <a:lvl8pPr indent="-349250" lvl="7" marL="3657600" algn="l">
              <a:lnSpc>
                <a:spcPct val="100000"/>
              </a:lnSpc>
              <a:spcBef>
                <a:spcPts val="0"/>
              </a:spcBef>
              <a:spcAft>
                <a:spcPts val="0"/>
              </a:spcAft>
              <a:buSzPts val="1900"/>
              <a:buChar char="○"/>
              <a:defRPr/>
            </a:lvl8pPr>
            <a:lvl9pPr indent="-349250" lvl="8" marL="4114800" algn="l">
              <a:lnSpc>
                <a:spcPct val="100000"/>
              </a:lnSpc>
              <a:spcBef>
                <a:spcPts val="0"/>
              </a:spcBef>
              <a:spcAft>
                <a:spcPts val="0"/>
              </a:spcAft>
              <a:buSzPts val="1900"/>
              <a:buChar char="■"/>
              <a:defRPr/>
            </a:lvl9pPr>
          </a:lstStyle>
          <a:p/>
        </p:txBody>
      </p:sp>
      <p:sp>
        <p:nvSpPr>
          <p:cNvPr id="210" name="Google Shape;210;p20"/>
          <p:cNvSpPr/>
          <p:nvPr/>
        </p:nvSpPr>
        <p:spPr>
          <a:xfrm>
            <a:off x="4762" y="4762"/>
            <a:ext cx="3145407"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88" name="Shape 88"/>
        <p:cNvGrpSpPr/>
        <p:nvPr/>
      </p:nvGrpSpPr>
      <p:grpSpPr>
        <a:xfrm>
          <a:off x="0" y="0"/>
          <a:ext cx="0" cy="0"/>
          <a:chOff x="0" y="0"/>
          <a:chExt cx="0" cy="0"/>
        </a:xfrm>
      </p:grpSpPr>
      <p:sp>
        <p:nvSpPr>
          <p:cNvPr id="89" name="Google Shape;89;p3"/>
          <p:cNvSpPr txBox="1"/>
          <p:nvPr>
            <p:ph type="title"/>
          </p:nvPr>
        </p:nvSpPr>
        <p:spPr>
          <a:xfrm>
            <a:off x="828161" y="2541507"/>
            <a:ext cx="10463647" cy="13248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dk1"/>
              </a:buClr>
              <a:buSzPts val="7000"/>
              <a:buFont typeface="Aldrich"/>
              <a:buNone/>
              <a:defRPr sz="7000"/>
            </a:lvl1pPr>
            <a:lvl2pPr lvl="1" algn="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90" name="Google Shape;90;p3"/>
          <p:cNvSpPr txBox="1"/>
          <p:nvPr>
            <p:ph idx="1" type="body"/>
          </p:nvPr>
        </p:nvSpPr>
        <p:spPr>
          <a:xfrm>
            <a:off x="828136" y="3945807"/>
            <a:ext cx="10463647" cy="2235900"/>
          </a:xfrm>
          <a:prstGeom prst="rect">
            <a:avLst/>
          </a:prstGeom>
          <a:noFill/>
          <a:ln>
            <a:noFill/>
          </a:ln>
        </p:spPr>
        <p:txBody>
          <a:bodyPr anchorCtr="0" anchor="t" bIns="121900" lIns="121900" spcFirstLastPara="1" rIns="121900" wrap="square" tIns="121900">
            <a:noAutofit/>
          </a:bodyPr>
          <a:lstStyle>
            <a:lvl1pPr indent="-349250" lvl="0" marL="457200" algn="ctr">
              <a:lnSpc>
                <a:spcPct val="115000"/>
              </a:lnSpc>
              <a:spcBef>
                <a:spcPts val="0"/>
              </a:spcBef>
              <a:spcAft>
                <a:spcPts val="0"/>
              </a:spcAft>
              <a:buSzPts val="1900"/>
              <a:buChar char="●"/>
              <a:defRPr/>
            </a:lvl1pPr>
            <a:lvl2pPr indent="-349250" lvl="1" marL="914400" algn="r">
              <a:lnSpc>
                <a:spcPct val="115000"/>
              </a:lnSpc>
              <a:spcBef>
                <a:spcPts val="2100"/>
              </a:spcBef>
              <a:spcAft>
                <a:spcPts val="0"/>
              </a:spcAft>
              <a:buSzPts val="1900"/>
              <a:buChar char="○"/>
              <a:defRPr/>
            </a:lvl2pPr>
            <a:lvl3pPr indent="-349250" lvl="2" marL="1371600" algn="r">
              <a:lnSpc>
                <a:spcPct val="115000"/>
              </a:lnSpc>
              <a:spcBef>
                <a:spcPts val="2100"/>
              </a:spcBef>
              <a:spcAft>
                <a:spcPts val="0"/>
              </a:spcAft>
              <a:buSzPts val="1900"/>
              <a:buChar char="■"/>
              <a:defRPr/>
            </a:lvl3pPr>
            <a:lvl4pPr indent="-349250" lvl="3" marL="1828800" algn="r">
              <a:lnSpc>
                <a:spcPct val="115000"/>
              </a:lnSpc>
              <a:spcBef>
                <a:spcPts val="2100"/>
              </a:spcBef>
              <a:spcAft>
                <a:spcPts val="0"/>
              </a:spcAft>
              <a:buSzPts val="1900"/>
              <a:buChar char="●"/>
              <a:defRPr/>
            </a:lvl4pPr>
            <a:lvl5pPr indent="-349250" lvl="4" marL="2286000" algn="r">
              <a:lnSpc>
                <a:spcPct val="115000"/>
              </a:lnSpc>
              <a:spcBef>
                <a:spcPts val="2100"/>
              </a:spcBef>
              <a:spcAft>
                <a:spcPts val="0"/>
              </a:spcAft>
              <a:buSzPts val="1900"/>
              <a:buChar char="○"/>
              <a:defRPr/>
            </a:lvl5pPr>
            <a:lvl6pPr indent="-349250" lvl="5" marL="2743200" algn="r">
              <a:lnSpc>
                <a:spcPct val="115000"/>
              </a:lnSpc>
              <a:spcBef>
                <a:spcPts val="2100"/>
              </a:spcBef>
              <a:spcAft>
                <a:spcPts val="0"/>
              </a:spcAft>
              <a:buSzPts val="1900"/>
              <a:buChar char="■"/>
              <a:defRPr/>
            </a:lvl6pPr>
            <a:lvl7pPr indent="-349250" lvl="6" marL="3200400" algn="r">
              <a:lnSpc>
                <a:spcPct val="115000"/>
              </a:lnSpc>
              <a:spcBef>
                <a:spcPts val="2100"/>
              </a:spcBef>
              <a:spcAft>
                <a:spcPts val="0"/>
              </a:spcAft>
              <a:buSzPts val="1900"/>
              <a:buChar char="●"/>
              <a:defRPr/>
            </a:lvl7pPr>
            <a:lvl8pPr indent="-349250" lvl="7" marL="3657600" algn="r">
              <a:lnSpc>
                <a:spcPct val="115000"/>
              </a:lnSpc>
              <a:spcBef>
                <a:spcPts val="2100"/>
              </a:spcBef>
              <a:spcAft>
                <a:spcPts val="0"/>
              </a:spcAft>
              <a:buSzPts val="1900"/>
              <a:buChar char="○"/>
              <a:defRPr/>
            </a:lvl8pPr>
            <a:lvl9pPr indent="-349250" lvl="8" marL="4114800" algn="r">
              <a:lnSpc>
                <a:spcPct val="115000"/>
              </a:lnSpc>
              <a:spcBef>
                <a:spcPts val="2100"/>
              </a:spcBef>
              <a:spcAft>
                <a:spcPts val="2100"/>
              </a:spcAft>
              <a:buSzPts val="1900"/>
              <a:buChar char="■"/>
              <a:defRPr/>
            </a:lvl9pPr>
          </a:lstStyle>
          <a:p/>
        </p:txBody>
      </p:sp>
      <p:sp>
        <p:nvSpPr>
          <p:cNvPr id="91" name="Google Shape;91;p3"/>
          <p:cNvSpPr/>
          <p:nvPr/>
        </p:nvSpPr>
        <p:spPr>
          <a:xfrm>
            <a:off x="8666154" y="4970909"/>
            <a:ext cx="3532779" cy="1883269"/>
          </a:xfrm>
          <a:custGeom>
            <a:rect b="b" l="l" r="r" t="t"/>
            <a:pathLst>
              <a:path extrusionOk="0" h="3604342" w="12181997">
                <a:moveTo>
                  <a:pt x="18529" y="3604343"/>
                </a:moveTo>
                <a:cubicBezTo>
                  <a:pt x="-36059" y="3604343"/>
                  <a:pt x="33555" y="3439247"/>
                  <a:pt x="180201" y="3214427"/>
                </a:cubicBezTo>
                <a:cubicBezTo>
                  <a:pt x="947099" y="2038879"/>
                  <a:pt x="2177331" y="1607214"/>
                  <a:pt x="2177331" y="1607214"/>
                </a:cubicBezTo>
                <a:cubicBezTo>
                  <a:pt x="3737469" y="1059810"/>
                  <a:pt x="4203181" y="1996368"/>
                  <a:pt x="6038448" y="1569173"/>
                </a:cubicBezTo>
                <a:cubicBezTo>
                  <a:pt x="7291504" y="1277497"/>
                  <a:pt x="7133065" y="840126"/>
                  <a:pt x="8197250" y="732281"/>
                </a:cubicBezTo>
                <a:cubicBezTo>
                  <a:pt x="9586206" y="591531"/>
                  <a:pt x="10401224" y="1281301"/>
                  <a:pt x="11364126" y="789342"/>
                </a:cubicBezTo>
                <a:cubicBezTo>
                  <a:pt x="11790181" y="571654"/>
                  <a:pt x="12044958" y="224820"/>
                  <a:pt x="12181998" y="0"/>
                </a:cubicBezTo>
                <a:cubicBezTo>
                  <a:pt x="12181998" y="1201416"/>
                  <a:pt x="12181998" y="2402927"/>
                  <a:pt x="12181998" y="3604343"/>
                </a:cubicBezTo>
                <a:cubicBezTo>
                  <a:pt x="10213399" y="3604343"/>
                  <a:pt x="2938142" y="3604343"/>
                  <a:pt x="18529" y="360434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 name="Google Shape;92;p3"/>
          <p:cNvSpPr/>
          <p:nvPr/>
        </p:nvSpPr>
        <p:spPr>
          <a:xfrm>
            <a:off x="4762" y="4762"/>
            <a:ext cx="3145407"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211" name="Shape 211"/>
        <p:cNvGrpSpPr/>
        <p:nvPr/>
      </p:nvGrpSpPr>
      <p:grpSpPr>
        <a:xfrm>
          <a:off x="0" y="0"/>
          <a:ext cx="0" cy="0"/>
          <a:chOff x="0" y="0"/>
          <a:chExt cx="0" cy="0"/>
        </a:xfrm>
      </p:grpSpPr>
      <p:sp>
        <p:nvSpPr>
          <p:cNvPr id="212" name="Google Shape;212;p21"/>
          <p:cNvSpPr txBox="1"/>
          <p:nvPr>
            <p:ph type="title"/>
          </p:nvPr>
        </p:nvSpPr>
        <p:spPr>
          <a:xfrm>
            <a:off x="415650" y="421105"/>
            <a:ext cx="11360700" cy="12306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7000"/>
              <a:buNone/>
              <a:defRPr sz="7000"/>
            </a:lvl2pPr>
            <a:lvl3pPr lvl="2" algn="ctr">
              <a:lnSpc>
                <a:spcPct val="100000"/>
              </a:lnSpc>
              <a:spcBef>
                <a:spcPts val="0"/>
              </a:spcBef>
              <a:spcAft>
                <a:spcPts val="0"/>
              </a:spcAft>
              <a:buSzPts val="7000"/>
              <a:buNone/>
              <a:defRPr sz="7000"/>
            </a:lvl3pPr>
            <a:lvl4pPr lvl="3" algn="ctr">
              <a:lnSpc>
                <a:spcPct val="100000"/>
              </a:lnSpc>
              <a:spcBef>
                <a:spcPts val="0"/>
              </a:spcBef>
              <a:spcAft>
                <a:spcPts val="0"/>
              </a:spcAft>
              <a:buSzPts val="7000"/>
              <a:buNone/>
              <a:defRPr sz="7000"/>
            </a:lvl4pPr>
            <a:lvl5pPr lvl="4" algn="ctr">
              <a:lnSpc>
                <a:spcPct val="100000"/>
              </a:lnSpc>
              <a:spcBef>
                <a:spcPts val="0"/>
              </a:spcBef>
              <a:spcAft>
                <a:spcPts val="0"/>
              </a:spcAft>
              <a:buSzPts val="7000"/>
              <a:buNone/>
              <a:defRPr sz="7000"/>
            </a:lvl5pPr>
            <a:lvl6pPr lvl="5" algn="ctr">
              <a:lnSpc>
                <a:spcPct val="100000"/>
              </a:lnSpc>
              <a:spcBef>
                <a:spcPts val="0"/>
              </a:spcBef>
              <a:spcAft>
                <a:spcPts val="0"/>
              </a:spcAft>
              <a:buSzPts val="7000"/>
              <a:buNone/>
              <a:defRPr sz="7000"/>
            </a:lvl6pPr>
            <a:lvl7pPr lvl="6" algn="ctr">
              <a:lnSpc>
                <a:spcPct val="100000"/>
              </a:lnSpc>
              <a:spcBef>
                <a:spcPts val="0"/>
              </a:spcBef>
              <a:spcAft>
                <a:spcPts val="0"/>
              </a:spcAft>
              <a:buSzPts val="7000"/>
              <a:buNone/>
              <a:defRPr sz="7000"/>
            </a:lvl7pPr>
            <a:lvl8pPr lvl="7" algn="ctr">
              <a:lnSpc>
                <a:spcPct val="100000"/>
              </a:lnSpc>
              <a:spcBef>
                <a:spcPts val="0"/>
              </a:spcBef>
              <a:spcAft>
                <a:spcPts val="0"/>
              </a:spcAft>
              <a:buSzPts val="7000"/>
              <a:buNone/>
              <a:defRPr sz="7000"/>
            </a:lvl8pPr>
            <a:lvl9pPr lvl="8" algn="ctr">
              <a:lnSpc>
                <a:spcPct val="100000"/>
              </a:lnSpc>
              <a:spcBef>
                <a:spcPts val="0"/>
              </a:spcBef>
              <a:spcAft>
                <a:spcPts val="0"/>
              </a:spcAft>
              <a:buSzPts val="7000"/>
              <a:buNone/>
              <a:defRPr sz="7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213" name="Shape 213"/>
        <p:cNvGrpSpPr/>
        <p:nvPr/>
      </p:nvGrpSpPr>
      <p:grpSpPr>
        <a:xfrm>
          <a:off x="0" y="0"/>
          <a:ext cx="0" cy="0"/>
          <a:chOff x="0" y="0"/>
          <a:chExt cx="0" cy="0"/>
        </a:xfrm>
      </p:grpSpPr>
      <p:grpSp>
        <p:nvGrpSpPr>
          <p:cNvPr id="214" name="Google Shape;214;p22"/>
          <p:cNvGrpSpPr/>
          <p:nvPr/>
        </p:nvGrpSpPr>
        <p:grpSpPr>
          <a:xfrm>
            <a:off x="0" y="0"/>
            <a:ext cx="12192000" cy="6858000"/>
            <a:chOff x="0" y="0"/>
            <a:chExt cx="12192000" cy="6858000"/>
          </a:xfrm>
        </p:grpSpPr>
        <p:sp>
          <p:nvSpPr>
            <p:cNvPr id="215" name="Google Shape;215;p22"/>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2"/>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3F3F3F"/>
                  </a:solidFill>
                  <a:latin typeface="Poppins"/>
                  <a:ea typeface="Poppins"/>
                  <a:cs typeface="Poppins"/>
                  <a:sym typeface="Poppins"/>
                </a:rPr>
                <a:t>Free </a:t>
              </a:r>
              <a:r>
                <a:rPr b="0" i="0" lang="en" sz="3600" u="none" cap="none" strike="noStrike">
                  <a:solidFill>
                    <a:srgbClr val="3F3F3F"/>
                  </a:solidFill>
                  <a:latin typeface="Poppins"/>
                  <a:ea typeface="Poppins"/>
                  <a:cs typeface="Poppins"/>
                  <a:sym typeface="Poppins"/>
                </a:rPr>
                <a:t>themes and templates for </a:t>
              </a:r>
              <a:r>
                <a:rPr b="1" i="0" lang="en" sz="3600" u="none" cap="none" strike="noStrike">
                  <a:solidFill>
                    <a:srgbClr val="3F3F3F"/>
                  </a:solidFill>
                  <a:latin typeface="Poppins"/>
                  <a:ea typeface="Poppins"/>
                  <a:cs typeface="Poppins"/>
                  <a:sym typeface="Poppins"/>
                </a:rPr>
                <a:t>Google Slides</a:t>
              </a:r>
              <a:r>
                <a:rPr b="0" i="0" lang="en" sz="3600" u="none" cap="none" strike="noStrike">
                  <a:solidFill>
                    <a:srgbClr val="3F3F3F"/>
                  </a:solidFill>
                  <a:latin typeface="Poppins"/>
                  <a:ea typeface="Poppins"/>
                  <a:cs typeface="Poppins"/>
                  <a:sym typeface="Poppins"/>
                </a:rPr>
                <a:t> or </a:t>
              </a:r>
              <a:r>
                <a:rPr b="1" i="0" lang="en" sz="3600" u="none" cap="none" strike="noStrike">
                  <a:solidFill>
                    <a:srgbClr val="3F3F3F"/>
                  </a:solidFill>
                  <a:latin typeface="Poppins"/>
                  <a:ea typeface="Poppins"/>
                  <a:cs typeface="Poppins"/>
                  <a:sym typeface="Poppins"/>
                </a:rPr>
                <a:t>PowerPoint</a:t>
              </a:r>
              <a:endParaRPr b="1" i="0" sz="36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FFCB25"/>
                  </a:solidFill>
                  <a:latin typeface="Poppins"/>
                  <a:ea typeface="Poppins"/>
                  <a:cs typeface="Poppins"/>
                  <a:sym typeface="Poppins"/>
                </a:rPr>
                <a:t>NOT to be sold as is or modified!</a:t>
              </a:r>
              <a:endParaRPr b="1" i="0" sz="3000" u="none" cap="none" strike="noStrike">
                <a:solidFill>
                  <a:srgbClr val="FFCB25"/>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700"/>
                <a:buFont typeface="Arial"/>
                <a:buNone/>
              </a:pPr>
              <a:r>
                <a:rPr b="0" i="0" lang="en" sz="2700" u="none" cap="none" strike="noStrike">
                  <a:solidFill>
                    <a:srgbClr val="3F3F3F"/>
                  </a:solidFill>
                  <a:latin typeface="Poppins"/>
                  <a:ea typeface="Poppins"/>
                  <a:cs typeface="Poppins"/>
                  <a:sym typeface="Poppins"/>
                </a:rPr>
                <a:t>Read </a:t>
              </a:r>
              <a:r>
                <a:rPr b="0" i="0" lang="en" sz="2700" u="sng" cap="none" strike="noStrike">
                  <a:solidFill>
                    <a:schemeClr val="hlink"/>
                  </a:solidFill>
                  <a:latin typeface="Poppins"/>
                  <a:ea typeface="Poppins"/>
                  <a:cs typeface="Poppins"/>
                  <a:sym typeface="Poppins"/>
                  <a:hlinkClick r:id="rId2"/>
                </a:rPr>
                <a:t>FAQ</a:t>
              </a:r>
              <a:r>
                <a:rPr b="1" i="0" lang="en" sz="4400" u="none" cap="none" strike="noStrike">
                  <a:solidFill>
                    <a:srgbClr val="FFCB25"/>
                  </a:solidFill>
                  <a:latin typeface="Poppins"/>
                  <a:ea typeface="Poppins"/>
                  <a:cs typeface="Poppins"/>
                  <a:sym typeface="Poppins"/>
                </a:rPr>
                <a:t> </a:t>
              </a:r>
              <a:r>
                <a:rPr b="0" i="0" lang="en" sz="2700" u="none" cap="none" strike="noStrike">
                  <a:solidFill>
                    <a:srgbClr val="3F3F3F"/>
                  </a:solidFill>
                  <a:latin typeface="Poppins"/>
                  <a:ea typeface="Poppins"/>
                  <a:cs typeface="Poppins"/>
                  <a:sym typeface="Poppins"/>
                </a:rPr>
                <a:t>on slidesmania.com</a:t>
              </a:r>
              <a:endParaRPr b="0" i="0" sz="27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3F3F3F"/>
                  </a:solidFill>
                  <a:latin typeface="Poppins"/>
                  <a:ea typeface="Poppins"/>
                  <a:cs typeface="Poppins"/>
                  <a:sym typeface="Poppins"/>
                </a:rPr>
                <a:t>Do not remove the slidesmania.com text on the sides.</a:t>
              </a:r>
              <a:endParaRPr b="0" i="0" sz="2000" u="none" cap="none" strike="noStrike">
                <a:solidFill>
                  <a:srgbClr val="3F3F3F"/>
                </a:solidFill>
                <a:latin typeface="Poppins"/>
                <a:ea typeface="Poppins"/>
                <a:cs typeface="Poppins"/>
                <a:sym typeface="Poppins"/>
              </a:endParaRPr>
            </a:p>
          </p:txBody>
        </p:sp>
        <p:cxnSp>
          <p:nvCxnSpPr>
            <p:cNvPr id="217" name="Google Shape;217;p22"/>
            <p:cNvCxnSpPr/>
            <p:nvPr/>
          </p:nvCxnSpPr>
          <p:spPr>
            <a:xfrm>
              <a:off x="10423367" y="5688858"/>
              <a:ext cx="1495200" cy="12900"/>
            </a:xfrm>
            <a:prstGeom prst="straightConnector1">
              <a:avLst/>
            </a:prstGeom>
            <a:noFill/>
            <a:ln cap="flat" cmpd="sng" w="38100">
              <a:solidFill>
                <a:srgbClr val="FFCB25"/>
              </a:solidFill>
              <a:prstDash val="solid"/>
              <a:round/>
              <a:headEnd len="sm" w="sm" type="none"/>
              <a:tailEnd len="sm" w="sm" type="none"/>
            </a:ln>
          </p:spPr>
        </p:cxnSp>
        <p:pic>
          <p:nvPicPr>
            <p:cNvPr id="218" name="Google Shape;218;p22">
              <a:hlinkClick r:id="rId3"/>
            </p:cNvPr>
            <p:cNvPicPr preferRelativeResize="0"/>
            <p:nvPr/>
          </p:nvPicPr>
          <p:blipFill rotWithShape="1">
            <a:blip r:embed="rId4">
              <a:alphaModFix/>
            </a:blip>
            <a:srcRect b="0" l="0" r="0" t="0"/>
            <a:stretch/>
          </p:blipFill>
          <p:spPr>
            <a:xfrm>
              <a:off x="8982558" y="5912306"/>
              <a:ext cx="713232" cy="637863"/>
            </a:xfrm>
            <a:prstGeom prst="rect">
              <a:avLst/>
            </a:prstGeom>
            <a:noFill/>
            <a:ln>
              <a:noFill/>
            </a:ln>
          </p:spPr>
        </p:pic>
        <p:pic>
          <p:nvPicPr>
            <p:cNvPr id="219" name="Google Shape;219;p22">
              <a:hlinkClick r:id="rId5"/>
            </p:cNvPr>
            <p:cNvPicPr preferRelativeResize="0"/>
            <p:nvPr/>
          </p:nvPicPr>
          <p:blipFill rotWithShape="1">
            <a:blip r:embed="rId6">
              <a:alphaModFix/>
            </a:blip>
            <a:srcRect b="0" l="0" r="0" t="0"/>
            <a:stretch/>
          </p:blipFill>
          <p:spPr>
            <a:xfrm>
              <a:off x="9764428" y="5916798"/>
              <a:ext cx="708660" cy="628879"/>
            </a:xfrm>
            <a:prstGeom prst="rect">
              <a:avLst/>
            </a:prstGeom>
            <a:noFill/>
            <a:ln>
              <a:noFill/>
            </a:ln>
          </p:spPr>
        </p:pic>
        <p:pic>
          <p:nvPicPr>
            <p:cNvPr id="220" name="Google Shape;220;p22">
              <a:hlinkClick r:id="rId7"/>
            </p:cNvPr>
            <p:cNvPicPr preferRelativeResize="0"/>
            <p:nvPr/>
          </p:nvPicPr>
          <p:blipFill rotWithShape="1">
            <a:blip r:embed="rId8">
              <a:alphaModFix/>
            </a:blip>
            <a:srcRect b="0" l="0" r="0" t="0"/>
            <a:stretch/>
          </p:blipFill>
          <p:spPr>
            <a:xfrm>
              <a:off x="10541715" y="5905569"/>
              <a:ext cx="612648" cy="624387"/>
            </a:xfrm>
            <a:prstGeom prst="rect">
              <a:avLst/>
            </a:prstGeom>
            <a:noFill/>
            <a:ln>
              <a:noFill/>
            </a:ln>
          </p:spPr>
        </p:pic>
        <p:pic>
          <p:nvPicPr>
            <p:cNvPr id="221" name="Google Shape;221;p22">
              <a:hlinkClick r:id="rId9"/>
            </p:cNvPr>
            <p:cNvPicPr preferRelativeResize="0"/>
            <p:nvPr/>
          </p:nvPicPr>
          <p:blipFill rotWithShape="1">
            <a:blip r:embed="rId10">
              <a:alphaModFix/>
            </a:blip>
            <a:srcRect b="0" l="0" r="0" t="0"/>
            <a:stretch/>
          </p:blipFill>
          <p:spPr>
            <a:xfrm>
              <a:off x="11219049" y="5916799"/>
              <a:ext cx="699516" cy="601927"/>
            </a:xfrm>
            <a:prstGeom prst="rect">
              <a:avLst/>
            </a:prstGeom>
            <a:noFill/>
            <a:ln>
              <a:noFill/>
            </a:ln>
          </p:spPr>
        </p:pic>
        <p:sp>
          <p:nvSpPr>
            <p:cNvPr id="222" name="Google Shape;222;p22"/>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2400"/>
                <a:buFont typeface="Arial"/>
                <a:buNone/>
              </a:pPr>
              <a:r>
                <a:rPr b="1" i="0" lang="en" sz="2400" u="none" cap="none" strike="noStrike">
                  <a:solidFill>
                    <a:srgbClr val="252525"/>
                  </a:solidFill>
                  <a:latin typeface="Homemade Apple"/>
                  <a:ea typeface="Homemade Apple"/>
                  <a:cs typeface="Homemade Apple"/>
                  <a:sym typeface="Homemade Apple"/>
                </a:rPr>
                <a:t>Sharing is caring!</a:t>
              </a:r>
              <a:endParaRPr b="1" i="0" sz="2400" u="none" cap="none" strike="noStrike">
                <a:solidFill>
                  <a:srgbClr val="252525"/>
                </a:solidFill>
                <a:latin typeface="Homemade Apple"/>
                <a:ea typeface="Homemade Apple"/>
                <a:cs typeface="Homemade Apple"/>
                <a:sym typeface="Homemade Apple"/>
              </a:endParaRPr>
            </a:p>
          </p:txBody>
        </p:sp>
      </p:grpSp>
      <p:pic>
        <p:nvPicPr>
          <p:cNvPr id="223" name="Google Shape;223;p22"/>
          <p:cNvPicPr preferRelativeResize="0"/>
          <p:nvPr/>
        </p:nvPicPr>
        <p:blipFill rotWithShape="1">
          <a:blip r:embed="rId11">
            <a:alphaModFix/>
          </a:blip>
          <a:srcRect b="20905" l="0" r="0" t="16256"/>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93" name="Shape 93"/>
        <p:cNvGrpSpPr/>
        <p:nvPr/>
      </p:nvGrpSpPr>
      <p:grpSpPr>
        <a:xfrm>
          <a:off x="0" y="0"/>
          <a:ext cx="0" cy="0"/>
          <a:chOff x="0" y="0"/>
          <a:chExt cx="0" cy="0"/>
        </a:xfrm>
      </p:grpSpPr>
      <p:sp>
        <p:nvSpPr>
          <p:cNvPr id="94" name="Google Shape;94;p4"/>
          <p:cNvSpPr txBox="1"/>
          <p:nvPr>
            <p:ph type="title"/>
          </p:nvPr>
        </p:nvSpPr>
        <p:spPr>
          <a:xfrm>
            <a:off x="720400" y="669575"/>
            <a:ext cx="11055900" cy="7635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dk1"/>
              </a:buClr>
              <a:buSzPts val="4000"/>
              <a:buFont typeface="Aldrich"/>
              <a:buNone/>
              <a:defRPr/>
            </a:lvl1pPr>
            <a:lvl2pPr lvl="1"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95" name="Google Shape;95;p4"/>
          <p:cNvSpPr txBox="1"/>
          <p:nvPr>
            <p:ph idx="1" type="body"/>
          </p:nvPr>
        </p:nvSpPr>
        <p:spPr>
          <a:xfrm>
            <a:off x="2469738" y="2815270"/>
            <a:ext cx="3294600" cy="1322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96" name="Google Shape;96;p4"/>
          <p:cNvSpPr txBox="1"/>
          <p:nvPr>
            <p:ph idx="2" type="body"/>
          </p:nvPr>
        </p:nvSpPr>
        <p:spPr>
          <a:xfrm>
            <a:off x="6427663" y="2815270"/>
            <a:ext cx="3294600" cy="1322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97" name="Google Shape;97;p4"/>
          <p:cNvSpPr txBox="1"/>
          <p:nvPr>
            <p:ph idx="3" type="body"/>
          </p:nvPr>
        </p:nvSpPr>
        <p:spPr>
          <a:xfrm>
            <a:off x="2469738" y="4856329"/>
            <a:ext cx="3294600" cy="1322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98" name="Google Shape;98;p4"/>
          <p:cNvSpPr txBox="1"/>
          <p:nvPr>
            <p:ph idx="4" type="body"/>
          </p:nvPr>
        </p:nvSpPr>
        <p:spPr>
          <a:xfrm>
            <a:off x="6427663" y="4856329"/>
            <a:ext cx="3294600" cy="1322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99" name="Google Shape;99;p4"/>
          <p:cNvSpPr txBox="1"/>
          <p:nvPr>
            <p:ph idx="5" type="title"/>
          </p:nvPr>
        </p:nvSpPr>
        <p:spPr>
          <a:xfrm>
            <a:off x="2469738" y="2119500"/>
            <a:ext cx="3294600" cy="6957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dk1"/>
              </a:buClr>
              <a:buSzPts val="3500"/>
              <a:buFont typeface="Aldrich"/>
              <a:buNone/>
              <a:defRPr sz="3500"/>
            </a:lvl1pPr>
            <a:lvl2pPr lvl="1"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100" name="Google Shape;100;p4"/>
          <p:cNvSpPr txBox="1"/>
          <p:nvPr>
            <p:ph idx="6" type="title"/>
          </p:nvPr>
        </p:nvSpPr>
        <p:spPr>
          <a:xfrm>
            <a:off x="6427663" y="2119500"/>
            <a:ext cx="3294600" cy="6957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dk1"/>
              </a:buClr>
              <a:buSzPts val="3500"/>
              <a:buFont typeface="Aldrich"/>
              <a:buNone/>
              <a:defRPr sz="3500"/>
            </a:lvl1pPr>
            <a:lvl2pPr lvl="1"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101" name="Google Shape;101;p4"/>
          <p:cNvSpPr txBox="1"/>
          <p:nvPr>
            <p:ph idx="7" type="title"/>
          </p:nvPr>
        </p:nvSpPr>
        <p:spPr>
          <a:xfrm>
            <a:off x="2469738" y="4160559"/>
            <a:ext cx="3294600" cy="6957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dk1"/>
              </a:buClr>
              <a:buSzPts val="3500"/>
              <a:buFont typeface="Aldrich"/>
              <a:buNone/>
              <a:defRPr sz="3500"/>
            </a:lvl1pPr>
            <a:lvl2pPr lvl="1"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102" name="Google Shape;102;p4"/>
          <p:cNvSpPr txBox="1"/>
          <p:nvPr>
            <p:ph idx="8" type="title"/>
          </p:nvPr>
        </p:nvSpPr>
        <p:spPr>
          <a:xfrm>
            <a:off x="6427663" y="4160559"/>
            <a:ext cx="3294600" cy="6957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dk1"/>
              </a:buClr>
              <a:buSzPts val="3500"/>
              <a:buFont typeface="Aldrich"/>
              <a:buNone/>
              <a:defRPr sz="3500"/>
            </a:lvl1pPr>
            <a:lvl2pPr lvl="1"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103" name="Google Shape;103;p4"/>
          <p:cNvSpPr/>
          <p:nvPr/>
        </p:nvSpPr>
        <p:spPr>
          <a:xfrm>
            <a:off x="4762" y="4762"/>
            <a:ext cx="3145407"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4" name="Google Shape;104;p4"/>
          <p:cNvSpPr/>
          <p:nvPr/>
        </p:nvSpPr>
        <p:spPr>
          <a:xfrm>
            <a:off x="8666154" y="4970909"/>
            <a:ext cx="3532779" cy="1883269"/>
          </a:xfrm>
          <a:custGeom>
            <a:rect b="b" l="l" r="r" t="t"/>
            <a:pathLst>
              <a:path extrusionOk="0" h="3604342" w="12181997">
                <a:moveTo>
                  <a:pt x="18529" y="3604343"/>
                </a:moveTo>
                <a:cubicBezTo>
                  <a:pt x="-36059" y="3604343"/>
                  <a:pt x="33555" y="3439247"/>
                  <a:pt x="180201" y="3214427"/>
                </a:cubicBezTo>
                <a:cubicBezTo>
                  <a:pt x="947099" y="2038879"/>
                  <a:pt x="2177331" y="1607214"/>
                  <a:pt x="2177331" y="1607214"/>
                </a:cubicBezTo>
                <a:cubicBezTo>
                  <a:pt x="3737469" y="1059810"/>
                  <a:pt x="4203181" y="1996368"/>
                  <a:pt x="6038448" y="1569173"/>
                </a:cubicBezTo>
                <a:cubicBezTo>
                  <a:pt x="7291504" y="1277497"/>
                  <a:pt x="7133065" y="840126"/>
                  <a:pt x="8197250" y="732281"/>
                </a:cubicBezTo>
                <a:cubicBezTo>
                  <a:pt x="9586206" y="591531"/>
                  <a:pt x="10401224" y="1281301"/>
                  <a:pt x="11364126" y="789342"/>
                </a:cubicBezTo>
                <a:cubicBezTo>
                  <a:pt x="11790181" y="571654"/>
                  <a:pt x="12044958" y="224820"/>
                  <a:pt x="12181998" y="0"/>
                </a:cubicBezTo>
                <a:cubicBezTo>
                  <a:pt x="12181998" y="1201416"/>
                  <a:pt x="12181998" y="2402927"/>
                  <a:pt x="12181998" y="3604343"/>
                </a:cubicBezTo>
                <a:cubicBezTo>
                  <a:pt x="10213399" y="3604343"/>
                  <a:pt x="2938142" y="3604343"/>
                  <a:pt x="18529" y="360434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105" name="Shape 105"/>
        <p:cNvGrpSpPr/>
        <p:nvPr/>
      </p:nvGrpSpPr>
      <p:grpSpPr>
        <a:xfrm>
          <a:off x="0" y="0"/>
          <a:ext cx="0" cy="0"/>
          <a:chOff x="0" y="0"/>
          <a:chExt cx="0" cy="0"/>
        </a:xfrm>
      </p:grpSpPr>
      <p:sp>
        <p:nvSpPr>
          <p:cNvPr id="106" name="Google Shape;106;p5"/>
          <p:cNvSpPr txBox="1"/>
          <p:nvPr>
            <p:ph type="title"/>
          </p:nvPr>
        </p:nvSpPr>
        <p:spPr>
          <a:xfrm>
            <a:off x="481867" y="965000"/>
            <a:ext cx="3653700" cy="46788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SzPts val="15000"/>
              <a:buNone/>
              <a:defRPr sz="15000"/>
            </a:lvl1pPr>
            <a:lvl2pPr lvl="1" algn="r">
              <a:lnSpc>
                <a:spcPct val="100000"/>
              </a:lnSpc>
              <a:spcBef>
                <a:spcPts val="0"/>
              </a:spcBef>
              <a:spcAft>
                <a:spcPts val="0"/>
              </a:spcAft>
              <a:buSzPts val="15000"/>
              <a:buNone/>
              <a:defRPr sz="15000"/>
            </a:lvl2pPr>
            <a:lvl3pPr lvl="2" algn="r">
              <a:lnSpc>
                <a:spcPct val="100000"/>
              </a:lnSpc>
              <a:spcBef>
                <a:spcPts val="0"/>
              </a:spcBef>
              <a:spcAft>
                <a:spcPts val="0"/>
              </a:spcAft>
              <a:buSzPts val="15000"/>
              <a:buNone/>
              <a:defRPr sz="15000"/>
            </a:lvl3pPr>
            <a:lvl4pPr lvl="3" algn="r">
              <a:lnSpc>
                <a:spcPct val="100000"/>
              </a:lnSpc>
              <a:spcBef>
                <a:spcPts val="0"/>
              </a:spcBef>
              <a:spcAft>
                <a:spcPts val="0"/>
              </a:spcAft>
              <a:buSzPts val="15000"/>
              <a:buNone/>
              <a:defRPr sz="15000"/>
            </a:lvl4pPr>
            <a:lvl5pPr lvl="4" algn="r">
              <a:lnSpc>
                <a:spcPct val="100000"/>
              </a:lnSpc>
              <a:spcBef>
                <a:spcPts val="0"/>
              </a:spcBef>
              <a:spcAft>
                <a:spcPts val="0"/>
              </a:spcAft>
              <a:buSzPts val="15000"/>
              <a:buNone/>
              <a:defRPr sz="15000"/>
            </a:lvl5pPr>
            <a:lvl6pPr lvl="5" algn="r">
              <a:lnSpc>
                <a:spcPct val="100000"/>
              </a:lnSpc>
              <a:spcBef>
                <a:spcPts val="0"/>
              </a:spcBef>
              <a:spcAft>
                <a:spcPts val="0"/>
              </a:spcAft>
              <a:buSzPts val="15000"/>
              <a:buNone/>
              <a:defRPr sz="15000"/>
            </a:lvl6pPr>
            <a:lvl7pPr lvl="6" algn="r">
              <a:lnSpc>
                <a:spcPct val="100000"/>
              </a:lnSpc>
              <a:spcBef>
                <a:spcPts val="0"/>
              </a:spcBef>
              <a:spcAft>
                <a:spcPts val="0"/>
              </a:spcAft>
              <a:buSzPts val="15000"/>
              <a:buNone/>
              <a:defRPr sz="15000"/>
            </a:lvl7pPr>
            <a:lvl8pPr lvl="7" algn="r">
              <a:lnSpc>
                <a:spcPct val="100000"/>
              </a:lnSpc>
              <a:spcBef>
                <a:spcPts val="0"/>
              </a:spcBef>
              <a:spcAft>
                <a:spcPts val="0"/>
              </a:spcAft>
              <a:buSzPts val="15000"/>
              <a:buNone/>
              <a:defRPr sz="15000"/>
            </a:lvl8pPr>
            <a:lvl9pPr lvl="8" algn="r">
              <a:lnSpc>
                <a:spcPct val="100000"/>
              </a:lnSpc>
              <a:spcBef>
                <a:spcPts val="0"/>
              </a:spcBef>
              <a:spcAft>
                <a:spcPts val="0"/>
              </a:spcAft>
              <a:buSzPts val="15000"/>
              <a:buNone/>
              <a:defRPr sz="15000"/>
            </a:lvl9pPr>
          </a:lstStyle>
          <a:p/>
        </p:txBody>
      </p:sp>
      <p:sp>
        <p:nvSpPr>
          <p:cNvPr id="107" name="Google Shape;107;p5"/>
          <p:cNvSpPr txBox="1"/>
          <p:nvPr>
            <p:ph idx="1" type="body"/>
          </p:nvPr>
        </p:nvSpPr>
        <p:spPr>
          <a:xfrm>
            <a:off x="4386975" y="2965625"/>
            <a:ext cx="7389300" cy="20751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108" name="Google Shape;108;p5"/>
          <p:cNvSpPr txBox="1"/>
          <p:nvPr>
            <p:ph idx="2" type="title"/>
          </p:nvPr>
        </p:nvSpPr>
        <p:spPr>
          <a:xfrm>
            <a:off x="4386975" y="2041175"/>
            <a:ext cx="73893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09" name="Google Shape;109;p5"/>
          <p:cNvSpPr/>
          <p:nvPr/>
        </p:nvSpPr>
        <p:spPr>
          <a:xfrm>
            <a:off x="4762" y="4762"/>
            <a:ext cx="3145407"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110" name="Shape 110"/>
        <p:cNvGrpSpPr/>
        <p:nvPr/>
      </p:nvGrpSpPr>
      <p:grpSpPr>
        <a:xfrm>
          <a:off x="0" y="0"/>
          <a:ext cx="0" cy="0"/>
          <a:chOff x="0" y="0"/>
          <a:chExt cx="0" cy="0"/>
        </a:xfrm>
      </p:grpSpPr>
      <p:sp>
        <p:nvSpPr>
          <p:cNvPr id="111" name="Google Shape;111;p6"/>
          <p:cNvSpPr txBox="1"/>
          <p:nvPr>
            <p:ph idx="1" type="subTitle"/>
          </p:nvPr>
        </p:nvSpPr>
        <p:spPr>
          <a:xfrm>
            <a:off x="753675" y="2024175"/>
            <a:ext cx="7867800" cy="717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100"/>
              <a:buNone/>
              <a:defRPr b="1" sz="2100"/>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112" name="Google Shape;112;p6"/>
          <p:cNvSpPr txBox="1"/>
          <p:nvPr>
            <p:ph type="title"/>
          </p:nvPr>
        </p:nvSpPr>
        <p:spPr>
          <a:xfrm>
            <a:off x="720400" y="593375"/>
            <a:ext cx="49074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13" name="Google Shape;113;p6"/>
          <p:cNvSpPr txBox="1"/>
          <p:nvPr>
            <p:ph idx="2" type="body"/>
          </p:nvPr>
        </p:nvSpPr>
        <p:spPr>
          <a:xfrm>
            <a:off x="753678" y="2684350"/>
            <a:ext cx="7867800" cy="34365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114" name="Google Shape;114;p6"/>
          <p:cNvSpPr/>
          <p:nvPr/>
        </p:nvSpPr>
        <p:spPr>
          <a:xfrm flipH="1">
            <a:off x="9053526" y="4762"/>
            <a:ext cx="3145407"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5" name="Google Shape;115;p6"/>
          <p:cNvSpPr/>
          <p:nvPr/>
        </p:nvSpPr>
        <p:spPr>
          <a:xfrm flipH="1">
            <a:off x="4762" y="4970909"/>
            <a:ext cx="3532779" cy="1883269"/>
          </a:xfrm>
          <a:custGeom>
            <a:rect b="b" l="l" r="r" t="t"/>
            <a:pathLst>
              <a:path extrusionOk="0" h="3604342" w="12181997">
                <a:moveTo>
                  <a:pt x="18529" y="3604343"/>
                </a:moveTo>
                <a:cubicBezTo>
                  <a:pt x="-36059" y="3604343"/>
                  <a:pt x="33555" y="3439247"/>
                  <a:pt x="180201" y="3214427"/>
                </a:cubicBezTo>
                <a:cubicBezTo>
                  <a:pt x="947099" y="2038879"/>
                  <a:pt x="2177331" y="1607214"/>
                  <a:pt x="2177331" y="1607214"/>
                </a:cubicBezTo>
                <a:cubicBezTo>
                  <a:pt x="3737469" y="1059810"/>
                  <a:pt x="4203181" y="1996368"/>
                  <a:pt x="6038448" y="1569173"/>
                </a:cubicBezTo>
                <a:cubicBezTo>
                  <a:pt x="7291504" y="1277497"/>
                  <a:pt x="7133065" y="840126"/>
                  <a:pt x="8197250" y="732281"/>
                </a:cubicBezTo>
                <a:cubicBezTo>
                  <a:pt x="9586206" y="591531"/>
                  <a:pt x="10401224" y="1281301"/>
                  <a:pt x="11364126" y="789342"/>
                </a:cubicBezTo>
                <a:cubicBezTo>
                  <a:pt x="11790181" y="571654"/>
                  <a:pt x="12044958" y="224820"/>
                  <a:pt x="12181998" y="0"/>
                </a:cubicBezTo>
                <a:cubicBezTo>
                  <a:pt x="12181998" y="1201416"/>
                  <a:pt x="12181998" y="2402927"/>
                  <a:pt x="12181998" y="3604343"/>
                </a:cubicBezTo>
                <a:cubicBezTo>
                  <a:pt x="10213399" y="3604343"/>
                  <a:pt x="2938142" y="3604343"/>
                  <a:pt x="18529" y="360434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6" name="Google Shape;116;p6"/>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Barlow Condensed"/>
                <a:ea typeface="Barlow Condensed"/>
                <a:cs typeface="Barlow Condensed"/>
                <a:sym typeface="Barlow Condensed"/>
              </a:rPr>
              <a:t>SLIDESMANIA.COM</a:t>
            </a:r>
            <a:endParaRPr b="0" i="0" sz="1400" u="none" cap="none" strike="noStrike">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117" name="Shape 117"/>
        <p:cNvGrpSpPr/>
        <p:nvPr/>
      </p:nvGrpSpPr>
      <p:grpSpPr>
        <a:xfrm>
          <a:off x="0" y="0"/>
          <a:ext cx="0" cy="0"/>
          <a:chOff x="0" y="0"/>
          <a:chExt cx="0" cy="0"/>
        </a:xfrm>
      </p:grpSpPr>
      <p:sp>
        <p:nvSpPr>
          <p:cNvPr id="118" name="Google Shape;118;p7"/>
          <p:cNvSpPr txBox="1"/>
          <p:nvPr>
            <p:ph idx="1" type="subTitle"/>
          </p:nvPr>
        </p:nvSpPr>
        <p:spPr>
          <a:xfrm>
            <a:off x="873360" y="1813775"/>
            <a:ext cx="4961100" cy="717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100"/>
              <a:buNone/>
              <a:defRPr b="1" sz="2100"/>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119" name="Google Shape;119;p7"/>
          <p:cNvSpPr txBox="1"/>
          <p:nvPr>
            <p:ph idx="2" type="subTitle"/>
          </p:nvPr>
        </p:nvSpPr>
        <p:spPr>
          <a:xfrm>
            <a:off x="6464155" y="1813775"/>
            <a:ext cx="4960800" cy="717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100"/>
              <a:buNone/>
              <a:defRPr b="1" sz="2100"/>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120" name="Google Shape;120;p7"/>
          <p:cNvSpPr txBox="1"/>
          <p:nvPr>
            <p:ph type="title"/>
          </p:nvPr>
        </p:nvSpPr>
        <p:spPr>
          <a:xfrm>
            <a:off x="873350" y="836300"/>
            <a:ext cx="105519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21" name="Google Shape;121;p7"/>
          <p:cNvSpPr txBox="1"/>
          <p:nvPr>
            <p:ph idx="3" type="body"/>
          </p:nvPr>
        </p:nvSpPr>
        <p:spPr>
          <a:xfrm>
            <a:off x="873350" y="2750800"/>
            <a:ext cx="4960800" cy="31185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122" name="Google Shape;122;p7"/>
          <p:cNvSpPr txBox="1"/>
          <p:nvPr>
            <p:ph idx="4" type="body"/>
          </p:nvPr>
        </p:nvSpPr>
        <p:spPr>
          <a:xfrm>
            <a:off x="6464146" y="2739050"/>
            <a:ext cx="4961100" cy="31185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123" name="Google Shape;123;p7"/>
          <p:cNvSpPr/>
          <p:nvPr/>
        </p:nvSpPr>
        <p:spPr>
          <a:xfrm flipH="1" rot="10800000">
            <a:off x="0" y="5202029"/>
            <a:ext cx="2005197" cy="1655969"/>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 name="Google Shape;124;p7"/>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Barlow Condensed"/>
                <a:ea typeface="Barlow Condensed"/>
                <a:cs typeface="Barlow Condensed"/>
                <a:sym typeface="Barlow Condensed"/>
              </a:rPr>
              <a:t>SLIDESMANIA.COM</a:t>
            </a:r>
            <a:endParaRPr b="0" i="0" sz="1400" u="none" cap="none" strike="noStrike">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125" name="Shape 125"/>
        <p:cNvGrpSpPr/>
        <p:nvPr/>
      </p:nvGrpSpPr>
      <p:grpSpPr>
        <a:xfrm>
          <a:off x="0" y="0"/>
          <a:ext cx="0" cy="0"/>
          <a:chOff x="0" y="0"/>
          <a:chExt cx="0" cy="0"/>
        </a:xfrm>
      </p:grpSpPr>
      <p:sp>
        <p:nvSpPr>
          <p:cNvPr id="126" name="Google Shape;126;p8"/>
          <p:cNvSpPr txBox="1"/>
          <p:nvPr>
            <p:ph type="title"/>
          </p:nvPr>
        </p:nvSpPr>
        <p:spPr>
          <a:xfrm>
            <a:off x="558100" y="1873525"/>
            <a:ext cx="11095500" cy="31608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127" name="Google Shape;127;p8"/>
          <p:cNvSpPr txBox="1"/>
          <p:nvPr>
            <p:ph idx="1" type="subTitle"/>
          </p:nvPr>
        </p:nvSpPr>
        <p:spPr>
          <a:xfrm>
            <a:off x="632875" y="5919475"/>
            <a:ext cx="11379900" cy="717900"/>
          </a:xfrm>
          <a:prstGeom prst="rect">
            <a:avLst/>
          </a:prstGeom>
          <a:noFill/>
          <a:ln>
            <a:noFill/>
          </a:ln>
        </p:spPr>
        <p:txBody>
          <a:bodyPr anchorCtr="0" anchor="b" bIns="121900" lIns="121900" spcFirstLastPara="1" rIns="121900" wrap="square" tIns="121900">
            <a:noAutofit/>
          </a:bodyPr>
          <a:lstStyle>
            <a:lvl1pPr lvl="0" algn="r">
              <a:lnSpc>
                <a:spcPct val="100000"/>
              </a:lnSpc>
              <a:spcBef>
                <a:spcPts val="0"/>
              </a:spcBef>
              <a:spcAft>
                <a:spcPts val="0"/>
              </a:spcAft>
              <a:buSzPts val="1900"/>
              <a:buNone/>
              <a:defRPr/>
            </a:lvl1pPr>
            <a:lvl2pPr lvl="1" algn="r">
              <a:lnSpc>
                <a:spcPct val="100000"/>
              </a:lnSpc>
              <a:spcBef>
                <a:spcPts val="0"/>
              </a:spcBef>
              <a:spcAft>
                <a:spcPts val="0"/>
              </a:spcAft>
              <a:buSzPts val="1900"/>
              <a:buNone/>
              <a:defRPr/>
            </a:lvl2pPr>
            <a:lvl3pPr lvl="2" algn="r">
              <a:lnSpc>
                <a:spcPct val="100000"/>
              </a:lnSpc>
              <a:spcBef>
                <a:spcPts val="0"/>
              </a:spcBef>
              <a:spcAft>
                <a:spcPts val="0"/>
              </a:spcAft>
              <a:buSzPts val="1900"/>
              <a:buNone/>
              <a:defRPr/>
            </a:lvl3pPr>
            <a:lvl4pPr lvl="3" algn="r">
              <a:lnSpc>
                <a:spcPct val="100000"/>
              </a:lnSpc>
              <a:spcBef>
                <a:spcPts val="0"/>
              </a:spcBef>
              <a:spcAft>
                <a:spcPts val="0"/>
              </a:spcAft>
              <a:buSzPts val="1900"/>
              <a:buNone/>
              <a:defRPr/>
            </a:lvl4pPr>
            <a:lvl5pPr lvl="4" algn="r">
              <a:lnSpc>
                <a:spcPct val="100000"/>
              </a:lnSpc>
              <a:spcBef>
                <a:spcPts val="0"/>
              </a:spcBef>
              <a:spcAft>
                <a:spcPts val="0"/>
              </a:spcAft>
              <a:buSzPts val="1900"/>
              <a:buNone/>
              <a:defRPr/>
            </a:lvl5pPr>
            <a:lvl6pPr lvl="5" algn="r">
              <a:lnSpc>
                <a:spcPct val="100000"/>
              </a:lnSpc>
              <a:spcBef>
                <a:spcPts val="0"/>
              </a:spcBef>
              <a:spcAft>
                <a:spcPts val="0"/>
              </a:spcAft>
              <a:buSzPts val="1900"/>
              <a:buNone/>
              <a:defRPr/>
            </a:lvl6pPr>
            <a:lvl7pPr lvl="6" algn="r">
              <a:lnSpc>
                <a:spcPct val="100000"/>
              </a:lnSpc>
              <a:spcBef>
                <a:spcPts val="0"/>
              </a:spcBef>
              <a:spcAft>
                <a:spcPts val="0"/>
              </a:spcAft>
              <a:buSzPts val="1900"/>
              <a:buNone/>
              <a:defRPr/>
            </a:lvl7pPr>
            <a:lvl8pPr lvl="7" algn="r">
              <a:lnSpc>
                <a:spcPct val="100000"/>
              </a:lnSpc>
              <a:spcBef>
                <a:spcPts val="0"/>
              </a:spcBef>
              <a:spcAft>
                <a:spcPts val="0"/>
              </a:spcAft>
              <a:buSzPts val="1900"/>
              <a:buNone/>
              <a:defRPr/>
            </a:lvl8pPr>
            <a:lvl9pPr lvl="8" algn="r">
              <a:lnSpc>
                <a:spcPct val="100000"/>
              </a:lnSpc>
              <a:spcBef>
                <a:spcPts val="0"/>
              </a:spcBef>
              <a:spcAft>
                <a:spcPts val="0"/>
              </a:spcAft>
              <a:buSzPts val="1900"/>
              <a:buNone/>
              <a:defRPr/>
            </a:lvl9pPr>
          </a:lstStyle>
          <a:p/>
        </p:txBody>
      </p:sp>
      <p:sp>
        <p:nvSpPr>
          <p:cNvPr id="128" name="Google Shape;128;p8"/>
          <p:cNvSpPr/>
          <p:nvPr/>
        </p:nvSpPr>
        <p:spPr>
          <a:xfrm>
            <a:off x="4762" y="4762"/>
            <a:ext cx="3145407"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129" name="Shape 129"/>
        <p:cNvGrpSpPr/>
        <p:nvPr/>
      </p:nvGrpSpPr>
      <p:grpSpPr>
        <a:xfrm>
          <a:off x="0" y="0"/>
          <a:ext cx="0" cy="0"/>
          <a:chOff x="0" y="0"/>
          <a:chExt cx="0" cy="0"/>
        </a:xfrm>
      </p:grpSpPr>
      <p:sp>
        <p:nvSpPr>
          <p:cNvPr id="130" name="Google Shape;130;p9"/>
          <p:cNvSpPr txBox="1"/>
          <p:nvPr>
            <p:ph idx="1" type="subTitle"/>
          </p:nvPr>
        </p:nvSpPr>
        <p:spPr>
          <a:xfrm>
            <a:off x="5056206" y="1729975"/>
            <a:ext cx="64068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b="1" sz="1800"/>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131" name="Google Shape;131;p9"/>
          <p:cNvSpPr txBox="1"/>
          <p:nvPr>
            <p:ph idx="2" type="subTitle"/>
          </p:nvPr>
        </p:nvSpPr>
        <p:spPr>
          <a:xfrm>
            <a:off x="5056206" y="3334868"/>
            <a:ext cx="64068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b="1" sz="1800"/>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132" name="Google Shape;132;p9"/>
          <p:cNvSpPr txBox="1"/>
          <p:nvPr>
            <p:ph idx="3" type="subTitle"/>
          </p:nvPr>
        </p:nvSpPr>
        <p:spPr>
          <a:xfrm>
            <a:off x="5056206" y="4939762"/>
            <a:ext cx="64068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b="1" sz="1800"/>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133" name="Google Shape;133;p9"/>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34" name="Google Shape;134;p9"/>
          <p:cNvSpPr txBox="1"/>
          <p:nvPr>
            <p:ph idx="4" type="body"/>
          </p:nvPr>
        </p:nvSpPr>
        <p:spPr>
          <a:xfrm>
            <a:off x="5056200" y="2167925"/>
            <a:ext cx="6406800" cy="925200"/>
          </a:xfrm>
          <a:prstGeom prst="rect">
            <a:avLst/>
          </a:prstGeom>
          <a:noFill/>
          <a:ln>
            <a:noFill/>
          </a:ln>
        </p:spPr>
        <p:txBody>
          <a:bodyPr anchorCtr="0" anchor="t" bIns="121900" lIns="121900" spcFirstLastPara="1" rIns="121900" wrap="square" tIns="121900">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2100"/>
              </a:spcBef>
              <a:spcAft>
                <a:spcPts val="0"/>
              </a:spcAft>
              <a:buSzPts val="1400"/>
              <a:buChar char="○"/>
              <a:defRPr sz="1400"/>
            </a:lvl2pPr>
            <a:lvl3pPr indent="-317500" lvl="2" marL="1371600" algn="l">
              <a:lnSpc>
                <a:spcPct val="115000"/>
              </a:lnSpc>
              <a:spcBef>
                <a:spcPts val="2100"/>
              </a:spcBef>
              <a:spcAft>
                <a:spcPts val="0"/>
              </a:spcAft>
              <a:buSzPts val="1400"/>
              <a:buChar char="■"/>
              <a:defRPr sz="1400"/>
            </a:lvl3pPr>
            <a:lvl4pPr indent="-317500" lvl="3" marL="1828800" algn="l">
              <a:lnSpc>
                <a:spcPct val="115000"/>
              </a:lnSpc>
              <a:spcBef>
                <a:spcPts val="2100"/>
              </a:spcBef>
              <a:spcAft>
                <a:spcPts val="0"/>
              </a:spcAft>
              <a:buSzPts val="1400"/>
              <a:buChar char="●"/>
              <a:defRPr sz="1400"/>
            </a:lvl4pPr>
            <a:lvl5pPr indent="-317500" lvl="4" marL="2286000" algn="l">
              <a:lnSpc>
                <a:spcPct val="115000"/>
              </a:lnSpc>
              <a:spcBef>
                <a:spcPts val="2100"/>
              </a:spcBef>
              <a:spcAft>
                <a:spcPts val="0"/>
              </a:spcAft>
              <a:buSzPts val="1400"/>
              <a:buChar char="○"/>
              <a:defRPr sz="1400"/>
            </a:lvl5pPr>
            <a:lvl6pPr indent="-317500" lvl="5" marL="2743200" algn="l">
              <a:lnSpc>
                <a:spcPct val="115000"/>
              </a:lnSpc>
              <a:spcBef>
                <a:spcPts val="2100"/>
              </a:spcBef>
              <a:spcAft>
                <a:spcPts val="0"/>
              </a:spcAft>
              <a:buSzPts val="1400"/>
              <a:buChar char="■"/>
              <a:defRPr sz="1400"/>
            </a:lvl6pPr>
            <a:lvl7pPr indent="-317500" lvl="6" marL="3200400" algn="l">
              <a:lnSpc>
                <a:spcPct val="115000"/>
              </a:lnSpc>
              <a:spcBef>
                <a:spcPts val="2100"/>
              </a:spcBef>
              <a:spcAft>
                <a:spcPts val="0"/>
              </a:spcAft>
              <a:buSzPts val="1400"/>
              <a:buChar char="●"/>
              <a:defRPr sz="1400"/>
            </a:lvl7pPr>
            <a:lvl8pPr indent="-317500" lvl="7" marL="3657600" algn="l">
              <a:lnSpc>
                <a:spcPct val="115000"/>
              </a:lnSpc>
              <a:spcBef>
                <a:spcPts val="2100"/>
              </a:spcBef>
              <a:spcAft>
                <a:spcPts val="0"/>
              </a:spcAft>
              <a:buSzPts val="1400"/>
              <a:buChar char="○"/>
              <a:defRPr sz="1400"/>
            </a:lvl8pPr>
            <a:lvl9pPr indent="-317500" lvl="8" marL="4114800" algn="l">
              <a:lnSpc>
                <a:spcPct val="115000"/>
              </a:lnSpc>
              <a:spcBef>
                <a:spcPts val="2100"/>
              </a:spcBef>
              <a:spcAft>
                <a:spcPts val="2100"/>
              </a:spcAft>
              <a:buSzPts val="1400"/>
              <a:buChar char="■"/>
              <a:defRPr sz="1400"/>
            </a:lvl9pPr>
          </a:lstStyle>
          <a:p/>
        </p:txBody>
      </p:sp>
      <p:sp>
        <p:nvSpPr>
          <p:cNvPr id="135" name="Google Shape;135;p9"/>
          <p:cNvSpPr txBox="1"/>
          <p:nvPr>
            <p:ph idx="5" type="body"/>
          </p:nvPr>
        </p:nvSpPr>
        <p:spPr>
          <a:xfrm>
            <a:off x="5056200" y="3761388"/>
            <a:ext cx="6406800" cy="923400"/>
          </a:xfrm>
          <a:prstGeom prst="rect">
            <a:avLst/>
          </a:prstGeom>
          <a:noFill/>
          <a:ln>
            <a:noFill/>
          </a:ln>
        </p:spPr>
        <p:txBody>
          <a:bodyPr anchorCtr="0" anchor="t" bIns="121900" lIns="121900" spcFirstLastPara="1" rIns="121900" wrap="square" tIns="121900">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2100"/>
              </a:spcBef>
              <a:spcAft>
                <a:spcPts val="0"/>
              </a:spcAft>
              <a:buSzPts val="1400"/>
              <a:buChar char="○"/>
              <a:defRPr sz="1400"/>
            </a:lvl2pPr>
            <a:lvl3pPr indent="-317500" lvl="2" marL="1371600" algn="l">
              <a:lnSpc>
                <a:spcPct val="115000"/>
              </a:lnSpc>
              <a:spcBef>
                <a:spcPts val="2100"/>
              </a:spcBef>
              <a:spcAft>
                <a:spcPts val="0"/>
              </a:spcAft>
              <a:buSzPts val="1400"/>
              <a:buChar char="■"/>
              <a:defRPr sz="1400"/>
            </a:lvl3pPr>
            <a:lvl4pPr indent="-317500" lvl="3" marL="1828800" algn="l">
              <a:lnSpc>
                <a:spcPct val="115000"/>
              </a:lnSpc>
              <a:spcBef>
                <a:spcPts val="2100"/>
              </a:spcBef>
              <a:spcAft>
                <a:spcPts val="0"/>
              </a:spcAft>
              <a:buSzPts val="1400"/>
              <a:buChar char="●"/>
              <a:defRPr sz="1400"/>
            </a:lvl4pPr>
            <a:lvl5pPr indent="-317500" lvl="4" marL="2286000" algn="l">
              <a:lnSpc>
                <a:spcPct val="115000"/>
              </a:lnSpc>
              <a:spcBef>
                <a:spcPts val="2100"/>
              </a:spcBef>
              <a:spcAft>
                <a:spcPts val="0"/>
              </a:spcAft>
              <a:buSzPts val="1400"/>
              <a:buChar char="○"/>
              <a:defRPr sz="1400"/>
            </a:lvl5pPr>
            <a:lvl6pPr indent="-317500" lvl="5" marL="2743200" algn="l">
              <a:lnSpc>
                <a:spcPct val="115000"/>
              </a:lnSpc>
              <a:spcBef>
                <a:spcPts val="2100"/>
              </a:spcBef>
              <a:spcAft>
                <a:spcPts val="0"/>
              </a:spcAft>
              <a:buSzPts val="1400"/>
              <a:buChar char="■"/>
              <a:defRPr sz="1400"/>
            </a:lvl6pPr>
            <a:lvl7pPr indent="-317500" lvl="6" marL="3200400" algn="l">
              <a:lnSpc>
                <a:spcPct val="115000"/>
              </a:lnSpc>
              <a:spcBef>
                <a:spcPts val="2100"/>
              </a:spcBef>
              <a:spcAft>
                <a:spcPts val="0"/>
              </a:spcAft>
              <a:buSzPts val="1400"/>
              <a:buChar char="●"/>
              <a:defRPr sz="1400"/>
            </a:lvl7pPr>
            <a:lvl8pPr indent="-317500" lvl="7" marL="3657600" algn="l">
              <a:lnSpc>
                <a:spcPct val="115000"/>
              </a:lnSpc>
              <a:spcBef>
                <a:spcPts val="2100"/>
              </a:spcBef>
              <a:spcAft>
                <a:spcPts val="0"/>
              </a:spcAft>
              <a:buSzPts val="1400"/>
              <a:buChar char="○"/>
              <a:defRPr sz="1400"/>
            </a:lvl8pPr>
            <a:lvl9pPr indent="-317500" lvl="8" marL="4114800" algn="l">
              <a:lnSpc>
                <a:spcPct val="115000"/>
              </a:lnSpc>
              <a:spcBef>
                <a:spcPts val="2100"/>
              </a:spcBef>
              <a:spcAft>
                <a:spcPts val="2100"/>
              </a:spcAft>
              <a:buSzPts val="1400"/>
              <a:buChar char="■"/>
              <a:defRPr sz="1400"/>
            </a:lvl9pPr>
          </a:lstStyle>
          <a:p/>
        </p:txBody>
      </p:sp>
      <p:sp>
        <p:nvSpPr>
          <p:cNvPr id="136" name="Google Shape;136;p9"/>
          <p:cNvSpPr txBox="1"/>
          <p:nvPr>
            <p:ph idx="6" type="body"/>
          </p:nvPr>
        </p:nvSpPr>
        <p:spPr>
          <a:xfrm>
            <a:off x="5056200" y="5353050"/>
            <a:ext cx="6407700" cy="923400"/>
          </a:xfrm>
          <a:prstGeom prst="rect">
            <a:avLst/>
          </a:prstGeom>
          <a:noFill/>
          <a:ln>
            <a:noFill/>
          </a:ln>
        </p:spPr>
        <p:txBody>
          <a:bodyPr anchorCtr="0" anchor="t" bIns="121900" lIns="121900" spcFirstLastPara="1" rIns="121900" wrap="square" tIns="121900">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2100"/>
              </a:spcBef>
              <a:spcAft>
                <a:spcPts val="0"/>
              </a:spcAft>
              <a:buSzPts val="1400"/>
              <a:buChar char="○"/>
              <a:defRPr sz="1400"/>
            </a:lvl2pPr>
            <a:lvl3pPr indent="-317500" lvl="2" marL="1371600" algn="l">
              <a:lnSpc>
                <a:spcPct val="115000"/>
              </a:lnSpc>
              <a:spcBef>
                <a:spcPts val="2100"/>
              </a:spcBef>
              <a:spcAft>
                <a:spcPts val="0"/>
              </a:spcAft>
              <a:buSzPts val="1400"/>
              <a:buChar char="■"/>
              <a:defRPr sz="1400"/>
            </a:lvl3pPr>
            <a:lvl4pPr indent="-317500" lvl="3" marL="1828800" algn="l">
              <a:lnSpc>
                <a:spcPct val="115000"/>
              </a:lnSpc>
              <a:spcBef>
                <a:spcPts val="2100"/>
              </a:spcBef>
              <a:spcAft>
                <a:spcPts val="0"/>
              </a:spcAft>
              <a:buSzPts val="1400"/>
              <a:buChar char="●"/>
              <a:defRPr sz="1400"/>
            </a:lvl4pPr>
            <a:lvl5pPr indent="-317500" lvl="4" marL="2286000" algn="l">
              <a:lnSpc>
                <a:spcPct val="115000"/>
              </a:lnSpc>
              <a:spcBef>
                <a:spcPts val="2100"/>
              </a:spcBef>
              <a:spcAft>
                <a:spcPts val="0"/>
              </a:spcAft>
              <a:buSzPts val="1400"/>
              <a:buChar char="○"/>
              <a:defRPr sz="1400"/>
            </a:lvl5pPr>
            <a:lvl6pPr indent="-317500" lvl="5" marL="2743200" algn="l">
              <a:lnSpc>
                <a:spcPct val="115000"/>
              </a:lnSpc>
              <a:spcBef>
                <a:spcPts val="2100"/>
              </a:spcBef>
              <a:spcAft>
                <a:spcPts val="0"/>
              </a:spcAft>
              <a:buSzPts val="1400"/>
              <a:buChar char="■"/>
              <a:defRPr sz="1400"/>
            </a:lvl6pPr>
            <a:lvl7pPr indent="-317500" lvl="6" marL="3200400" algn="l">
              <a:lnSpc>
                <a:spcPct val="115000"/>
              </a:lnSpc>
              <a:spcBef>
                <a:spcPts val="2100"/>
              </a:spcBef>
              <a:spcAft>
                <a:spcPts val="0"/>
              </a:spcAft>
              <a:buSzPts val="1400"/>
              <a:buChar char="●"/>
              <a:defRPr sz="1400"/>
            </a:lvl7pPr>
            <a:lvl8pPr indent="-317500" lvl="7" marL="3657600" algn="l">
              <a:lnSpc>
                <a:spcPct val="115000"/>
              </a:lnSpc>
              <a:spcBef>
                <a:spcPts val="2100"/>
              </a:spcBef>
              <a:spcAft>
                <a:spcPts val="0"/>
              </a:spcAft>
              <a:buSzPts val="1400"/>
              <a:buChar char="○"/>
              <a:defRPr sz="1400"/>
            </a:lvl8pPr>
            <a:lvl9pPr indent="-317500" lvl="8" marL="4114800" algn="l">
              <a:lnSpc>
                <a:spcPct val="115000"/>
              </a:lnSpc>
              <a:spcBef>
                <a:spcPts val="2100"/>
              </a:spcBef>
              <a:spcAft>
                <a:spcPts val="2100"/>
              </a:spcAft>
              <a:buSzPts val="1400"/>
              <a:buChar char="■"/>
              <a:defRPr sz="1400"/>
            </a:lvl9pPr>
          </a:lstStyle>
          <a:p/>
        </p:txBody>
      </p:sp>
      <p:sp>
        <p:nvSpPr>
          <p:cNvPr id="137" name="Google Shape;137;p9"/>
          <p:cNvSpPr/>
          <p:nvPr/>
        </p:nvSpPr>
        <p:spPr>
          <a:xfrm flipH="1">
            <a:off x="8732065" y="0"/>
            <a:ext cx="3459948" cy="3038475"/>
          </a:xfrm>
          <a:custGeom>
            <a:rect b="b" l="l" r="r" t="t"/>
            <a:pathLst>
              <a:path extrusionOk="0" h="3038475" w="3145407">
                <a:moveTo>
                  <a:pt x="0" y="0"/>
                </a:moveTo>
                <a:cubicBezTo>
                  <a:pt x="1038225" y="0"/>
                  <a:pt x="2076450" y="0"/>
                  <a:pt x="3114675" y="0"/>
                </a:cubicBezTo>
                <a:cubicBezTo>
                  <a:pt x="3166301" y="309086"/>
                  <a:pt x="3176492" y="690182"/>
                  <a:pt x="2952750" y="904875"/>
                </a:cubicBezTo>
                <a:cubicBezTo>
                  <a:pt x="2593277" y="1249871"/>
                  <a:pt x="2015014" y="795719"/>
                  <a:pt x="1485900" y="1133475"/>
                </a:cubicBezTo>
                <a:cubicBezTo>
                  <a:pt x="1077278" y="1394270"/>
                  <a:pt x="1209866" y="1800511"/>
                  <a:pt x="666750" y="2447925"/>
                </a:cubicBezTo>
                <a:cubicBezTo>
                  <a:pt x="425006" y="2736152"/>
                  <a:pt x="172593" y="2925128"/>
                  <a:pt x="0" y="3038475"/>
                </a:cubicBezTo>
                <a:cubicBezTo>
                  <a:pt x="0" y="2025682"/>
                  <a:pt x="0" y="1012793"/>
                  <a:pt x="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spTree>
      <p:nvGrpSpPr>
        <p:cNvPr id="138" name="Shape 138"/>
        <p:cNvGrpSpPr/>
        <p:nvPr/>
      </p:nvGrpSpPr>
      <p:grpSpPr>
        <a:xfrm>
          <a:off x="0" y="0"/>
          <a:ext cx="0" cy="0"/>
          <a:chOff x="0" y="0"/>
          <a:chExt cx="0" cy="0"/>
        </a:xfrm>
      </p:grpSpPr>
      <p:sp>
        <p:nvSpPr>
          <p:cNvPr id="139" name="Google Shape;139;p10"/>
          <p:cNvSpPr txBox="1"/>
          <p:nvPr>
            <p:ph type="title"/>
          </p:nvPr>
        </p:nvSpPr>
        <p:spPr>
          <a:xfrm>
            <a:off x="548200" y="544275"/>
            <a:ext cx="11095500" cy="31608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140" name="Google Shape;140;p10"/>
          <p:cNvSpPr txBox="1"/>
          <p:nvPr>
            <p:ph idx="1" type="body"/>
          </p:nvPr>
        </p:nvSpPr>
        <p:spPr>
          <a:xfrm>
            <a:off x="548200" y="4813250"/>
            <a:ext cx="11095500" cy="1565100"/>
          </a:xfrm>
          <a:prstGeom prst="rect">
            <a:avLst/>
          </a:prstGeom>
          <a:noFill/>
          <a:ln>
            <a:noFill/>
          </a:ln>
        </p:spPr>
        <p:txBody>
          <a:bodyPr anchorCtr="0" anchor="t" bIns="121900" lIns="121900" spcFirstLastPara="1" rIns="121900" wrap="square" tIns="121900">
            <a:noAutofit/>
          </a:bodyPr>
          <a:lstStyle>
            <a:lvl1pPr indent="-349250" lvl="0" marL="457200" algn="ctr">
              <a:lnSpc>
                <a:spcPct val="115000"/>
              </a:lnSpc>
              <a:spcBef>
                <a:spcPts val="0"/>
              </a:spcBef>
              <a:spcAft>
                <a:spcPts val="0"/>
              </a:spcAft>
              <a:buSzPts val="1900"/>
              <a:buChar char="●"/>
              <a:defRPr/>
            </a:lvl1pPr>
            <a:lvl2pPr indent="-349250" lvl="1" marL="914400" algn="ctr">
              <a:lnSpc>
                <a:spcPct val="115000"/>
              </a:lnSpc>
              <a:spcBef>
                <a:spcPts val="2100"/>
              </a:spcBef>
              <a:spcAft>
                <a:spcPts val="0"/>
              </a:spcAft>
              <a:buSzPts val="1900"/>
              <a:buChar char="○"/>
              <a:defRPr/>
            </a:lvl2pPr>
            <a:lvl3pPr indent="-349250" lvl="2" marL="1371600" algn="ctr">
              <a:lnSpc>
                <a:spcPct val="115000"/>
              </a:lnSpc>
              <a:spcBef>
                <a:spcPts val="2100"/>
              </a:spcBef>
              <a:spcAft>
                <a:spcPts val="0"/>
              </a:spcAft>
              <a:buSzPts val="1900"/>
              <a:buChar char="■"/>
              <a:defRPr/>
            </a:lvl3pPr>
            <a:lvl4pPr indent="-349250" lvl="3" marL="1828800" algn="ctr">
              <a:lnSpc>
                <a:spcPct val="115000"/>
              </a:lnSpc>
              <a:spcBef>
                <a:spcPts val="2100"/>
              </a:spcBef>
              <a:spcAft>
                <a:spcPts val="0"/>
              </a:spcAft>
              <a:buSzPts val="1900"/>
              <a:buChar char="●"/>
              <a:defRPr/>
            </a:lvl4pPr>
            <a:lvl5pPr indent="-349250" lvl="4" marL="2286000" algn="ctr">
              <a:lnSpc>
                <a:spcPct val="115000"/>
              </a:lnSpc>
              <a:spcBef>
                <a:spcPts val="2100"/>
              </a:spcBef>
              <a:spcAft>
                <a:spcPts val="0"/>
              </a:spcAft>
              <a:buSzPts val="1900"/>
              <a:buChar char="○"/>
              <a:defRPr/>
            </a:lvl5pPr>
            <a:lvl6pPr indent="-349250" lvl="5" marL="2743200" algn="ctr">
              <a:lnSpc>
                <a:spcPct val="115000"/>
              </a:lnSpc>
              <a:spcBef>
                <a:spcPts val="2100"/>
              </a:spcBef>
              <a:spcAft>
                <a:spcPts val="0"/>
              </a:spcAft>
              <a:buSzPts val="1900"/>
              <a:buChar char="■"/>
              <a:defRPr/>
            </a:lvl6pPr>
            <a:lvl7pPr indent="-349250" lvl="6" marL="3200400" algn="ctr">
              <a:lnSpc>
                <a:spcPct val="115000"/>
              </a:lnSpc>
              <a:spcBef>
                <a:spcPts val="2100"/>
              </a:spcBef>
              <a:spcAft>
                <a:spcPts val="0"/>
              </a:spcAft>
              <a:buSzPts val="1900"/>
              <a:buChar char="●"/>
              <a:defRPr/>
            </a:lvl7pPr>
            <a:lvl8pPr indent="-349250" lvl="7" marL="3657600" algn="ctr">
              <a:lnSpc>
                <a:spcPct val="115000"/>
              </a:lnSpc>
              <a:spcBef>
                <a:spcPts val="2100"/>
              </a:spcBef>
              <a:spcAft>
                <a:spcPts val="0"/>
              </a:spcAft>
              <a:buSzPts val="1900"/>
              <a:buChar char="○"/>
              <a:defRPr/>
            </a:lvl8pPr>
            <a:lvl9pPr indent="-349250" lvl="8" marL="4114800" algn="ctr">
              <a:lnSpc>
                <a:spcPct val="115000"/>
              </a:lnSpc>
              <a:spcBef>
                <a:spcPts val="2100"/>
              </a:spcBef>
              <a:spcAft>
                <a:spcPts val="2100"/>
              </a:spcAft>
              <a:buSzPts val="19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accent5"/>
              </a:buClr>
              <a:buSzPts val="4000"/>
              <a:buFont typeface="Unica One"/>
              <a:buNone/>
              <a:defRPr b="1" i="0" sz="4000" u="none" cap="none" strike="noStrike">
                <a:solidFill>
                  <a:schemeClr val="accent5"/>
                </a:solidFill>
                <a:latin typeface="Unica One"/>
                <a:ea typeface="Unica One"/>
                <a:cs typeface="Unica One"/>
                <a:sym typeface="Unica One"/>
              </a:defRPr>
            </a:lvl1pPr>
            <a:lvl2pPr lvl="1" marR="0" rtl="0" algn="l">
              <a:lnSpc>
                <a:spcPct val="100000"/>
              </a:lnSpc>
              <a:spcBef>
                <a:spcPts val="0"/>
              </a:spcBef>
              <a:spcAft>
                <a:spcPts val="0"/>
              </a:spcAft>
              <a:buClr>
                <a:schemeClr val="accent5"/>
              </a:buClr>
              <a:buSzPts val="4000"/>
              <a:buFont typeface="Unica One"/>
              <a:buNone/>
              <a:defRPr b="1" i="0" sz="4000" u="none" cap="none" strike="noStrike">
                <a:solidFill>
                  <a:schemeClr val="accent5"/>
                </a:solidFill>
                <a:latin typeface="Unica One"/>
                <a:ea typeface="Unica One"/>
                <a:cs typeface="Unica One"/>
                <a:sym typeface="Unica One"/>
              </a:defRPr>
            </a:lvl2pPr>
            <a:lvl3pPr lvl="2" marR="0" rtl="0" algn="l">
              <a:lnSpc>
                <a:spcPct val="100000"/>
              </a:lnSpc>
              <a:spcBef>
                <a:spcPts val="0"/>
              </a:spcBef>
              <a:spcAft>
                <a:spcPts val="0"/>
              </a:spcAft>
              <a:buClr>
                <a:schemeClr val="accent5"/>
              </a:buClr>
              <a:buSzPts val="4000"/>
              <a:buFont typeface="Unica One"/>
              <a:buNone/>
              <a:defRPr b="1" i="0" sz="4000" u="none" cap="none" strike="noStrike">
                <a:solidFill>
                  <a:schemeClr val="accent5"/>
                </a:solidFill>
                <a:latin typeface="Unica One"/>
                <a:ea typeface="Unica One"/>
                <a:cs typeface="Unica One"/>
                <a:sym typeface="Unica One"/>
              </a:defRPr>
            </a:lvl3pPr>
            <a:lvl4pPr lvl="3" marR="0" rtl="0" algn="l">
              <a:lnSpc>
                <a:spcPct val="100000"/>
              </a:lnSpc>
              <a:spcBef>
                <a:spcPts val="0"/>
              </a:spcBef>
              <a:spcAft>
                <a:spcPts val="0"/>
              </a:spcAft>
              <a:buClr>
                <a:schemeClr val="accent5"/>
              </a:buClr>
              <a:buSzPts val="4000"/>
              <a:buFont typeface="Unica One"/>
              <a:buNone/>
              <a:defRPr b="1" i="0" sz="4000" u="none" cap="none" strike="noStrike">
                <a:solidFill>
                  <a:schemeClr val="accent5"/>
                </a:solidFill>
                <a:latin typeface="Unica One"/>
                <a:ea typeface="Unica One"/>
                <a:cs typeface="Unica One"/>
                <a:sym typeface="Unica One"/>
              </a:defRPr>
            </a:lvl4pPr>
            <a:lvl5pPr lvl="4" marR="0" rtl="0" algn="l">
              <a:lnSpc>
                <a:spcPct val="100000"/>
              </a:lnSpc>
              <a:spcBef>
                <a:spcPts val="0"/>
              </a:spcBef>
              <a:spcAft>
                <a:spcPts val="0"/>
              </a:spcAft>
              <a:buClr>
                <a:schemeClr val="accent5"/>
              </a:buClr>
              <a:buSzPts val="4000"/>
              <a:buFont typeface="Unica One"/>
              <a:buNone/>
              <a:defRPr b="1" i="0" sz="4000" u="none" cap="none" strike="noStrike">
                <a:solidFill>
                  <a:schemeClr val="accent5"/>
                </a:solidFill>
                <a:latin typeface="Unica One"/>
                <a:ea typeface="Unica One"/>
                <a:cs typeface="Unica One"/>
                <a:sym typeface="Unica One"/>
              </a:defRPr>
            </a:lvl5pPr>
            <a:lvl6pPr lvl="5" marR="0" rtl="0" algn="l">
              <a:lnSpc>
                <a:spcPct val="100000"/>
              </a:lnSpc>
              <a:spcBef>
                <a:spcPts val="0"/>
              </a:spcBef>
              <a:spcAft>
                <a:spcPts val="0"/>
              </a:spcAft>
              <a:buClr>
                <a:schemeClr val="accent5"/>
              </a:buClr>
              <a:buSzPts val="4000"/>
              <a:buFont typeface="Unica One"/>
              <a:buNone/>
              <a:defRPr b="1" i="0" sz="4000" u="none" cap="none" strike="noStrike">
                <a:solidFill>
                  <a:schemeClr val="accent5"/>
                </a:solidFill>
                <a:latin typeface="Unica One"/>
                <a:ea typeface="Unica One"/>
                <a:cs typeface="Unica One"/>
                <a:sym typeface="Unica One"/>
              </a:defRPr>
            </a:lvl6pPr>
            <a:lvl7pPr lvl="6" marR="0" rtl="0" algn="l">
              <a:lnSpc>
                <a:spcPct val="100000"/>
              </a:lnSpc>
              <a:spcBef>
                <a:spcPts val="0"/>
              </a:spcBef>
              <a:spcAft>
                <a:spcPts val="0"/>
              </a:spcAft>
              <a:buClr>
                <a:schemeClr val="accent5"/>
              </a:buClr>
              <a:buSzPts val="4000"/>
              <a:buFont typeface="Unica One"/>
              <a:buNone/>
              <a:defRPr b="1" i="0" sz="4000" u="none" cap="none" strike="noStrike">
                <a:solidFill>
                  <a:schemeClr val="accent5"/>
                </a:solidFill>
                <a:latin typeface="Unica One"/>
                <a:ea typeface="Unica One"/>
                <a:cs typeface="Unica One"/>
                <a:sym typeface="Unica One"/>
              </a:defRPr>
            </a:lvl7pPr>
            <a:lvl8pPr lvl="7" marR="0" rtl="0" algn="l">
              <a:lnSpc>
                <a:spcPct val="100000"/>
              </a:lnSpc>
              <a:spcBef>
                <a:spcPts val="0"/>
              </a:spcBef>
              <a:spcAft>
                <a:spcPts val="0"/>
              </a:spcAft>
              <a:buClr>
                <a:schemeClr val="accent5"/>
              </a:buClr>
              <a:buSzPts val="4000"/>
              <a:buFont typeface="Unica One"/>
              <a:buNone/>
              <a:defRPr b="1" i="0" sz="4000" u="none" cap="none" strike="noStrike">
                <a:solidFill>
                  <a:schemeClr val="accent5"/>
                </a:solidFill>
                <a:latin typeface="Unica One"/>
                <a:ea typeface="Unica One"/>
                <a:cs typeface="Unica One"/>
                <a:sym typeface="Unica One"/>
              </a:defRPr>
            </a:lvl8pPr>
            <a:lvl9pPr lvl="8" marR="0" rtl="0" algn="l">
              <a:lnSpc>
                <a:spcPct val="100000"/>
              </a:lnSpc>
              <a:spcBef>
                <a:spcPts val="0"/>
              </a:spcBef>
              <a:spcAft>
                <a:spcPts val="0"/>
              </a:spcAft>
              <a:buClr>
                <a:schemeClr val="accent5"/>
              </a:buClr>
              <a:buSzPts val="4000"/>
              <a:buFont typeface="Unica One"/>
              <a:buNone/>
              <a:defRPr b="1" i="0" sz="4000" u="none" cap="none" strike="noStrike">
                <a:solidFill>
                  <a:schemeClr val="accent5"/>
                </a:solidFill>
                <a:latin typeface="Unica One"/>
                <a:ea typeface="Unica One"/>
                <a:cs typeface="Unica One"/>
                <a:sym typeface="Unica One"/>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9250" lvl="0" marL="457200" marR="0" rtl="0" algn="l">
              <a:lnSpc>
                <a:spcPct val="115000"/>
              </a:lnSpc>
              <a:spcBef>
                <a:spcPts val="0"/>
              </a:spcBef>
              <a:spcAft>
                <a:spcPts val="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1pPr>
            <a:lvl2pPr indent="-349250" lvl="1" marL="914400" marR="0" rtl="0" algn="l">
              <a:lnSpc>
                <a:spcPct val="115000"/>
              </a:lnSpc>
              <a:spcBef>
                <a:spcPts val="2100"/>
              </a:spcBef>
              <a:spcAft>
                <a:spcPts val="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2pPr>
            <a:lvl3pPr indent="-349250" lvl="2" marL="1371600" marR="0" rtl="0" algn="l">
              <a:lnSpc>
                <a:spcPct val="115000"/>
              </a:lnSpc>
              <a:spcBef>
                <a:spcPts val="2100"/>
              </a:spcBef>
              <a:spcAft>
                <a:spcPts val="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3pPr>
            <a:lvl4pPr indent="-349250" lvl="3" marL="1828800" marR="0" rtl="0" algn="l">
              <a:lnSpc>
                <a:spcPct val="115000"/>
              </a:lnSpc>
              <a:spcBef>
                <a:spcPts val="2100"/>
              </a:spcBef>
              <a:spcAft>
                <a:spcPts val="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4pPr>
            <a:lvl5pPr indent="-349250" lvl="4" marL="2286000" marR="0" rtl="0" algn="l">
              <a:lnSpc>
                <a:spcPct val="115000"/>
              </a:lnSpc>
              <a:spcBef>
                <a:spcPts val="2100"/>
              </a:spcBef>
              <a:spcAft>
                <a:spcPts val="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5pPr>
            <a:lvl6pPr indent="-349250" lvl="5" marL="2743200" marR="0" rtl="0" algn="l">
              <a:lnSpc>
                <a:spcPct val="115000"/>
              </a:lnSpc>
              <a:spcBef>
                <a:spcPts val="2100"/>
              </a:spcBef>
              <a:spcAft>
                <a:spcPts val="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6pPr>
            <a:lvl7pPr indent="-349250" lvl="6" marL="3200400" marR="0" rtl="0" algn="l">
              <a:lnSpc>
                <a:spcPct val="115000"/>
              </a:lnSpc>
              <a:spcBef>
                <a:spcPts val="2100"/>
              </a:spcBef>
              <a:spcAft>
                <a:spcPts val="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7pPr>
            <a:lvl8pPr indent="-349250" lvl="7" marL="3657600" marR="0" rtl="0" algn="l">
              <a:lnSpc>
                <a:spcPct val="115000"/>
              </a:lnSpc>
              <a:spcBef>
                <a:spcPts val="2100"/>
              </a:spcBef>
              <a:spcAft>
                <a:spcPts val="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8pPr>
            <a:lvl9pPr indent="-349250" lvl="8" marL="4114800" marR="0" rtl="0" algn="l">
              <a:lnSpc>
                <a:spcPct val="115000"/>
              </a:lnSpc>
              <a:spcBef>
                <a:spcPts val="2100"/>
              </a:spcBef>
              <a:spcAft>
                <a:spcPts val="2100"/>
              </a:spcAft>
              <a:buClr>
                <a:schemeClr val="dk2"/>
              </a:buClr>
              <a:buSzPts val="1900"/>
              <a:buFont typeface="DM Sans"/>
              <a:buChar char="■"/>
              <a:defRPr b="0" i="0" sz="1900" u="none" cap="none" strike="noStrike">
                <a:solidFill>
                  <a:schemeClr val="dk2"/>
                </a:solidFill>
                <a:latin typeface="DM Sans"/>
                <a:ea typeface="DM Sans"/>
                <a:cs typeface="DM Sans"/>
                <a:sym typeface="DM Sans"/>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Barlow Condensed"/>
                <a:ea typeface="Barlow Condensed"/>
                <a:cs typeface="Barlow Condensed"/>
                <a:sym typeface="Barlow Condensed"/>
              </a:rPr>
              <a:t>SLIDESMANIA.COM</a:t>
            </a:r>
            <a:endParaRPr b="0" i="0" sz="1400" u="none" cap="none" strike="noStrike">
              <a:solidFill>
                <a:schemeClr val="dk1"/>
              </a:solidFill>
              <a:latin typeface="Barlow Condensed"/>
              <a:ea typeface="Barlow Condensed"/>
              <a:cs typeface="Barlow Condensed"/>
              <a:sym typeface="Barlow Condense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10.jpg"/><Relationship Id="rId5"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3"/>
          <p:cNvSpPr txBox="1"/>
          <p:nvPr>
            <p:ph type="title"/>
          </p:nvPr>
        </p:nvSpPr>
        <p:spPr>
          <a:xfrm>
            <a:off x="406750" y="1981700"/>
            <a:ext cx="6239700" cy="1752000"/>
          </a:xfrm>
          <a:prstGeom prst="rect">
            <a:avLst/>
          </a:prstGeom>
          <a:noFill/>
          <a:ln>
            <a:noFill/>
          </a:ln>
        </p:spPr>
        <p:txBody>
          <a:bodyPr anchorCtr="0" anchor="t" bIns="121900" lIns="121900" spcFirstLastPara="1" rIns="121900" wrap="square" tIns="121900">
            <a:noAutofit/>
          </a:bodyPr>
          <a:lstStyle/>
          <a:p>
            <a:pPr indent="0" lvl="0" marL="0" rtl="0" algn="l">
              <a:lnSpc>
                <a:spcPct val="70000"/>
              </a:lnSpc>
              <a:spcBef>
                <a:spcPts val="0"/>
              </a:spcBef>
              <a:spcAft>
                <a:spcPts val="0"/>
              </a:spcAft>
              <a:buSzPts val="7000"/>
              <a:buNone/>
            </a:pPr>
            <a:r>
              <a:rPr lang="en" sz="8000"/>
              <a:t>Detecting</a:t>
            </a:r>
            <a:endParaRPr sz="8000"/>
          </a:p>
          <a:p>
            <a:pPr indent="0" lvl="0" marL="0" rtl="0" algn="l">
              <a:lnSpc>
                <a:spcPct val="70000"/>
              </a:lnSpc>
              <a:spcBef>
                <a:spcPts val="0"/>
              </a:spcBef>
              <a:spcAft>
                <a:spcPts val="0"/>
              </a:spcAft>
              <a:buSzPts val="7000"/>
              <a:buNone/>
            </a:pPr>
            <a:r>
              <a:rPr lang="en" sz="8000">
                <a:solidFill>
                  <a:schemeClr val="accent5"/>
                </a:solidFill>
              </a:rPr>
              <a:t>Brain Cancer</a:t>
            </a:r>
            <a:endParaRPr sz="8000">
              <a:solidFill>
                <a:schemeClr val="accent5"/>
              </a:solidFill>
            </a:endParaRPr>
          </a:p>
        </p:txBody>
      </p:sp>
      <p:sp>
        <p:nvSpPr>
          <p:cNvPr id="229" name="Google Shape;229;p23"/>
          <p:cNvSpPr txBox="1"/>
          <p:nvPr>
            <p:ph idx="1" type="subTitle"/>
          </p:nvPr>
        </p:nvSpPr>
        <p:spPr>
          <a:xfrm>
            <a:off x="482950" y="3622550"/>
            <a:ext cx="6269700" cy="717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900"/>
              <a:buNone/>
            </a:pPr>
            <a:r>
              <a:rPr lang="en"/>
              <a:t>Kaytlynn Skibo							04/17/22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32"/>
          <p:cNvSpPr txBox="1"/>
          <p:nvPr>
            <p:ph type="title"/>
          </p:nvPr>
        </p:nvSpPr>
        <p:spPr>
          <a:xfrm>
            <a:off x="572225" y="1316192"/>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4600"/>
              <a:t>What is Grad-Cam?</a:t>
            </a:r>
            <a:endParaRPr sz="4600"/>
          </a:p>
        </p:txBody>
      </p:sp>
      <p:sp>
        <p:nvSpPr>
          <p:cNvPr id="575" name="Google Shape;575;p32"/>
          <p:cNvSpPr txBox="1"/>
          <p:nvPr/>
        </p:nvSpPr>
        <p:spPr>
          <a:xfrm>
            <a:off x="1010050" y="3080125"/>
            <a:ext cx="97704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dk2"/>
                </a:solidFill>
                <a:latin typeface="DM Sans"/>
                <a:ea typeface="DM Sans"/>
                <a:cs typeface="DM Sans"/>
                <a:sym typeface="DM Sans"/>
              </a:rPr>
              <a:t>Grad-CAM (Gradient-weighted Class Activation Mapping) is a visualization technique that highlights the regions of an input image that are important for a deep neural network's prediction</a:t>
            </a:r>
            <a:endParaRPr sz="2600">
              <a:solidFill>
                <a:schemeClr val="dk2"/>
              </a:solidFill>
              <a:latin typeface="DM Sans"/>
              <a:ea typeface="DM Sans"/>
              <a:cs typeface="DM Sans"/>
              <a:sym typeface="DM Sans"/>
            </a:endParaRPr>
          </a:p>
          <a:p>
            <a:pPr indent="0" lvl="0" marL="0" rtl="0" algn="l">
              <a:spcBef>
                <a:spcPts val="0"/>
              </a:spcBef>
              <a:spcAft>
                <a:spcPts val="0"/>
              </a:spcAft>
              <a:buNone/>
            </a:pPr>
            <a:r>
              <a:t/>
            </a:r>
            <a:endParaRPr sz="2600">
              <a:solidFill>
                <a:schemeClr val="dk2"/>
              </a:solidFill>
              <a:latin typeface="DM Sans"/>
              <a:ea typeface="DM Sans"/>
              <a:cs typeface="DM Sans"/>
              <a:sym typeface="DM Sans"/>
            </a:endParaRPr>
          </a:p>
          <a:p>
            <a:pPr indent="0" lvl="0" marL="0" rtl="0" algn="l">
              <a:spcBef>
                <a:spcPts val="0"/>
              </a:spcBef>
              <a:spcAft>
                <a:spcPts val="0"/>
              </a:spcAft>
              <a:buNone/>
            </a:pPr>
            <a:r>
              <a:t/>
            </a:r>
            <a:endParaRPr sz="2600">
              <a:solidFill>
                <a:schemeClr val="dk2"/>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grpSp>
        <p:nvGrpSpPr>
          <p:cNvPr id="580" name="Google Shape;580;p33"/>
          <p:cNvGrpSpPr/>
          <p:nvPr/>
        </p:nvGrpSpPr>
        <p:grpSpPr>
          <a:xfrm flipH="1">
            <a:off x="9080807" y="2963078"/>
            <a:ext cx="2478902" cy="3467348"/>
            <a:chOff x="2690359" y="611542"/>
            <a:chExt cx="4296190" cy="6009268"/>
          </a:xfrm>
        </p:grpSpPr>
        <p:sp>
          <p:nvSpPr>
            <p:cNvPr id="581" name="Google Shape;581;p33"/>
            <p:cNvSpPr/>
            <p:nvPr/>
          </p:nvSpPr>
          <p:spPr>
            <a:xfrm>
              <a:off x="3659309" y="611542"/>
              <a:ext cx="1042618" cy="1268025"/>
            </a:xfrm>
            <a:custGeom>
              <a:rect b="b" l="l" r="r" t="t"/>
              <a:pathLst>
                <a:path extrusionOk="0" h="446095" w="366796">
                  <a:moveTo>
                    <a:pt x="347686" y="446095"/>
                  </a:moveTo>
                  <a:cubicBezTo>
                    <a:pt x="340066" y="446095"/>
                    <a:pt x="332827" y="441523"/>
                    <a:pt x="329969" y="433903"/>
                  </a:cubicBezTo>
                  <a:cubicBezTo>
                    <a:pt x="305585" y="371419"/>
                    <a:pt x="283583" y="315793"/>
                    <a:pt x="264723" y="268168"/>
                  </a:cubicBezTo>
                  <a:cubicBezTo>
                    <a:pt x="251293" y="234164"/>
                    <a:pt x="239387" y="204256"/>
                    <a:pt x="229481" y="178729"/>
                  </a:cubicBezTo>
                  <a:cubicBezTo>
                    <a:pt x="225099" y="167584"/>
                    <a:pt x="213669" y="138247"/>
                    <a:pt x="189285" y="106910"/>
                  </a:cubicBezTo>
                  <a:cubicBezTo>
                    <a:pt x="176331" y="90241"/>
                    <a:pt x="160234" y="69572"/>
                    <a:pt x="131278" y="54523"/>
                  </a:cubicBezTo>
                  <a:cubicBezTo>
                    <a:pt x="119372" y="48331"/>
                    <a:pt x="94607" y="35568"/>
                    <a:pt x="61936" y="38616"/>
                  </a:cubicBezTo>
                  <a:cubicBezTo>
                    <a:pt x="49934" y="39759"/>
                    <a:pt x="38219" y="42997"/>
                    <a:pt x="26979" y="48141"/>
                  </a:cubicBezTo>
                  <a:cubicBezTo>
                    <a:pt x="17454" y="52522"/>
                    <a:pt x="6119" y="48331"/>
                    <a:pt x="1738" y="38806"/>
                  </a:cubicBezTo>
                  <a:cubicBezTo>
                    <a:pt x="-2644" y="29281"/>
                    <a:pt x="1547" y="17947"/>
                    <a:pt x="11072" y="13565"/>
                  </a:cubicBezTo>
                  <a:cubicBezTo>
                    <a:pt x="26122" y="6612"/>
                    <a:pt x="42029" y="2326"/>
                    <a:pt x="58316" y="706"/>
                  </a:cubicBezTo>
                  <a:cubicBezTo>
                    <a:pt x="102227" y="-3675"/>
                    <a:pt x="134897" y="13470"/>
                    <a:pt x="148899" y="20709"/>
                  </a:cubicBezTo>
                  <a:cubicBezTo>
                    <a:pt x="185189" y="39568"/>
                    <a:pt x="205763" y="65953"/>
                    <a:pt x="219384" y="83479"/>
                  </a:cubicBezTo>
                  <a:cubicBezTo>
                    <a:pt x="247197" y="119197"/>
                    <a:pt x="260151" y="152344"/>
                    <a:pt x="265009" y="164727"/>
                  </a:cubicBezTo>
                  <a:cubicBezTo>
                    <a:pt x="275010" y="190254"/>
                    <a:pt x="286821" y="220162"/>
                    <a:pt x="300252" y="254071"/>
                  </a:cubicBezTo>
                  <a:cubicBezTo>
                    <a:pt x="319111" y="301792"/>
                    <a:pt x="341114" y="357418"/>
                    <a:pt x="365498" y="419997"/>
                  </a:cubicBezTo>
                  <a:cubicBezTo>
                    <a:pt x="369308" y="429808"/>
                    <a:pt x="364450" y="440857"/>
                    <a:pt x="354639" y="444667"/>
                  </a:cubicBezTo>
                  <a:cubicBezTo>
                    <a:pt x="352258" y="445714"/>
                    <a:pt x="349972" y="446095"/>
                    <a:pt x="347686" y="446095"/>
                  </a:cubicBezTo>
                  <a:close/>
                </a:path>
              </a:pathLst>
            </a:custGeom>
            <a:gradFill>
              <a:gsLst>
                <a:gs pos="0">
                  <a:srgbClr val="B8BDC0"/>
                </a:gs>
                <a:gs pos="44000">
                  <a:srgbClr val="B8BDC0"/>
                </a:gs>
                <a:gs pos="100000">
                  <a:srgbClr val="DEE7EB"/>
                </a:gs>
              </a:gsLst>
              <a:lin ang="18900044" scaled="0"/>
            </a:gra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3"/>
            <p:cNvSpPr/>
            <p:nvPr/>
          </p:nvSpPr>
          <p:spPr>
            <a:xfrm>
              <a:off x="3613442" y="645896"/>
              <a:ext cx="115255" cy="184694"/>
            </a:xfrm>
            <a:custGeom>
              <a:rect b="b" l="l" r="r" t="t"/>
              <a:pathLst>
                <a:path extrusionOk="0" h="64976" w="40547">
                  <a:moveTo>
                    <a:pt x="30726" y="64254"/>
                  </a:moveTo>
                  <a:lnTo>
                    <a:pt x="30726" y="64254"/>
                  </a:lnTo>
                  <a:cubicBezTo>
                    <a:pt x="23297" y="66731"/>
                    <a:pt x="15105" y="62635"/>
                    <a:pt x="12724" y="55110"/>
                  </a:cubicBezTo>
                  <a:lnTo>
                    <a:pt x="722" y="18725"/>
                  </a:lnTo>
                  <a:cubicBezTo>
                    <a:pt x="-1754" y="11295"/>
                    <a:pt x="2342" y="3104"/>
                    <a:pt x="9866" y="722"/>
                  </a:cubicBezTo>
                  <a:lnTo>
                    <a:pt x="9866" y="722"/>
                  </a:lnTo>
                  <a:cubicBezTo>
                    <a:pt x="17296" y="-1754"/>
                    <a:pt x="25487" y="2342"/>
                    <a:pt x="27869" y="9866"/>
                  </a:cubicBezTo>
                  <a:lnTo>
                    <a:pt x="39870" y="46252"/>
                  </a:lnTo>
                  <a:cubicBezTo>
                    <a:pt x="42251" y="53681"/>
                    <a:pt x="38156" y="61778"/>
                    <a:pt x="30726" y="64254"/>
                  </a:cubicBezTo>
                  <a:close/>
                </a:path>
              </a:pathLst>
            </a:custGeom>
            <a:solidFill>
              <a:srgbClr val="ACB9BD"/>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3"/>
            <p:cNvSpPr/>
            <p:nvPr/>
          </p:nvSpPr>
          <p:spPr>
            <a:xfrm>
              <a:off x="3506437" y="614806"/>
              <a:ext cx="186053" cy="275543"/>
            </a:xfrm>
            <a:custGeom>
              <a:rect b="b" l="l" r="r" t="t"/>
              <a:pathLst>
                <a:path extrusionOk="0" h="96937" w="65454">
                  <a:moveTo>
                    <a:pt x="61594" y="94236"/>
                  </a:moveTo>
                  <a:cubicBezTo>
                    <a:pt x="52831" y="100904"/>
                    <a:pt x="31495" y="93665"/>
                    <a:pt x="25018" y="89283"/>
                  </a:cubicBezTo>
                  <a:cubicBezTo>
                    <a:pt x="4444" y="75472"/>
                    <a:pt x="-8225" y="39182"/>
                    <a:pt x="6158" y="17274"/>
                  </a:cubicBezTo>
                  <a:cubicBezTo>
                    <a:pt x="10540" y="10607"/>
                    <a:pt x="23970" y="-5967"/>
                    <a:pt x="33209" y="2225"/>
                  </a:cubicBezTo>
                  <a:cubicBezTo>
                    <a:pt x="42829" y="10702"/>
                    <a:pt x="49687" y="27371"/>
                    <a:pt x="54450" y="39087"/>
                  </a:cubicBezTo>
                  <a:cubicBezTo>
                    <a:pt x="57688" y="47088"/>
                    <a:pt x="60165" y="55279"/>
                    <a:pt x="61975" y="63756"/>
                  </a:cubicBezTo>
                  <a:cubicBezTo>
                    <a:pt x="63499" y="70805"/>
                    <a:pt x="66451" y="80997"/>
                    <a:pt x="65118" y="88236"/>
                  </a:cubicBezTo>
                  <a:cubicBezTo>
                    <a:pt x="64737" y="90903"/>
                    <a:pt x="63403" y="92903"/>
                    <a:pt x="61594" y="94236"/>
                  </a:cubicBezTo>
                  <a:close/>
                </a:path>
              </a:pathLst>
            </a:custGeom>
            <a:solidFill>
              <a:srgbClr val="595959"/>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3"/>
            <p:cNvSpPr/>
            <p:nvPr/>
          </p:nvSpPr>
          <p:spPr>
            <a:xfrm>
              <a:off x="2690359" y="905511"/>
              <a:ext cx="436028" cy="1570626"/>
            </a:xfrm>
            <a:custGeom>
              <a:rect b="b" l="l" r="r" t="t"/>
              <a:pathLst>
                <a:path extrusionOk="0" h="552551" w="153396">
                  <a:moveTo>
                    <a:pt x="134363" y="552552"/>
                  </a:moveTo>
                  <a:cubicBezTo>
                    <a:pt x="126648" y="552552"/>
                    <a:pt x="119409" y="547790"/>
                    <a:pt x="116551" y="540169"/>
                  </a:cubicBezTo>
                  <a:cubicBezTo>
                    <a:pt x="92929" y="477019"/>
                    <a:pt x="72069" y="420631"/>
                    <a:pt x="54353" y="372339"/>
                  </a:cubicBezTo>
                  <a:cubicBezTo>
                    <a:pt x="41875" y="338335"/>
                    <a:pt x="30826" y="308426"/>
                    <a:pt x="21301" y="282994"/>
                  </a:cubicBezTo>
                  <a:cubicBezTo>
                    <a:pt x="16634" y="270422"/>
                    <a:pt x="4156" y="237179"/>
                    <a:pt x="1108" y="191840"/>
                  </a:cubicBezTo>
                  <a:cubicBezTo>
                    <a:pt x="-416" y="169742"/>
                    <a:pt x="-2607" y="136310"/>
                    <a:pt x="11776" y="98114"/>
                  </a:cubicBezTo>
                  <a:cubicBezTo>
                    <a:pt x="17301" y="83350"/>
                    <a:pt x="30350" y="48870"/>
                    <a:pt x="65973" y="22771"/>
                  </a:cubicBezTo>
                  <a:cubicBezTo>
                    <a:pt x="79118" y="13151"/>
                    <a:pt x="93882" y="5722"/>
                    <a:pt x="109693" y="864"/>
                  </a:cubicBezTo>
                  <a:cubicBezTo>
                    <a:pt x="119694" y="-2279"/>
                    <a:pt x="130362" y="3436"/>
                    <a:pt x="133506" y="13437"/>
                  </a:cubicBezTo>
                  <a:cubicBezTo>
                    <a:pt x="136649" y="23533"/>
                    <a:pt x="130934" y="34106"/>
                    <a:pt x="120933" y="37249"/>
                  </a:cubicBezTo>
                  <a:cubicBezTo>
                    <a:pt x="109122" y="40869"/>
                    <a:pt x="98168" y="46298"/>
                    <a:pt x="88452" y="53442"/>
                  </a:cubicBezTo>
                  <a:cubicBezTo>
                    <a:pt x="61973" y="72873"/>
                    <a:pt x="52162" y="98971"/>
                    <a:pt x="47400" y="111449"/>
                  </a:cubicBezTo>
                  <a:cubicBezTo>
                    <a:pt x="35874" y="141929"/>
                    <a:pt x="37589" y="168123"/>
                    <a:pt x="39018" y="189173"/>
                  </a:cubicBezTo>
                  <a:cubicBezTo>
                    <a:pt x="41685" y="228893"/>
                    <a:pt x="52734" y="258325"/>
                    <a:pt x="56925" y="269469"/>
                  </a:cubicBezTo>
                  <a:cubicBezTo>
                    <a:pt x="66450" y="294996"/>
                    <a:pt x="77499" y="325000"/>
                    <a:pt x="90072" y="359099"/>
                  </a:cubicBezTo>
                  <a:cubicBezTo>
                    <a:pt x="107788" y="407296"/>
                    <a:pt x="128553" y="463589"/>
                    <a:pt x="152175" y="526739"/>
                  </a:cubicBezTo>
                  <a:cubicBezTo>
                    <a:pt x="155889" y="536550"/>
                    <a:pt x="150841" y="547599"/>
                    <a:pt x="141030" y="551219"/>
                  </a:cubicBezTo>
                  <a:cubicBezTo>
                    <a:pt x="138840" y="552171"/>
                    <a:pt x="136554" y="552552"/>
                    <a:pt x="134363" y="552552"/>
                  </a:cubicBezTo>
                  <a:close/>
                </a:path>
              </a:pathLst>
            </a:custGeom>
            <a:gradFill>
              <a:gsLst>
                <a:gs pos="0">
                  <a:srgbClr val="B8BDC0"/>
                </a:gs>
                <a:gs pos="44000">
                  <a:srgbClr val="B8BDC0"/>
                </a:gs>
                <a:gs pos="100000">
                  <a:srgbClr val="DEE7EB"/>
                </a:gs>
              </a:gsLst>
              <a:lin ang="18900044" scaled="0"/>
            </a:gra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33"/>
            <p:cNvSpPr/>
            <p:nvPr/>
          </p:nvSpPr>
          <p:spPr>
            <a:xfrm>
              <a:off x="3029257" y="830935"/>
              <a:ext cx="107165" cy="187036"/>
            </a:xfrm>
            <a:custGeom>
              <a:rect b="b" l="l" r="r" t="t"/>
              <a:pathLst>
                <a:path extrusionOk="0" h="65800" w="37701">
                  <a:moveTo>
                    <a:pt x="10898" y="420"/>
                  </a:moveTo>
                  <a:cubicBezTo>
                    <a:pt x="18518" y="-1485"/>
                    <a:pt x="26328" y="3278"/>
                    <a:pt x="28138" y="10898"/>
                  </a:cubicBezTo>
                  <a:lnTo>
                    <a:pt x="37282" y="48140"/>
                  </a:lnTo>
                  <a:cubicBezTo>
                    <a:pt x="39187" y="55760"/>
                    <a:pt x="34424" y="63571"/>
                    <a:pt x="26804" y="65381"/>
                  </a:cubicBezTo>
                  <a:cubicBezTo>
                    <a:pt x="19184" y="67286"/>
                    <a:pt x="11374" y="62523"/>
                    <a:pt x="9564" y="54903"/>
                  </a:cubicBezTo>
                  <a:lnTo>
                    <a:pt x="420" y="17660"/>
                  </a:lnTo>
                  <a:cubicBezTo>
                    <a:pt x="-1485" y="10136"/>
                    <a:pt x="3278" y="2325"/>
                    <a:pt x="10898" y="420"/>
                  </a:cubicBezTo>
                  <a:close/>
                </a:path>
              </a:pathLst>
            </a:custGeom>
            <a:solidFill>
              <a:srgbClr val="ACB9BD"/>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33"/>
            <p:cNvSpPr/>
            <p:nvPr/>
          </p:nvSpPr>
          <p:spPr>
            <a:xfrm>
              <a:off x="3070020" y="773858"/>
              <a:ext cx="176457" cy="280290"/>
            </a:xfrm>
            <a:custGeom>
              <a:rect b="b" l="l" r="r" t="t"/>
              <a:pathLst>
                <a:path extrusionOk="0" h="98607" w="62078">
                  <a:moveTo>
                    <a:pt x="4659" y="2014"/>
                  </a:moveTo>
                  <a:cubicBezTo>
                    <a:pt x="13899" y="-3987"/>
                    <a:pt x="34663" y="4871"/>
                    <a:pt x="40759" y="9729"/>
                  </a:cubicBezTo>
                  <a:cubicBezTo>
                    <a:pt x="60190" y="25064"/>
                    <a:pt x="70096" y="62212"/>
                    <a:pt x="54094" y="82976"/>
                  </a:cubicBezTo>
                  <a:cubicBezTo>
                    <a:pt x="49141" y="89358"/>
                    <a:pt x="34568" y="104789"/>
                    <a:pt x="25995" y="95930"/>
                  </a:cubicBezTo>
                  <a:cubicBezTo>
                    <a:pt x="17042" y="86691"/>
                    <a:pt x="11422" y="69641"/>
                    <a:pt x="7612" y="57640"/>
                  </a:cubicBezTo>
                  <a:cubicBezTo>
                    <a:pt x="5040" y="49448"/>
                    <a:pt x="3135" y="40971"/>
                    <a:pt x="1992" y="32494"/>
                  </a:cubicBezTo>
                  <a:cubicBezTo>
                    <a:pt x="1040" y="25350"/>
                    <a:pt x="-1151" y="14968"/>
                    <a:pt x="754" y="7919"/>
                  </a:cubicBezTo>
                  <a:cubicBezTo>
                    <a:pt x="1326" y="5062"/>
                    <a:pt x="2754" y="3252"/>
                    <a:pt x="4659" y="2014"/>
                  </a:cubicBezTo>
                  <a:close/>
                </a:path>
              </a:pathLst>
            </a:custGeom>
            <a:solidFill>
              <a:srgbClr val="595959"/>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33"/>
            <p:cNvSpPr/>
            <p:nvPr/>
          </p:nvSpPr>
          <p:spPr>
            <a:xfrm>
              <a:off x="2977501" y="1650639"/>
              <a:ext cx="4009048" cy="4970171"/>
            </a:xfrm>
            <a:custGeom>
              <a:rect b="b" l="l" r="r" t="t"/>
              <a:pathLst>
                <a:path extrusionOk="0" h="4970171" w="4009048">
                  <a:moveTo>
                    <a:pt x="1655828" y="1635"/>
                  </a:moveTo>
                  <a:cubicBezTo>
                    <a:pt x="1679697" y="6104"/>
                    <a:pt x="1701907" y="19647"/>
                    <a:pt x="1716803" y="41180"/>
                  </a:cubicBezTo>
                  <a:cubicBezTo>
                    <a:pt x="1916694" y="333159"/>
                    <a:pt x="2061059" y="857531"/>
                    <a:pt x="1950550" y="1294690"/>
                  </a:cubicBezTo>
                  <a:cubicBezTo>
                    <a:pt x="1903625" y="1479954"/>
                    <a:pt x="1813432" y="1630633"/>
                    <a:pt x="1686139" y="1738271"/>
                  </a:cubicBezTo>
                  <a:lnTo>
                    <a:pt x="1651866" y="1761125"/>
                  </a:lnTo>
                  <a:lnTo>
                    <a:pt x="1756817" y="1865613"/>
                  </a:lnTo>
                  <a:cubicBezTo>
                    <a:pt x="2139111" y="2272948"/>
                    <a:pt x="2336144" y="2682745"/>
                    <a:pt x="2343019" y="3086114"/>
                  </a:cubicBezTo>
                  <a:cubicBezTo>
                    <a:pt x="2344642" y="3179828"/>
                    <a:pt x="2336518" y="3275712"/>
                    <a:pt x="2327578" y="3377010"/>
                  </a:cubicBezTo>
                  <a:cubicBezTo>
                    <a:pt x="2305099" y="3638926"/>
                    <a:pt x="2281804" y="3909509"/>
                    <a:pt x="2416148" y="4214218"/>
                  </a:cubicBezTo>
                  <a:cubicBezTo>
                    <a:pt x="2467611" y="4330684"/>
                    <a:pt x="2532343" y="4427921"/>
                    <a:pt x="2613872" y="4511074"/>
                  </a:cubicBezTo>
                  <a:cubicBezTo>
                    <a:pt x="2699189" y="4598017"/>
                    <a:pt x="2874975" y="4777593"/>
                    <a:pt x="3143119" y="4780574"/>
                  </a:cubicBezTo>
                  <a:cubicBezTo>
                    <a:pt x="3145556" y="4780574"/>
                    <a:pt x="3147995" y="4780574"/>
                    <a:pt x="3150432" y="4780574"/>
                  </a:cubicBezTo>
                  <a:cubicBezTo>
                    <a:pt x="3373886" y="4780574"/>
                    <a:pt x="3588672" y="4662752"/>
                    <a:pt x="3712454" y="4471528"/>
                  </a:cubicBezTo>
                  <a:cubicBezTo>
                    <a:pt x="3714078" y="4469091"/>
                    <a:pt x="3860879" y="4237783"/>
                    <a:pt x="3807522" y="3973157"/>
                  </a:cubicBezTo>
                  <a:cubicBezTo>
                    <a:pt x="3797231" y="3922510"/>
                    <a:pt x="3785043" y="3894881"/>
                    <a:pt x="3728975" y="3772996"/>
                  </a:cubicBezTo>
                  <a:lnTo>
                    <a:pt x="3705951" y="3723162"/>
                  </a:lnTo>
                  <a:cubicBezTo>
                    <a:pt x="3631468" y="3560650"/>
                    <a:pt x="3558336" y="3395971"/>
                    <a:pt x="3488458" y="3233459"/>
                  </a:cubicBezTo>
                  <a:cubicBezTo>
                    <a:pt x="3467873" y="3185245"/>
                    <a:pt x="3490081" y="3129721"/>
                    <a:pt x="3538024" y="3108866"/>
                  </a:cubicBezTo>
                  <a:cubicBezTo>
                    <a:pt x="3586235" y="3088008"/>
                    <a:pt x="3641759" y="3110490"/>
                    <a:pt x="3662617" y="3158430"/>
                  </a:cubicBezTo>
                  <a:cubicBezTo>
                    <a:pt x="3731956" y="3319589"/>
                    <a:pt x="3804544" y="3482914"/>
                    <a:pt x="3878487" y="3643799"/>
                  </a:cubicBezTo>
                  <a:lnTo>
                    <a:pt x="3901238" y="3693366"/>
                  </a:lnTo>
                  <a:cubicBezTo>
                    <a:pt x="3959200" y="3819042"/>
                    <a:pt x="3978701" y="3861295"/>
                    <a:pt x="3993599" y="3935508"/>
                  </a:cubicBezTo>
                  <a:cubicBezTo>
                    <a:pt x="4062397" y="4275973"/>
                    <a:pt x="3879570" y="4562534"/>
                    <a:pt x="3871986" y="4574725"/>
                  </a:cubicBezTo>
                  <a:cubicBezTo>
                    <a:pt x="3713265" y="4819303"/>
                    <a:pt x="3437537" y="4970171"/>
                    <a:pt x="3150432" y="4970171"/>
                  </a:cubicBezTo>
                  <a:cubicBezTo>
                    <a:pt x="3147182" y="4970171"/>
                    <a:pt x="3144202" y="4970171"/>
                    <a:pt x="3140952" y="4970171"/>
                  </a:cubicBezTo>
                  <a:cubicBezTo>
                    <a:pt x="2794529" y="4966107"/>
                    <a:pt x="2573513" y="4740757"/>
                    <a:pt x="2479256" y="4644604"/>
                  </a:cubicBezTo>
                  <a:cubicBezTo>
                    <a:pt x="2380665" y="4543846"/>
                    <a:pt x="2303473" y="4428464"/>
                    <a:pt x="2242802" y="4290597"/>
                  </a:cubicBezTo>
                  <a:cubicBezTo>
                    <a:pt x="2088957" y="3941738"/>
                    <a:pt x="2115502" y="3632965"/>
                    <a:pt x="2138794" y="3360758"/>
                  </a:cubicBezTo>
                  <a:cubicBezTo>
                    <a:pt x="2147191" y="3264334"/>
                    <a:pt x="2154775" y="3173328"/>
                    <a:pt x="2153421" y="3089365"/>
                  </a:cubicBezTo>
                  <a:cubicBezTo>
                    <a:pt x="2147258" y="2732683"/>
                    <a:pt x="1965866" y="2363767"/>
                    <a:pt x="1613600" y="1990239"/>
                  </a:cubicBezTo>
                  <a:lnTo>
                    <a:pt x="1482369" y="1859883"/>
                  </a:lnTo>
                  <a:lnTo>
                    <a:pt x="1464081" y="1868022"/>
                  </a:lnTo>
                  <a:cubicBezTo>
                    <a:pt x="1380336" y="1899520"/>
                    <a:pt x="1293393" y="1915213"/>
                    <a:pt x="1204621" y="1915213"/>
                  </a:cubicBezTo>
                  <a:cubicBezTo>
                    <a:pt x="1078672" y="1915213"/>
                    <a:pt x="948935" y="1883794"/>
                    <a:pt x="819196" y="1820686"/>
                  </a:cubicBezTo>
                  <a:cubicBezTo>
                    <a:pt x="395581" y="1614837"/>
                    <a:pt x="71097" y="1121341"/>
                    <a:pt x="1758" y="763004"/>
                  </a:cubicBezTo>
                  <a:cubicBezTo>
                    <a:pt x="-8263" y="711540"/>
                    <a:pt x="25594" y="661976"/>
                    <a:pt x="76787" y="651953"/>
                  </a:cubicBezTo>
                  <a:cubicBezTo>
                    <a:pt x="127978" y="641932"/>
                    <a:pt x="177815" y="675788"/>
                    <a:pt x="187836" y="726978"/>
                  </a:cubicBezTo>
                  <a:cubicBezTo>
                    <a:pt x="246883" y="1032774"/>
                    <a:pt x="536695" y="1472640"/>
                    <a:pt x="901805" y="1650050"/>
                  </a:cubicBezTo>
                  <a:cubicBezTo>
                    <a:pt x="1100613" y="1746744"/>
                    <a:pt x="1288314" y="1751077"/>
                    <a:pt x="1459764" y="1662778"/>
                  </a:cubicBezTo>
                  <a:cubicBezTo>
                    <a:pt x="1613879" y="1583418"/>
                    <a:pt x="1717076" y="1443928"/>
                    <a:pt x="1766640" y="1248373"/>
                  </a:cubicBezTo>
                  <a:cubicBezTo>
                    <a:pt x="1862524" y="869719"/>
                    <a:pt x="1731701" y="398977"/>
                    <a:pt x="1560251" y="148435"/>
                  </a:cubicBezTo>
                  <a:cubicBezTo>
                    <a:pt x="1530729" y="105372"/>
                    <a:pt x="1541833" y="46324"/>
                    <a:pt x="1584900" y="16532"/>
                  </a:cubicBezTo>
                  <a:cubicBezTo>
                    <a:pt x="1606432" y="1771"/>
                    <a:pt x="1631959" y="-2834"/>
                    <a:pt x="1655828" y="1635"/>
                  </a:cubicBezTo>
                  <a:close/>
                </a:path>
              </a:pathLst>
            </a:custGeom>
            <a:solidFill>
              <a:schemeClr val="accent6"/>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33"/>
            <p:cNvSpPr/>
            <p:nvPr/>
          </p:nvSpPr>
          <p:spPr>
            <a:xfrm>
              <a:off x="5582977" y="3439906"/>
              <a:ext cx="1326666" cy="1326666"/>
            </a:xfrm>
            <a:custGeom>
              <a:rect b="b" l="l" r="r" t="t"/>
              <a:pathLst>
                <a:path extrusionOk="0" h="466725" w="466725">
                  <a:moveTo>
                    <a:pt x="466725" y="233362"/>
                  </a:moveTo>
                  <a:cubicBezTo>
                    <a:pt x="466725" y="362245"/>
                    <a:pt x="362245" y="466725"/>
                    <a:pt x="233363" y="466725"/>
                  </a:cubicBezTo>
                  <a:cubicBezTo>
                    <a:pt x="104480" y="466725"/>
                    <a:pt x="0" y="362245"/>
                    <a:pt x="0" y="233362"/>
                  </a:cubicBezTo>
                  <a:cubicBezTo>
                    <a:pt x="0" y="104480"/>
                    <a:pt x="104480" y="0"/>
                    <a:pt x="233363" y="0"/>
                  </a:cubicBezTo>
                  <a:cubicBezTo>
                    <a:pt x="362245" y="0"/>
                    <a:pt x="466725" y="104480"/>
                    <a:pt x="466725" y="233362"/>
                  </a:cubicBezTo>
                  <a:close/>
                </a:path>
              </a:pathLst>
            </a:custGeom>
            <a:gradFill>
              <a:gsLst>
                <a:gs pos="0">
                  <a:srgbClr val="B8BDC0"/>
                </a:gs>
                <a:gs pos="33000">
                  <a:srgbClr val="B8BDC0"/>
                </a:gs>
                <a:gs pos="95000">
                  <a:srgbClr val="DEE7EB"/>
                </a:gs>
                <a:gs pos="100000">
                  <a:srgbClr val="DEE7EB"/>
                </a:gs>
              </a:gsLst>
              <a:lin ang="2700006" scaled="0"/>
            </a:gra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33"/>
            <p:cNvSpPr/>
            <p:nvPr/>
          </p:nvSpPr>
          <p:spPr>
            <a:xfrm>
              <a:off x="5643918" y="3500848"/>
              <a:ext cx="1204828" cy="1204828"/>
            </a:xfrm>
            <a:custGeom>
              <a:rect b="b" l="l" r="r" t="t"/>
              <a:pathLst>
                <a:path extrusionOk="0" h="423862" w="423862">
                  <a:moveTo>
                    <a:pt x="423863" y="211931"/>
                  </a:moveTo>
                  <a:cubicBezTo>
                    <a:pt x="423863" y="328978"/>
                    <a:pt x="328978" y="423862"/>
                    <a:pt x="211931" y="423862"/>
                  </a:cubicBezTo>
                  <a:cubicBezTo>
                    <a:pt x="94885" y="423862"/>
                    <a:pt x="0" y="328978"/>
                    <a:pt x="0" y="211931"/>
                  </a:cubicBezTo>
                  <a:cubicBezTo>
                    <a:pt x="0" y="94885"/>
                    <a:pt x="94885" y="0"/>
                    <a:pt x="211931" y="0"/>
                  </a:cubicBezTo>
                  <a:cubicBezTo>
                    <a:pt x="328978" y="0"/>
                    <a:pt x="423863" y="94885"/>
                    <a:pt x="423863" y="211931"/>
                  </a:cubicBezTo>
                  <a:close/>
                </a:path>
              </a:pathLst>
            </a:custGeom>
            <a:gradFill>
              <a:gsLst>
                <a:gs pos="0">
                  <a:srgbClr val="DEE7EB"/>
                </a:gs>
                <a:gs pos="29000">
                  <a:srgbClr val="DEE7EB"/>
                </a:gs>
                <a:gs pos="100000">
                  <a:srgbClr val="B8BDC0"/>
                </a:gs>
              </a:gsLst>
              <a:lin ang="2700006"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33"/>
            <p:cNvSpPr/>
            <p:nvPr/>
          </p:nvSpPr>
          <p:spPr>
            <a:xfrm rot="-1362540">
              <a:off x="6306547" y="4272616"/>
              <a:ext cx="256161" cy="585166"/>
            </a:xfrm>
            <a:custGeom>
              <a:rect b="b" l="l" r="r" t="t"/>
              <a:pathLst>
                <a:path extrusionOk="0" h="205835" w="90106">
                  <a:moveTo>
                    <a:pt x="0" y="0"/>
                  </a:moveTo>
                  <a:lnTo>
                    <a:pt x="90107" y="0"/>
                  </a:lnTo>
                  <a:lnTo>
                    <a:pt x="90107" y="205836"/>
                  </a:lnTo>
                  <a:lnTo>
                    <a:pt x="0" y="205836"/>
                  </a:lnTo>
                  <a:close/>
                </a:path>
              </a:pathLst>
            </a:custGeom>
            <a:gradFill>
              <a:gsLst>
                <a:gs pos="0">
                  <a:srgbClr val="DEE7EB"/>
                </a:gs>
                <a:gs pos="29000">
                  <a:srgbClr val="DEE7EB"/>
                </a:gs>
                <a:gs pos="100000">
                  <a:srgbClr val="B8BDC0"/>
                </a:gs>
              </a:gsLst>
              <a:lin ang="2700006"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33"/>
            <p:cNvSpPr/>
            <p:nvPr/>
          </p:nvSpPr>
          <p:spPr>
            <a:xfrm>
              <a:off x="5853831" y="3710760"/>
              <a:ext cx="785170" cy="785170"/>
            </a:xfrm>
            <a:custGeom>
              <a:rect b="b" l="l" r="r" t="t"/>
              <a:pathLst>
                <a:path extrusionOk="0" h="276225" w="276225">
                  <a:moveTo>
                    <a:pt x="276225" y="138112"/>
                  </a:moveTo>
                  <a:cubicBezTo>
                    <a:pt x="276225" y="214390"/>
                    <a:pt x="214390" y="276225"/>
                    <a:pt x="138113" y="276225"/>
                  </a:cubicBezTo>
                  <a:cubicBezTo>
                    <a:pt x="61835" y="276225"/>
                    <a:pt x="0" y="214390"/>
                    <a:pt x="0" y="138112"/>
                  </a:cubicBezTo>
                  <a:cubicBezTo>
                    <a:pt x="0" y="61835"/>
                    <a:pt x="61835" y="0"/>
                    <a:pt x="138113" y="0"/>
                  </a:cubicBezTo>
                  <a:cubicBezTo>
                    <a:pt x="214390" y="0"/>
                    <a:pt x="276225" y="61835"/>
                    <a:pt x="276225" y="138112"/>
                  </a:cubicBezTo>
                  <a:close/>
                </a:path>
              </a:pathLst>
            </a:custGeom>
            <a:gradFill>
              <a:gsLst>
                <a:gs pos="0">
                  <a:srgbClr val="B8BDC0"/>
                </a:gs>
                <a:gs pos="33000">
                  <a:srgbClr val="B8BDC0"/>
                </a:gs>
                <a:gs pos="95000">
                  <a:srgbClr val="DEE7EB"/>
                </a:gs>
                <a:gs pos="100000">
                  <a:srgbClr val="DEE7EB"/>
                </a:gs>
              </a:gsLst>
              <a:lin ang="2700006" scaled="0"/>
            </a:gra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33"/>
            <p:cNvSpPr/>
            <p:nvPr/>
          </p:nvSpPr>
          <p:spPr>
            <a:xfrm>
              <a:off x="5962172" y="3819101"/>
              <a:ext cx="568571" cy="568571"/>
            </a:xfrm>
            <a:custGeom>
              <a:rect b="b" l="l" r="r" t="t"/>
              <a:pathLst>
                <a:path extrusionOk="0" h="200025" w="200025">
                  <a:moveTo>
                    <a:pt x="200025" y="100012"/>
                  </a:moveTo>
                  <a:cubicBezTo>
                    <a:pt x="200025" y="155248"/>
                    <a:pt x="155248" y="200025"/>
                    <a:pt x="100013" y="200025"/>
                  </a:cubicBezTo>
                  <a:cubicBezTo>
                    <a:pt x="44777" y="200025"/>
                    <a:pt x="0" y="155248"/>
                    <a:pt x="0" y="100012"/>
                  </a:cubicBezTo>
                  <a:cubicBezTo>
                    <a:pt x="0" y="44777"/>
                    <a:pt x="44777" y="0"/>
                    <a:pt x="100013" y="0"/>
                  </a:cubicBezTo>
                  <a:cubicBezTo>
                    <a:pt x="155248" y="0"/>
                    <a:pt x="200025" y="44777"/>
                    <a:pt x="200025" y="100012"/>
                  </a:cubicBezTo>
                  <a:close/>
                </a:path>
              </a:pathLst>
            </a:custGeom>
            <a:gradFill>
              <a:gsLst>
                <a:gs pos="0">
                  <a:srgbClr val="DEE7EB"/>
                </a:gs>
                <a:gs pos="29000">
                  <a:srgbClr val="DEE7EB"/>
                </a:gs>
                <a:gs pos="100000">
                  <a:srgbClr val="B8BDC0"/>
                </a:gs>
              </a:gsLst>
              <a:lin ang="2700006"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3" name="Google Shape;593;p33"/>
          <p:cNvSpPr txBox="1"/>
          <p:nvPr>
            <p:ph type="title"/>
          </p:nvPr>
        </p:nvSpPr>
        <p:spPr>
          <a:xfrm>
            <a:off x="5978200" y="2269775"/>
            <a:ext cx="55815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000"/>
              <a:buNone/>
            </a:pPr>
            <a:r>
              <a:rPr lang="en">
                <a:solidFill>
                  <a:schemeClr val="accent6"/>
                </a:solidFill>
              </a:rPr>
              <a:t>Begin with an image</a:t>
            </a:r>
            <a:endParaRPr>
              <a:solidFill>
                <a:schemeClr val="accent6"/>
              </a:solidFill>
            </a:endParaRPr>
          </a:p>
        </p:txBody>
      </p:sp>
      <p:sp>
        <p:nvSpPr>
          <p:cNvPr id="594" name="Google Shape;594;p33"/>
          <p:cNvSpPr txBox="1"/>
          <p:nvPr>
            <p:ph idx="1" type="body"/>
          </p:nvPr>
        </p:nvSpPr>
        <p:spPr>
          <a:xfrm>
            <a:off x="5978300" y="3194225"/>
            <a:ext cx="4599600" cy="17025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900"/>
              <a:buNone/>
            </a:pPr>
            <a:r>
              <a:rPr lang="en"/>
              <a:t>This MRI Scan is of a person with Meningioma. The tumor is easily visible to the eye, so it’ll be perfect for our demonstration.</a:t>
            </a:r>
            <a:endParaRPr/>
          </a:p>
        </p:txBody>
      </p:sp>
      <p:pic>
        <p:nvPicPr>
          <p:cNvPr id="595" name="Google Shape;595;p33"/>
          <p:cNvPicPr preferRelativeResize="0"/>
          <p:nvPr/>
        </p:nvPicPr>
        <p:blipFill>
          <a:blip r:embed="rId3">
            <a:alphaModFix/>
          </a:blip>
          <a:stretch>
            <a:fillRect/>
          </a:stretch>
        </p:blipFill>
        <p:spPr>
          <a:xfrm>
            <a:off x="169775" y="559914"/>
            <a:ext cx="5685275" cy="5738185"/>
          </a:xfrm>
          <a:prstGeom prst="rect">
            <a:avLst/>
          </a:prstGeom>
          <a:noFill/>
          <a:ln>
            <a:noFill/>
          </a:ln>
        </p:spPr>
      </p:pic>
      <p:sp>
        <p:nvSpPr>
          <p:cNvPr id="596" name="Google Shape;596;p33"/>
          <p:cNvSpPr/>
          <p:nvPr/>
        </p:nvSpPr>
        <p:spPr>
          <a:xfrm>
            <a:off x="3021950" y="2899450"/>
            <a:ext cx="2156400" cy="2409600"/>
          </a:xfrm>
          <a:prstGeom prst="rect">
            <a:avLst/>
          </a:prstGeom>
          <a:noFill/>
          <a:ln cap="flat" cmpd="sng" w="1143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3"/>
          <p:cNvSpPr/>
          <p:nvPr/>
        </p:nvSpPr>
        <p:spPr>
          <a:xfrm rot="-2051958">
            <a:off x="5281515" y="1769659"/>
            <a:ext cx="1628969" cy="735561"/>
          </a:xfrm>
          <a:prstGeom prst="leftArrow">
            <a:avLst>
              <a:gd fmla="val 50000" name="adj1"/>
              <a:gd fmla="val 50000" name="adj2"/>
            </a:avLst>
          </a:prstGeom>
          <a:noFill/>
          <a:ln cap="flat" cmpd="sng" w="1143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34"/>
          <p:cNvSpPr txBox="1"/>
          <p:nvPr>
            <p:ph type="title"/>
          </p:nvPr>
        </p:nvSpPr>
        <p:spPr>
          <a:xfrm>
            <a:off x="432200" y="749875"/>
            <a:ext cx="5581500" cy="763500"/>
          </a:xfrm>
          <a:prstGeom prst="rect">
            <a:avLst/>
          </a:prstGeom>
          <a:noFill/>
          <a:ln>
            <a:noFill/>
          </a:ln>
        </p:spPr>
        <p:txBody>
          <a:bodyPr anchorCtr="0" anchor="t" bIns="121900" lIns="121900" spcFirstLastPara="1" rIns="121900" wrap="square" tIns="121900">
            <a:noAutofit/>
          </a:bodyPr>
          <a:lstStyle/>
          <a:p>
            <a:pPr indent="0" lvl="0" marL="0" rtl="0" algn="r">
              <a:lnSpc>
                <a:spcPct val="100000"/>
              </a:lnSpc>
              <a:spcBef>
                <a:spcPts val="0"/>
              </a:spcBef>
              <a:spcAft>
                <a:spcPts val="0"/>
              </a:spcAft>
              <a:buSzPts val="4000"/>
              <a:buNone/>
            </a:pPr>
            <a:r>
              <a:rPr lang="en"/>
              <a:t>Generating a Heatmap</a:t>
            </a:r>
            <a:endParaRPr/>
          </a:p>
        </p:txBody>
      </p:sp>
      <p:sp>
        <p:nvSpPr>
          <p:cNvPr id="603" name="Google Shape;603;p34"/>
          <p:cNvSpPr txBox="1"/>
          <p:nvPr>
            <p:ph idx="1" type="body"/>
          </p:nvPr>
        </p:nvSpPr>
        <p:spPr>
          <a:xfrm>
            <a:off x="432050" y="1873200"/>
            <a:ext cx="5581500" cy="1984500"/>
          </a:xfrm>
          <a:prstGeom prst="rect">
            <a:avLst/>
          </a:prstGeom>
          <a:noFill/>
          <a:ln>
            <a:noFill/>
          </a:ln>
        </p:spPr>
        <p:txBody>
          <a:bodyPr anchorCtr="0" anchor="t" bIns="121900" lIns="121900" spcFirstLastPara="1" rIns="121900" wrap="square" tIns="121900">
            <a:noAutofit/>
          </a:bodyPr>
          <a:lstStyle/>
          <a:p>
            <a:pPr indent="-349250" lvl="0" marL="457200" rtl="0" algn="l">
              <a:lnSpc>
                <a:spcPct val="115000"/>
              </a:lnSpc>
              <a:spcBef>
                <a:spcPts val="0"/>
              </a:spcBef>
              <a:spcAft>
                <a:spcPts val="0"/>
              </a:spcAft>
              <a:buSzPts val="1900"/>
              <a:buChar char="●"/>
            </a:pPr>
            <a:r>
              <a:rPr lang="en"/>
              <a:t>After an image has been fed through the model, it needs to have the “weights” computed. </a:t>
            </a:r>
            <a:endParaRPr/>
          </a:p>
          <a:p>
            <a:pPr indent="-349250" lvl="0" marL="457200" rtl="0" algn="l">
              <a:lnSpc>
                <a:spcPct val="115000"/>
              </a:lnSpc>
              <a:spcBef>
                <a:spcPts val="0"/>
              </a:spcBef>
              <a:spcAft>
                <a:spcPts val="0"/>
              </a:spcAft>
              <a:buSzPts val="1900"/>
              <a:buChar char="●"/>
            </a:pPr>
            <a:r>
              <a:rPr lang="en"/>
              <a:t>Then these weights are used to multiply each feature map and summed up to obtain the final localization map. </a:t>
            </a:r>
            <a:endParaRPr/>
          </a:p>
          <a:p>
            <a:pPr indent="-349250" lvl="0" marL="457200" rtl="0" algn="l">
              <a:lnSpc>
                <a:spcPct val="115000"/>
              </a:lnSpc>
              <a:spcBef>
                <a:spcPts val="0"/>
              </a:spcBef>
              <a:spcAft>
                <a:spcPts val="0"/>
              </a:spcAft>
              <a:buSzPts val="1900"/>
              <a:buChar char="●"/>
            </a:pPr>
            <a:r>
              <a:rPr lang="en"/>
              <a:t>Its then resized and has a ReLu activation to get rid of negative values. </a:t>
            </a:r>
            <a:endParaRPr/>
          </a:p>
        </p:txBody>
      </p:sp>
      <p:grpSp>
        <p:nvGrpSpPr>
          <p:cNvPr id="604" name="Google Shape;604;p34"/>
          <p:cNvGrpSpPr/>
          <p:nvPr/>
        </p:nvGrpSpPr>
        <p:grpSpPr>
          <a:xfrm rot="4147078">
            <a:off x="2025475" y="5800925"/>
            <a:ext cx="314365" cy="613760"/>
            <a:chOff x="7383829" y="788231"/>
            <a:chExt cx="400050" cy="781049"/>
          </a:xfrm>
        </p:grpSpPr>
        <p:sp>
          <p:nvSpPr>
            <p:cNvPr id="605" name="Google Shape;605;p34"/>
            <p:cNvSpPr/>
            <p:nvPr/>
          </p:nvSpPr>
          <p:spPr>
            <a:xfrm>
              <a:off x="7383829" y="788231"/>
              <a:ext cx="400050" cy="781049"/>
            </a:xfrm>
            <a:custGeom>
              <a:rect b="b" l="l" r="r" t="t"/>
              <a:pathLst>
                <a:path extrusionOk="0" h="781049" w="400050">
                  <a:moveTo>
                    <a:pt x="200025" y="781050"/>
                  </a:moveTo>
                  <a:lnTo>
                    <a:pt x="200025" y="781050"/>
                  </a:lnTo>
                  <a:cubicBezTo>
                    <a:pt x="90011" y="781050"/>
                    <a:pt x="0" y="691039"/>
                    <a:pt x="0" y="581025"/>
                  </a:cubicBezTo>
                  <a:lnTo>
                    <a:pt x="0" y="390525"/>
                  </a:lnTo>
                  <a:lnTo>
                    <a:pt x="0" y="200025"/>
                  </a:lnTo>
                  <a:cubicBezTo>
                    <a:pt x="0" y="90011"/>
                    <a:pt x="90011" y="0"/>
                    <a:pt x="200025" y="0"/>
                  </a:cubicBezTo>
                  <a:lnTo>
                    <a:pt x="200025" y="0"/>
                  </a:lnTo>
                  <a:cubicBezTo>
                    <a:pt x="310039" y="0"/>
                    <a:pt x="400050" y="90011"/>
                    <a:pt x="400050" y="200025"/>
                  </a:cubicBezTo>
                  <a:lnTo>
                    <a:pt x="400050" y="390525"/>
                  </a:lnTo>
                  <a:lnTo>
                    <a:pt x="400050" y="581025"/>
                  </a:lnTo>
                  <a:cubicBezTo>
                    <a:pt x="400050" y="691039"/>
                    <a:pt x="310039" y="781050"/>
                    <a:pt x="200025" y="781050"/>
                  </a:cubicBezTo>
                  <a:close/>
                </a:path>
              </a:pathLst>
            </a:custGeom>
            <a:solidFill>
              <a:srgbClr val="EDEDED"/>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34"/>
            <p:cNvSpPr/>
            <p:nvPr/>
          </p:nvSpPr>
          <p:spPr>
            <a:xfrm>
              <a:off x="7389120" y="1195531"/>
              <a:ext cx="381000" cy="28575"/>
            </a:xfrm>
            <a:custGeom>
              <a:rect b="b" l="l" r="r" t="t"/>
              <a:pathLst>
                <a:path extrusionOk="0" h="28575" w="381000">
                  <a:moveTo>
                    <a:pt x="366713" y="28575"/>
                  </a:moveTo>
                  <a:lnTo>
                    <a:pt x="14288" y="28575"/>
                  </a:lnTo>
                  <a:cubicBezTo>
                    <a:pt x="6382" y="28575"/>
                    <a:pt x="0" y="22193"/>
                    <a:pt x="0" y="14288"/>
                  </a:cubicBezTo>
                  <a:cubicBezTo>
                    <a:pt x="0" y="6382"/>
                    <a:pt x="6382" y="0"/>
                    <a:pt x="14288" y="0"/>
                  </a:cubicBezTo>
                  <a:lnTo>
                    <a:pt x="366713" y="0"/>
                  </a:lnTo>
                  <a:cubicBezTo>
                    <a:pt x="374618" y="0"/>
                    <a:pt x="381000" y="6382"/>
                    <a:pt x="381000" y="14288"/>
                  </a:cubicBezTo>
                  <a:cubicBezTo>
                    <a:pt x="381000" y="22193"/>
                    <a:pt x="374523" y="28575"/>
                    <a:pt x="366713" y="2857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7" name="Google Shape;607;p34"/>
            <p:cNvGrpSpPr/>
            <p:nvPr/>
          </p:nvGrpSpPr>
          <p:grpSpPr>
            <a:xfrm>
              <a:off x="7393354" y="1174364"/>
              <a:ext cx="381000" cy="28575"/>
              <a:chOff x="6715124" y="3400425"/>
              <a:chExt cx="381000" cy="28575"/>
            </a:xfrm>
          </p:grpSpPr>
          <p:sp>
            <p:nvSpPr>
              <p:cNvPr id="608" name="Google Shape;608;p34"/>
              <p:cNvSpPr/>
              <p:nvPr/>
            </p:nvSpPr>
            <p:spPr>
              <a:xfrm>
                <a:off x="6729412" y="3414712"/>
                <a:ext cx="352425" cy="9525"/>
              </a:xfrm>
              <a:custGeom>
                <a:rect b="b" l="l" r="r" t="t"/>
                <a:pathLst>
                  <a:path extrusionOk="0" h="9525" w="352425">
                    <a:moveTo>
                      <a:pt x="0" y="0"/>
                    </a:moveTo>
                    <a:lnTo>
                      <a:pt x="352425"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34"/>
              <p:cNvSpPr/>
              <p:nvPr/>
            </p:nvSpPr>
            <p:spPr>
              <a:xfrm>
                <a:off x="6715124" y="3400425"/>
                <a:ext cx="381000" cy="28575"/>
              </a:xfrm>
              <a:custGeom>
                <a:rect b="b" l="l" r="r" t="t"/>
                <a:pathLst>
                  <a:path extrusionOk="0" h="28575" w="381000">
                    <a:moveTo>
                      <a:pt x="366713" y="28575"/>
                    </a:moveTo>
                    <a:lnTo>
                      <a:pt x="14288" y="28575"/>
                    </a:lnTo>
                    <a:cubicBezTo>
                      <a:pt x="6382" y="28575"/>
                      <a:pt x="0" y="22193"/>
                      <a:pt x="0" y="14288"/>
                    </a:cubicBezTo>
                    <a:cubicBezTo>
                      <a:pt x="0" y="6382"/>
                      <a:pt x="6382" y="0"/>
                      <a:pt x="14288" y="0"/>
                    </a:cubicBezTo>
                    <a:lnTo>
                      <a:pt x="366713" y="0"/>
                    </a:lnTo>
                    <a:cubicBezTo>
                      <a:pt x="374618" y="0"/>
                      <a:pt x="381000" y="6382"/>
                      <a:pt x="381000" y="14288"/>
                    </a:cubicBezTo>
                    <a:cubicBezTo>
                      <a:pt x="381000" y="22193"/>
                      <a:pt x="374523" y="28575"/>
                      <a:pt x="366713" y="28575"/>
                    </a:cubicBezTo>
                    <a:close/>
                  </a:path>
                </a:pathLst>
              </a:custGeom>
              <a:solidFill>
                <a:srgbClr val="DBDB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10" name="Google Shape;610;p34"/>
          <p:cNvGrpSpPr/>
          <p:nvPr/>
        </p:nvGrpSpPr>
        <p:grpSpPr>
          <a:xfrm rot="1650251">
            <a:off x="2466307" y="6061683"/>
            <a:ext cx="314365" cy="613760"/>
            <a:chOff x="7383829" y="788231"/>
            <a:chExt cx="400050" cy="781049"/>
          </a:xfrm>
        </p:grpSpPr>
        <p:sp>
          <p:nvSpPr>
            <p:cNvPr id="611" name="Google Shape;611;p34"/>
            <p:cNvSpPr/>
            <p:nvPr/>
          </p:nvSpPr>
          <p:spPr>
            <a:xfrm>
              <a:off x="7383829" y="788231"/>
              <a:ext cx="400050" cy="781049"/>
            </a:xfrm>
            <a:custGeom>
              <a:rect b="b" l="l" r="r" t="t"/>
              <a:pathLst>
                <a:path extrusionOk="0" h="781049" w="400050">
                  <a:moveTo>
                    <a:pt x="200025" y="781050"/>
                  </a:moveTo>
                  <a:lnTo>
                    <a:pt x="200025" y="781050"/>
                  </a:lnTo>
                  <a:cubicBezTo>
                    <a:pt x="90011" y="781050"/>
                    <a:pt x="0" y="691039"/>
                    <a:pt x="0" y="581025"/>
                  </a:cubicBezTo>
                  <a:lnTo>
                    <a:pt x="0" y="390525"/>
                  </a:lnTo>
                  <a:lnTo>
                    <a:pt x="0" y="200025"/>
                  </a:lnTo>
                  <a:cubicBezTo>
                    <a:pt x="0" y="90011"/>
                    <a:pt x="90011" y="0"/>
                    <a:pt x="200025" y="0"/>
                  </a:cubicBezTo>
                  <a:lnTo>
                    <a:pt x="200025" y="0"/>
                  </a:lnTo>
                  <a:cubicBezTo>
                    <a:pt x="310039" y="0"/>
                    <a:pt x="400050" y="90011"/>
                    <a:pt x="400050" y="200025"/>
                  </a:cubicBezTo>
                  <a:lnTo>
                    <a:pt x="400050" y="390525"/>
                  </a:lnTo>
                  <a:lnTo>
                    <a:pt x="400050" y="581025"/>
                  </a:lnTo>
                  <a:cubicBezTo>
                    <a:pt x="400050" y="691039"/>
                    <a:pt x="310039" y="781050"/>
                    <a:pt x="200025" y="781050"/>
                  </a:cubicBezTo>
                  <a:close/>
                </a:path>
              </a:pathLst>
            </a:custGeom>
            <a:solidFill>
              <a:srgbClr val="EDEDED"/>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34"/>
            <p:cNvSpPr/>
            <p:nvPr/>
          </p:nvSpPr>
          <p:spPr>
            <a:xfrm>
              <a:off x="7389120" y="1195531"/>
              <a:ext cx="381000" cy="28575"/>
            </a:xfrm>
            <a:custGeom>
              <a:rect b="b" l="l" r="r" t="t"/>
              <a:pathLst>
                <a:path extrusionOk="0" h="28575" w="381000">
                  <a:moveTo>
                    <a:pt x="366713" y="28575"/>
                  </a:moveTo>
                  <a:lnTo>
                    <a:pt x="14288" y="28575"/>
                  </a:lnTo>
                  <a:cubicBezTo>
                    <a:pt x="6382" y="28575"/>
                    <a:pt x="0" y="22193"/>
                    <a:pt x="0" y="14288"/>
                  </a:cubicBezTo>
                  <a:cubicBezTo>
                    <a:pt x="0" y="6382"/>
                    <a:pt x="6382" y="0"/>
                    <a:pt x="14288" y="0"/>
                  </a:cubicBezTo>
                  <a:lnTo>
                    <a:pt x="366713" y="0"/>
                  </a:lnTo>
                  <a:cubicBezTo>
                    <a:pt x="374618" y="0"/>
                    <a:pt x="381000" y="6382"/>
                    <a:pt x="381000" y="14288"/>
                  </a:cubicBezTo>
                  <a:cubicBezTo>
                    <a:pt x="381000" y="22193"/>
                    <a:pt x="374523" y="28575"/>
                    <a:pt x="366713" y="2857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3" name="Google Shape;613;p34"/>
            <p:cNvGrpSpPr/>
            <p:nvPr/>
          </p:nvGrpSpPr>
          <p:grpSpPr>
            <a:xfrm>
              <a:off x="7393354" y="1174364"/>
              <a:ext cx="381000" cy="28575"/>
              <a:chOff x="6715124" y="3400425"/>
              <a:chExt cx="381000" cy="28575"/>
            </a:xfrm>
          </p:grpSpPr>
          <p:sp>
            <p:nvSpPr>
              <p:cNvPr id="614" name="Google Shape;614;p34"/>
              <p:cNvSpPr/>
              <p:nvPr/>
            </p:nvSpPr>
            <p:spPr>
              <a:xfrm>
                <a:off x="6729412" y="3414712"/>
                <a:ext cx="352425" cy="9525"/>
              </a:xfrm>
              <a:custGeom>
                <a:rect b="b" l="l" r="r" t="t"/>
                <a:pathLst>
                  <a:path extrusionOk="0" h="9525" w="352425">
                    <a:moveTo>
                      <a:pt x="0" y="0"/>
                    </a:moveTo>
                    <a:lnTo>
                      <a:pt x="352425"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34"/>
              <p:cNvSpPr/>
              <p:nvPr/>
            </p:nvSpPr>
            <p:spPr>
              <a:xfrm>
                <a:off x="6715124" y="3400425"/>
                <a:ext cx="381000" cy="28575"/>
              </a:xfrm>
              <a:custGeom>
                <a:rect b="b" l="l" r="r" t="t"/>
                <a:pathLst>
                  <a:path extrusionOk="0" h="28575" w="381000">
                    <a:moveTo>
                      <a:pt x="366713" y="28575"/>
                    </a:moveTo>
                    <a:lnTo>
                      <a:pt x="14288" y="28575"/>
                    </a:lnTo>
                    <a:cubicBezTo>
                      <a:pt x="6382" y="28575"/>
                      <a:pt x="0" y="22193"/>
                      <a:pt x="0" y="14288"/>
                    </a:cubicBezTo>
                    <a:cubicBezTo>
                      <a:pt x="0" y="6382"/>
                      <a:pt x="6382" y="0"/>
                      <a:pt x="14288" y="0"/>
                    </a:cubicBezTo>
                    <a:lnTo>
                      <a:pt x="366713" y="0"/>
                    </a:lnTo>
                    <a:cubicBezTo>
                      <a:pt x="374618" y="0"/>
                      <a:pt x="381000" y="6382"/>
                      <a:pt x="381000" y="14288"/>
                    </a:cubicBezTo>
                    <a:cubicBezTo>
                      <a:pt x="381000" y="22193"/>
                      <a:pt x="374523" y="28575"/>
                      <a:pt x="366713" y="28575"/>
                    </a:cubicBezTo>
                    <a:close/>
                  </a:path>
                </a:pathLst>
              </a:custGeom>
              <a:solidFill>
                <a:srgbClr val="DBDB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16" name="Google Shape;616;p34"/>
          <p:cNvGrpSpPr/>
          <p:nvPr/>
        </p:nvGrpSpPr>
        <p:grpSpPr>
          <a:xfrm rot="-1316777">
            <a:off x="2466298" y="5418210"/>
            <a:ext cx="314378" cy="613785"/>
            <a:chOff x="7383829" y="788231"/>
            <a:chExt cx="400050" cy="781049"/>
          </a:xfrm>
        </p:grpSpPr>
        <p:sp>
          <p:nvSpPr>
            <p:cNvPr id="617" name="Google Shape;617;p34"/>
            <p:cNvSpPr/>
            <p:nvPr/>
          </p:nvSpPr>
          <p:spPr>
            <a:xfrm>
              <a:off x="7383829" y="788231"/>
              <a:ext cx="400050" cy="781049"/>
            </a:xfrm>
            <a:custGeom>
              <a:rect b="b" l="l" r="r" t="t"/>
              <a:pathLst>
                <a:path extrusionOk="0" h="781049" w="400050">
                  <a:moveTo>
                    <a:pt x="200025" y="781050"/>
                  </a:moveTo>
                  <a:lnTo>
                    <a:pt x="200025" y="781050"/>
                  </a:lnTo>
                  <a:cubicBezTo>
                    <a:pt x="90011" y="781050"/>
                    <a:pt x="0" y="691039"/>
                    <a:pt x="0" y="581025"/>
                  </a:cubicBezTo>
                  <a:lnTo>
                    <a:pt x="0" y="390525"/>
                  </a:lnTo>
                  <a:lnTo>
                    <a:pt x="0" y="200025"/>
                  </a:lnTo>
                  <a:cubicBezTo>
                    <a:pt x="0" y="90011"/>
                    <a:pt x="90011" y="0"/>
                    <a:pt x="200025" y="0"/>
                  </a:cubicBezTo>
                  <a:lnTo>
                    <a:pt x="200025" y="0"/>
                  </a:lnTo>
                  <a:cubicBezTo>
                    <a:pt x="310039" y="0"/>
                    <a:pt x="400050" y="90011"/>
                    <a:pt x="400050" y="200025"/>
                  </a:cubicBezTo>
                  <a:lnTo>
                    <a:pt x="400050" y="390525"/>
                  </a:lnTo>
                  <a:lnTo>
                    <a:pt x="400050" y="581025"/>
                  </a:lnTo>
                  <a:cubicBezTo>
                    <a:pt x="400050" y="691039"/>
                    <a:pt x="310039" y="781050"/>
                    <a:pt x="200025" y="781050"/>
                  </a:cubicBezTo>
                  <a:close/>
                </a:path>
              </a:pathLst>
            </a:custGeom>
            <a:solidFill>
              <a:srgbClr val="EDEDED"/>
            </a:solidFill>
            <a:ln>
              <a:noFill/>
            </a:ln>
            <a:effectLst>
              <a:outerShdw blurRad="508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34"/>
            <p:cNvSpPr/>
            <p:nvPr/>
          </p:nvSpPr>
          <p:spPr>
            <a:xfrm>
              <a:off x="7389120" y="1195531"/>
              <a:ext cx="381000" cy="28575"/>
            </a:xfrm>
            <a:custGeom>
              <a:rect b="b" l="l" r="r" t="t"/>
              <a:pathLst>
                <a:path extrusionOk="0" h="28575" w="381000">
                  <a:moveTo>
                    <a:pt x="366713" y="28575"/>
                  </a:moveTo>
                  <a:lnTo>
                    <a:pt x="14288" y="28575"/>
                  </a:lnTo>
                  <a:cubicBezTo>
                    <a:pt x="6382" y="28575"/>
                    <a:pt x="0" y="22193"/>
                    <a:pt x="0" y="14288"/>
                  </a:cubicBezTo>
                  <a:cubicBezTo>
                    <a:pt x="0" y="6382"/>
                    <a:pt x="6382" y="0"/>
                    <a:pt x="14288" y="0"/>
                  </a:cubicBezTo>
                  <a:lnTo>
                    <a:pt x="366713" y="0"/>
                  </a:lnTo>
                  <a:cubicBezTo>
                    <a:pt x="374618" y="0"/>
                    <a:pt x="381000" y="6382"/>
                    <a:pt x="381000" y="14288"/>
                  </a:cubicBezTo>
                  <a:cubicBezTo>
                    <a:pt x="381000" y="22193"/>
                    <a:pt x="374523" y="28575"/>
                    <a:pt x="366713" y="2857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9" name="Google Shape;619;p34"/>
            <p:cNvGrpSpPr/>
            <p:nvPr/>
          </p:nvGrpSpPr>
          <p:grpSpPr>
            <a:xfrm>
              <a:off x="7393354" y="1174364"/>
              <a:ext cx="381000" cy="28575"/>
              <a:chOff x="6715124" y="3400425"/>
              <a:chExt cx="381000" cy="28575"/>
            </a:xfrm>
          </p:grpSpPr>
          <p:sp>
            <p:nvSpPr>
              <p:cNvPr id="620" name="Google Shape;620;p34"/>
              <p:cNvSpPr/>
              <p:nvPr/>
            </p:nvSpPr>
            <p:spPr>
              <a:xfrm>
                <a:off x="6729412" y="3414712"/>
                <a:ext cx="352425" cy="9525"/>
              </a:xfrm>
              <a:custGeom>
                <a:rect b="b" l="l" r="r" t="t"/>
                <a:pathLst>
                  <a:path extrusionOk="0" h="9525" w="352425">
                    <a:moveTo>
                      <a:pt x="0" y="0"/>
                    </a:moveTo>
                    <a:lnTo>
                      <a:pt x="352425"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4"/>
              <p:cNvSpPr/>
              <p:nvPr/>
            </p:nvSpPr>
            <p:spPr>
              <a:xfrm>
                <a:off x="6715124" y="3400425"/>
                <a:ext cx="381000" cy="28575"/>
              </a:xfrm>
              <a:custGeom>
                <a:rect b="b" l="l" r="r" t="t"/>
                <a:pathLst>
                  <a:path extrusionOk="0" h="28575" w="381000">
                    <a:moveTo>
                      <a:pt x="366713" y="28575"/>
                    </a:moveTo>
                    <a:lnTo>
                      <a:pt x="14288" y="28575"/>
                    </a:lnTo>
                    <a:cubicBezTo>
                      <a:pt x="6382" y="28575"/>
                      <a:pt x="0" y="22193"/>
                      <a:pt x="0" y="14288"/>
                    </a:cubicBezTo>
                    <a:cubicBezTo>
                      <a:pt x="0" y="6382"/>
                      <a:pt x="6382" y="0"/>
                      <a:pt x="14288" y="0"/>
                    </a:cubicBezTo>
                    <a:lnTo>
                      <a:pt x="366713" y="0"/>
                    </a:lnTo>
                    <a:cubicBezTo>
                      <a:pt x="374618" y="0"/>
                      <a:pt x="381000" y="6382"/>
                      <a:pt x="381000" y="14288"/>
                    </a:cubicBezTo>
                    <a:cubicBezTo>
                      <a:pt x="381000" y="22193"/>
                      <a:pt x="374523" y="28575"/>
                      <a:pt x="366713" y="28575"/>
                    </a:cubicBezTo>
                    <a:close/>
                  </a:path>
                </a:pathLst>
              </a:custGeom>
              <a:solidFill>
                <a:srgbClr val="DBDB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22" name="Google Shape;622;p34"/>
          <p:cNvGrpSpPr/>
          <p:nvPr/>
        </p:nvGrpSpPr>
        <p:grpSpPr>
          <a:xfrm>
            <a:off x="432054" y="4768009"/>
            <a:ext cx="813801" cy="1505950"/>
            <a:chOff x="397406" y="5005156"/>
            <a:chExt cx="813801" cy="1505950"/>
          </a:xfrm>
        </p:grpSpPr>
        <p:grpSp>
          <p:nvGrpSpPr>
            <p:cNvPr id="623" name="Google Shape;623;p34"/>
            <p:cNvGrpSpPr/>
            <p:nvPr/>
          </p:nvGrpSpPr>
          <p:grpSpPr>
            <a:xfrm>
              <a:off x="397406" y="5005156"/>
              <a:ext cx="813801" cy="1505950"/>
              <a:chOff x="407985" y="1459626"/>
              <a:chExt cx="2729961" cy="5051828"/>
            </a:xfrm>
          </p:grpSpPr>
          <p:sp>
            <p:nvSpPr>
              <p:cNvPr id="624" name="Google Shape;624;p34"/>
              <p:cNvSpPr/>
              <p:nvPr/>
            </p:nvSpPr>
            <p:spPr>
              <a:xfrm>
                <a:off x="616889" y="2569895"/>
                <a:ext cx="2304419" cy="3937318"/>
              </a:xfrm>
              <a:custGeom>
                <a:rect b="b" l="l" r="r" t="t"/>
                <a:pathLst>
                  <a:path extrusionOk="0" h="1278350" w="748188">
                    <a:moveTo>
                      <a:pt x="0" y="0"/>
                    </a:moveTo>
                    <a:lnTo>
                      <a:pt x="748189" y="0"/>
                    </a:lnTo>
                    <a:lnTo>
                      <a:pt x="748189" y="1278350"/>
                    </a:lnTo>
                    <a:lnTo>
                      <a:pt x="0" y="127835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4"/>
              <p:cNvSpPr/>
              <p:nvPr/>
            </p:nvSpPr>
            <p:spPr>
              <a:xfrm>
                <a:off x="411847" y="1459626"/>
                <a:ext cx="2714552" cy="1102776"/>
              </a:xfrm>
              <a:custGeom>
                <a:rect b="b" l="l" r="r" t="t"/>
                <a:pathLst>
                  <a:path extrusionOk="0" h="358044" w="881348">
                    <a:moveTo>
                      <a:pt x="881348" y="282131"/>
                    </a:moveTo>
                    <a:lnTo>
                      <a:pt x="881348" y="358045"/>
                    </a:lnTo>
                    <a:lnTo>
                      <a:pt x="0" y="358045"/>
                    </a:lnTo>
                    <a:lnTo>
                      <a:pt x="0" y="282131"/>
                    </a:lnTo>
                    <a:lnTo>
                      <a:pt x="32099" y="282131"/>
                    </a:lnTo>
                    <a:lnTo>
                      <a:pt x="32099" y="108490"/>
                    </a:lnTo>
                    <a:lnTo>
                      <a:pt x="73438" y="108490"/>
                    </a:lnTo>
                    <a:lnTo>
                      <a:pt x="73438" y="0"/>
                    </a:lnTo>
                    <a:lnTo>
                      <a:pt x="807911" y="0"/>
                    </a:lnTo>
                    <a:lnTo>
                      <a:pt x="807911" y="108490"/>
                    </a:lnTo>
                    <a:lnTo>
                      <a:pt x="849154" y="108490"/>
                    </a:lnTo>
                    <a:lnTo>
                      <a:pt x="849154" y="282131"/>
                    </a:lnTo>
                    <a:close/>
                  </a:path>
                </a:pathLst>
              </a:custGeom>
              <a:solidFill>
                <a:srgbClr val="F5F5F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6" name="Google Shape;626;p34"/>
              <p:cNvGrpSpPr/>
              <p:nvPr/>
            </p:nvGrpSpPr>
            <p:grpSpPr>
              <a:xfrm>
                <a:off x="579193" y="1526435"/>
                <a:ext cx="2378917" cy="768526"/>
                <a:chOff x="5700807" y="2631566"/>
                <a:chExt cx="772476" cy="249554"/>
              </a:xfrm>
            </p:grpSpPr>
            <p:grpSp>
              <p:nvGrpSpPr>
                <p:cNvPr id="627" name="Google Shape;627;p34"/>
                <p:cNvGrpSpPr/>
                <p:nvPr/>
              </p:nvGrpSpPr>
              <p:grpSpPr>
                <a:xfrm>
                  <a:off x="5700807" y="2735960"/>
                  <a:ext cx="22097" cy="145160"/>
                  <a:chOff x="5700807" y="2735960"/>
                  <a:chExt cx="22097" cy="145160"/>
                </a:xfrm>
              </p:grpSpPr>
              <p:sp>
                <p:nvSpPr>
                  <p:cNvPr id="628" name="Google Shape;628;p34"/>
                  <p:cNvSpPr/>
                  <p:nvPr/>
                </p:nvSpPr>
                <p:spPr>
                  <a:xfrm>
                    <a:off x="5711856"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4"/>
                  <p:cNvSpPr/>
                  <p:nvPr/>
                </p:nvSpPr>
                <p:spPr>
                  <a:xfrm>
                    <a:off x="5700807"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0" name="Google Shape;630;p34"/>
                <p:cNvGrpSpPr/>
                <p:nvPr/>
              </p:nvGrpSpPr>
              <p:grpSpPr>
                <a:xfrm>
                  <a:off x="5744908" y="2735960"/>
                  <a:ext cx="22097" cy="145160"/>
                  <a:chOff x="5744908" y="2735960"/>
                  <a:chExt cx="22097" cy="145160"/>
                </a:xfrm>
              </p:grpSpPr>
              <p:sp>
                <p:nvSpPr>
                  <p:cNvPr id="631" name="Google Shape;631;p34"/>
                  <p:cNvSpPr/>
                  <p:nvPr/>
                </p:nvSpPr>
                <p:spPr>
                  <a:xfrm>
                    <a:off x="5755957"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34"/>
                  <p:cNvSpPr/>
                  <p:nvPr/>
                </p:nvSpPr>
                <p:spPr>
                  <a:xfrm>
                    <a:off x="5744908"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3" name="Google Shape;633;p34"/>
                <p:cNvGrpSpPr/>
                <p:nvPr/>
              </p:nvGrpSpPr>
              <p:grpSpPr>
                <a:xfrm>
                  <a:off x="5789103" y="2735960"/>
                  <a:ext cx="22098" cy="145160"/>
                  <a:chOff x="5789103" y="2735960"/>
                  <a:chExt cx="22098" cy="145160"/>
                </a:xfrm>
              </p:grpSpPr>
              <p:sp>
                <p:nvSpPr>
                  <p:cNvPr id="634" name="Google Shape;634;p34"/>
                  <p:cNvSpPr/>
                  <p:nvPr/>
                </p:nvSpPr>
                <p:spPr>
                  <a:xfrm>
                    <a:off x="5800153"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34"/>
                  <p:cNvSpPr/>
                  <p:nvPr/>
                </p:nvSpPr>
                <p:spPr>
                  <a:xfrm>
                    <a:off x="5789103" y="2735960"/>
                    <a:ext cx="22098" cy="145160"/>
                  </a:xfrm>
                  <a:custGeom>
                    <a:rect b="b" l="l" r="r" t="t"/>
                    <a:pathLst>
                      <a:path extrusionOk="0" h="145160" w="22098">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6" name="Google Shape;636;p34"/>
                <p:cNvGrpSpPr/>
                <p:nvPr/>
              </p:nvGrpSpPr>
              <p:grpSpPr>
                <a:xfrm>
                  <a:off x="5833204" y="2735960"/>
                  <a:ext cx="22097" cy="145160"/>
                  <a:chOff x="5833204" y="2735960"/>
                  <a:chExt cx="22097" cy="145160"/>
                </a:xfrm>
              </p:grpSpPr>
              <p:sp>
                <p:nvSpPr>
                  <p:cNvPr id="637" name="Google Shape;637;p34"/>
                  <p:cNvSpPr/>
                  <p:nvPr/>
                </p:nvSpPr>
                <p:spPr>
                  <a:xfrm>
                    <a:off x="5844253"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34"/>
                  <p:cNvSpPr/>
                  <p:nvPr/>
                </p:nvSpPr>
                <p:spPr>
                  <a:xfrm>
                    <a:off x="5833204"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9" name="Google Shape;639;p34"/>
                <p:cNvGrpSpPr/>
                <p:nvPr/>
              </p:nvGrpSpPr>
              <p:grpSpPr>
                <a:xfrm>
                  <a:off x="5877400" y="2735960"/>
                  <a:ext cx="22098" cy="145160"/>
                  <a:chOff x="5877400" y="2735960"/>
                  <a:chExt cx="22098" cy="145160"/>
                </a:xfrm>
              </p:grpSpPr>
              <p:sp>
                <p:nvSpPr>
                  <p:cNvPr id="640" name="Google Shape;640;p34"/>
                  <p:cNvSpPr/>
                  <p:nvPr/>
                </p:nvSpPr>
                <p:spPr>
                  <a:xfrm>
                    <a:off x="5888449"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34"/>
                  <p:cNvSpPr/>
                  <p:nvPr/>
                </p:nvSpPr>
                <p:spPr>
                  <a:xfrm>
                    <a:off x="5877400" y="2735960"/>
                    <a:ext cx="22098" cy="145160"/>
                  </a:xfrm>
                  <a:custGeom>
                    <a:rect b="b" l="l" r="r" t="t"/>
                    <a:pathLst>
                      <a:path extrusionOk="0" h="145160" w="22098">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2" name="Google Shape;642;p34"/>
                <p:cNvGrpSpPr/>
                <p:nvPr/>
              </p:nvGrpSpPr>
              <p:grpSpPr>
                <a:xfrm>
                  <a:off x="5921501" y="2735960"/>
                  <a:ext cx="22097" cy="145160"/>
                  <a:chOff x="5921501" y="2735960"/>
                  <a:chExt cx="22097" cy="145160"/>
                </a:xfrm>
              </p:grpSpPr>
              <p:sp>
                <p:nvSpPr>
                  <p:cNvPr id="643" name="Google Shape;643;p34"/>
                  <p:cNvSpPr/>
                  <p:nvPr/>
                </p:nvSpPr>
                <p:spPr>
                  <a:xfrm>
                    <a:off x="5932550"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34"/>
                  <p:cNvSpPr/>
                  <p:nvPr/>
                </p:nvSpPr>
                <p:spPr>
                  <a:xfrm>
                    <a:off x="5921501"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5" name="Google Shape;645;p34"/>
                <p:cNvGrpSpPr/>
                <p:nvPr/>
              </p:nvGrpSpPr>
              <p:grpSpPr>
                <a:xfrm>
                  <a:off x="5965697" y="2735960"/>
                  <a:ext cx="22097" cy="145160"/>
                  <a:chOff x="5965697" y="2735960"/>
                  <a:chExt cx="22097" cy="145160"/>
                </a:xfrm>
              </p:grpSpPr>
              <p:sp>
                <p:nvSpPr>
                  <p:cNvPr id="646" name="Google Shape;646;p34"/>
                  <p:cNvSpPr/>
                  <p:nvPr/>
                </p:nvSpPr>
                <p:spPr>
                  <a:xfrm>
                    <a:off x="5976746"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34"/>
                  <p:cNvSpPr/>
                  <p:nvPr/>
                </p:nvSpPr>
                <p:spPr>
                  <a:xfrm>
                    <a:off x="5965697"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8" name="Google Shape;648;p34"/>
                <p:cNvGrpSpPr/>
                <p:nvPr/>
              </p:nvGrpSpPr>
              <p:grpSpPr>
                <a:xfrm>
                  <a:off x="6009798" y="2735960"/>
                  <a:ext cx="22097" cy="145160"/>
                  <a:chOff x="6009798" y="2735960"/>
                  <a:chExt cx="22097" cy="145160"/>
                </a:xfrm>
              </p:grpSpPr>
              <p:sp>
                <p:nvSpPr>
                  <p:cNvPr id="649" name="Google Shape;649;p34"/>
                  <p:cNvSpPr/>
                  <p:nvPr/>
                </p:nvSpPr>
                <p:spPr>
                  <a:xfrm>
                    <a:off x="6020847"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34"/>
                  <p:cNvSpPr/>
                  <p:nvPr/>
                </p:nvSpPr>
                <p:spPr>
                  <a:xfrm>
                    <a:off x="6009798"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1" name="Google Shape;651;p34"/>
                <p:cNvGrpSpPr/>
                <p:nvPr/>
              </p:nvGrpSpPr>
              <p:grpSpPr>
                <a:xfrm>
                  <a:off x="6053994" y="2735960"/>
                  <a:ext cx="22097" cy="145160"/>
                  <a:chOff x="6053994" y="2735960"/>
                  <a:chExt cx="22097" cy="145160"/>
                </a:xfrm>
              </p:grpSpPr>
              <p:sp>
                <p:nvSpPr>
                  <p:cNvPr id="652" name="Google Shape;652;p34"/>
                  <p:cNvSpPr/>
                  <p:nvPr/>
                </p:nvSpPr>
                <p:spPr>
                  <a:xfrm>
                    <a:off x="6065043"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34"/>
                  <p:cNvSpPr/>
                  <p:nvPr/>
                </p:nvSpPr>
                <p:spPr>
                  <a:xfrm>
                    <a:off x="6053994"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03"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4" name="Google Shape;654;p34"/>
                <p:cNvGrpSpPr/>
                <p:nvPr/>
              </p:nvGrpSpPr>
              <p:grpSpPr>
                <a:xfrm>
                  <a:off x="6098095" y="2735960"/>
                  <a:ext cx="22097" cy="145160"/>
                  <a:chOff x="6098095" y="2735960"/>
                  <a:chExt cx="22097" cy="145160"/>
                </a:xfrm>
              </p:grpSpPr>
              <p:sp>
                <p:nvSpPr>
                  <p:cNvPr id="655" name="Google Shape;655;p34"/>
                  <p:cNvSpPr/>
                  <p:nvPr/>
                </p:nvSpPr>
                <p:spPr>
                  <a:xfrm>
                    <a:off x="6109144"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34"/>
                  <p:cNvSpPr/>
                  <p:nvPr/>
                </p:nvSpPr>
                <p:spPr>
                  <a:xfrm>
                    <a:off x="6098095"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7" name="Google Shape;657;p34"/>
                <p:cNvGrpSpPr/>
                <p:nvPr/>
              </p:nvGrpSpPr>
              <p:grpSpPr>
                <a:xfrm>
                  <a:off x="6142195" y="2735960"/>
                  <a:ext cx="22097" cy="145160"/>
                  <a:chOff x="6142195" y="2735960"/>
                  <a:chExt cx="22097" cy="145160"/>
                </a:xfrm>
              </p:grpSpPr>
              <p:sp>
                <p:nvSpPr>
                  <p:cNvPr id="658" name="Google Shape;658;p34"/>
                  <p:cNvSpPr/>
                  <p:nvPr/>
                </p:nvSpPr>
                <p:spPr>
                  <a:xfrm>
                    <a:off x="6153244"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34"/>
                  <p:cNvSpPr/>
                  <p:nvPr/>
                </p:nvSpPr>
                <p:spPr>
                  <a:xfrm>
                    <a:off x="6142195"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0" name="Google Shape;660;p34"/>
                <p:cNvGrpSpPr/>
                <p:nvPr/>
              </p:nvGrpSpPr>
              <p:grpSpPr>
                <a:xfrm>
                  <a:off x="6186391" y="2735960"/>
                  <a:ext cx="22097" cy="145160"/>
                  <a:chOff x="6186391" y="2735960"/>
                  <a:chExt cx="22097" cy="145160"/>
                </a:xfrm>
              </p:grpSpPr>
              <p:sp>
                <p:nvSpPr>
                  <p:cNvPr id="661" name="Google Shape;661;p34"/>
                  <p:cNvSpPr/>
                  <p:nvPr/>
                </p:nvSpPr>
                <p:spPr>
                  <a:xfrm>
                    <a:off x="6197440"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34"/>
                  <p:cNvSpPr/>
                  <p:nvPr/>
                </p:nvSpPr>
                <p:spPr>
                  <a:xfrm>
                    <a:off x="6186391"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3" name="Google Shape;663;p34"/>
                <p:cNvGrpSpPr/>
                <p:nvPr/>
              </p:nvGrpSpPr>
              <p:grpSpPr>
                <a:xfrm>
                  <a:off x="6230492" y="2735960"/>
                  <a:ext cx="22097" cy="145160"/>
                  <a:chOff x="6230492" y="2735960"/>
                  <a:chExt cx="22097" cy="145160"/>
                </a:xfrm>
              </p:grpSpPr>
              <p:sp>
                <p:nvSpPr>
                  <p:cNvPr id="664" name="Google Shape;664;p34"/>
                  <p:cNvSpPr/>
                  <p:nvPr/>
                </p:nvSpPr>
                <p:spPr>
                  <a:xfrm>
                    <a:off x="6241541"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34"/>
                  <p:cNvSpPr/>
                  <p:nvPr/>
                </p:nvSpPr>
                <p:spPr>
                  <a:xfrm>
                    <a:off x="6230492"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6" name="Google Shape;666;p34"/>
                <p:cNvGrpSpPr/>
                <p:nvPr/>
              </p:nvGrpSpPr>
              <p:grpSpPr>
                <a:xfrm>
                  <a:off x="6274688" y="2735960"/>
                  <a:ext cx="22097" cy="145160"/>
                  <a:chOff x="6274688" y="2735960"/>
                  <a:chExt cx="22097" cy="145160"/>
                </a:xfrm>
              </p:grpSpPr>
              <p:sp>
                <p:nvSpPr>
                  <p:cNvPr id="667" name="Google Shape;667;p34"/>
                  <p:cNvSpPr/>
                  <p:nvPr/>
                </p:nvSpPr>
                <p:spPr>
                  <a:xfrm>
                    <a:off x="6285737"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34"/>
                  <p:cNvSpPr/>
                  <p:nvPr/>
                </p:nvSpPr>
                <p:spPr>
                  <a:xfrm>
                    <a:off x="6274688"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9" name="Google Shape;669;p34"/>
                <p:cNvGrpSpPr/>
                <p:nvPr/>
              </p:nvGrpSpPr>
              <p:grpSpPr>
                <a:xfrm>
                  <a:off x="6318789" y="2735960"/>
                  <a:ext cx="22097" cy="145160"/>
                  <a:chOff x="6318789" y="2735960"/>
                  <a:chExt cx="22097" cy="145160"/>
                </a:xfrm>
              </p:grpSpPr>
              <p:sp>
                <p:nvSpPr>
                  <p:cNvPr id="670" name="Google Shape;670;p34"/>
                  <p:cNvSpPr/>
                  <p:nvPr/>
                </p:nvSpPr>
                <p:spPr>
                  <a:xfrm>
                    <a:off x="6329838"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34"/>
                  <p:cNvSpPr/>
                  <p:nvPr/>
                </p:nvSpPr>
                <p:spPr>
                  <a:xfrm>
                    <a:off x="6318789"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2" name="Google Shape;672;p34"/>
                <p:cNvGrpSpPr/>
                <p:nvPr/>
              </p:nvGrpSpPr>
              <p:grpSpPr>
                <a:xfrm>
                  <a:off x="6362985" y="2735960"/>
                  <a:ext cx="22097" cy="145160"/>
                  <a:chOff x="6362985" y="2735960"/>
                  <a:chExt cx="22097" cy="145160"/>
                </a:xfrm>
              </p:grpSpPr>
              <p:sp>
                <p:nvSpPr>
                  <p:cNvPr id="673" name="Google Shape;673;p34"/>
                  <p:cNvSpPr/>
                  <p:nvPr/>
                </p:nvSpPr>
                <p:spPr>
                  <a:xfrm>
                    <a:off x="6374034"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34"/>
                  <p:cNvSpPr/>
                  <p:nvPr/>
                </p:nvSpPr>
                <p:spPr>
                  <a:xfrm>
                    <a:off x="6362985"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03"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5" name="Google Shape;675;p34"/>
                <p:cNvGrpSpPr/>
                <p:nvPr/>
              </p:nvGrpSpPr>
              <p:grpSpPr>
                <a:xfrm>
                  <a:off x="6407086" y="2735960"/>
                  <a:ext cx="22097" cy="145160"/>
                  <a:chOff x="6407086" y="2735960"/>
                  <a:chExt cx="22097" cy="145160"/>
                </a:xfrm>
              </p:grpSpPr>
              <p:sp>
                <p:nvSpPr>
                  <p:cNvPr id="676" name="Google Shape;676;p34"/>
                  <p:cNvSpPr/>
                  <p:nvPr/>
                </p:nvSpPr>
                <p:spPr>
                  <a:xfrm>
                    <a:off x="6418135"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34"/>
                  <p:cNvSpPr/>
                  <p:nvPr/>
                </p:nvSpPr>
                <p:spPr>
                  <a:xfrm>
                    <a:off x="6407086"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8" name="Google Shape;678;p34"/>
                <p:cNvGrpSpPr/>
                <p:nvPr/>
              </p:nvGrpSpPr>
              <p:grpSpPr>
                <a:xfrm>
                  <a:off x="6451186" y="2735960"/>
                  <a:ext cx="22097" cy="145160"/>
                  <a:chOff x="6451186" y="2735960"/>
                  <a:chExt cx="22097" cy="145160"/>
                </a:xfrm>
              </p:grpSpPr>
              <p:sp>
                <p:nvSpPr>
                  <p:cNvPr id="679" name="Google Shape;679;p34"/>
                  <p:cNvSpPr/>
                  <p:nvPr/>
                </p:nvSpPr>
                <p:spPr>
                  <a:xfrm>
                    <a:off x="6462235"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34"/>
                  <p:cNvSpPr/>
                  <p:nvPr/>
                </p:nvSpPr>
                <p:spPr>
                  <a:xfrm>
                    <a:off x="6451186"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1" name="Google Shape;681;p34"/>
                <p:cNvGrpSpPr/>
                <p:nvPr/>
              </p:nvGrpSpPr>
              <p:grpSpPr>
                <a:xfrm>
                  <a:off x="5744908" y="2631566"/>
                  <a:ext cx="22097" cy="83629"/>
                  <a:chOff x="5744908" y="2631566"/>
                  <a:chExt cx="22097" cy="83629"/>
                </a:xfrm>
              </p:grpSpPr>
              <p:sp>
                <p:nvSpPr>
                  <p:cNvPr id="682" name="Google Shape;682;p34"/>
                  <p:cNvSpPr/>
                  <p:nvPr/>
                </p:nvSpPr>
                <p:spPr>
                  <a:xfrm>
                    <a:off x="5755957"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34"/>
                  <p:cNvSpPr/>
                  <p:nvPr/>
                </p:nvSpPr>
                <p:spPr>
                  <a:xfrm>
                    <a:off x="5744908"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4" name="Google Shape;684;p34"/>
                <p:cNvGrpSpPr/>
                <p:nvPr/>
              </p:nvGrpSpPr>
              <p:grpSpPr>
                <a:xfrm>
                  <a:off x="5789008" y="2631566"/>
                  <a:ext cx="22097" cy="83629"/>
                  <a:chOff x="5789008" y="2631566"/>
                  <a:chExt cx="22097" cy="83629"/>
                </a:xfrm>
              </p:grpSpPr>
              <p:sp>
                <p:nvSpPr>
                  <p:cNvPr id="685" name="Google Shape;685;p34"/>
                  <p:cNvSpPr/>
                  <p:nvPr/>
                </p:nvSpPr>
                <p:spPr>
                  <a:xfrm>
                    <a:off x="5800057"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34"/>
                  <p:cNvSpPr/>
                  <p:nvPr/>
                </p:nvSpPr>
                <p:spPr>
                  <a:xfrm>
                    <a:off x="5789008"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7" name="Google Shape;687;p34"/>
                <p:cNvGrpSpPr/>
                <p:nvPr/>
              </p:nvGrpSpPr>
              <p:grpSpPr>
                <a:xfrm>
                  <a:off x="5833204" y="2631566"/>
                  <a:ext cx="22097" cy="83629"/>
                  <a:chOff x="5833204" y="2631566"/>
                  <a:chExt cx="22097" cy="83629"/>
                </a:xfrm>
              </p:grpSpPr>
              <p:sp>
                <p:nvSpPr>
                  <p:cNvPr id="688" name="Google Shape;688;p34"/>
                  <p:cNvSpPr/>
                  <p:nvPr/>
                </p:nvSpPr>
                <p:spPr>
                  <a:xfrm>
                    <a:off x="5844253"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34"/>
                  <p:cNvSpPr/>
                  <p:nvPr/>
                </p:nvSpPr>
                <p:spPr>
                  <a:xfrm>
                    <a:off x="5833204"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03"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0" name="Google Shape;690;p34"/>
                <p:cNvGrpSpPr/>
                <p:nvPr/>
              </p:nvGrpSpPr>
              <p:grpSpPr>
                <a:xfrm>
                  <a:off x="5877305" y="2631566"/>
                  <a:ext cx="22097" cy="83629"/>
                  <a:chOff x="5877305" y="2631566"/>
                  <a:chExt cx="22097" cy="83629"/>
                </a:xfrm>
              </p:grpSpPr>
              <p:sp>
                <p:nvSpPr>
                  <p:cNvPr id="691" name="Google Shape;691;p34"/>
                  <p:cNvSpPr/>
                  <p:nvPr/>
                </p:nvSpPr>
                <p:spPr>
                  <a:xfrm>
                    <a:off x="5888354"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34"/>
                  <p:cNvSpPr/>
                  <p:nvPr/>
                </p:nvSpPr>
                <p:spPr>
                  <a:xfrm>
                    <a:off x="5877305"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3" name="Google Shape;693;p34"/>
                <p:cNvGrpSpPr/>
                <p:nvPr/>
              </p:nvGrpSpPr>
              <p:grpSpPr>
                <a:xfrm>
                  <a:off x="5921406" y="2631566"/>
                  <a:ext cx="22097" cy="83629"/>
                  <a:chOff x="5921406" y="2631566"/>
                  <a:chExt cx="22097" cy="83629"/>
                </a:xfrm>
              </p:grpSpPr>
              <p:sp>
                <p:nvSpPr>
                  <p:cNvPr id="694" name="Google Shape;694;p34"/>
                  <p:cNvSpPr/>
                  <p:nvPr/>
                </p:nvSpPr>
                <p:spPr>
                  <a:xfrm>
                    <a:off x="5932455"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34"/>
                  <p:cNvSpPr/>
                  <p:nvPr/>
                </p:nvSpPr>
                <p:spPr>
                  <a:xfrm>
                    <a:off x="5921406"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6" name="Google Shape;696;p34"/>
                <p:cNvGrpSpPr/>
                <p:nvPr/>
              </p:nvGrpSpPr>
              <p:grpSpPr>
                <a:xfrm>
                  <a:off x="5965602" y="2631566"/>
                  <a:ext cx="22097" cy="83629"/>
                  <a:chOff x="5965602" y="2631566"/>
                  <a:chExt cx="22097" cy="83629"/>
                </a:xfrm>
              </p:grpSpPr>
              <p:sp>
                <p:nvSpPr>
                  <p:cNvPr id="697" name="Google Shape;697;p34"/>
                  <p:cNvSpPr/>
                  <p:nvPr/>
                </p:nvSpPr>
                <p:spPr>
                  <a:xfrm>
                    <a:off x="5976651"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34"/>
                  <p:cNvSpPr/>
                  <p:nvPr/>
                </p:nvSpPr>
                <p:spPr>
                  <a:xfrm>
                    <a:off x="5965602"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9" name="Google Shape;699;p34"/>
                <p:cNvGrpSpPr/>
                <p:nvPr/>
              </p:nvGrpSpPr>
              <p:grpSpPr>
                <a:xfrm>
                  <a:off x="6009702" y="2631566"/>
                  <a:ext cx="22097" cy="83629"/>
                  <a:chOff x="6009702" y="2631566"/>
                  <a:chExt cx="22097" cy="83629"/>
                </a:xfrm>
              </p:grpSpPr>
              <p:sp>
                <p:nvSpPr>
                  <p:cNvPr id="700" name="Google Shape;700;p34"/>
                  <p:cNvSpPr/>
                  <p:nvPr/>
                </p:nvSpPr>
                <p:spPr>
                  <a:xfrm>
                    <a:off x="6020752"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34"/>
                  <p:cNvSpPr/>
                  <p:nvPr/>
                </p:nvSpPr>
                <p:spPr>
                  <a:xfrm>
                    <a:off x="6009702"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2" name="Google Shape;702;p34"/>
                <p:cNvGrpSpPr/>
                <p:nvPr/>
              </p:nvGrpSpPr>
              <p:grpSpPr>
                <a:xfrm>
                  <a:off x="6053899" y="2631566"/>
                  <a:ext cx="22097" cy="83629"/>
                  <a:chOff x="6053899" y="2631566"/>
                  <a:chExt cx="22097" cy="83629"/>
                </a:xfrm>
              </p:grpSpPr>
              <p:sp>
                <p:nvSpPr>
                  <p:cNvPr id="703" name="Google Shape;703;p34"/>
                  <p:cNvSpPr/>
                  <p:nvPr/>
                </p:nvSpPr>
                <p:spPr>
                  <a:xfrm>
                    <a:off x="6064948"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34"/>
                  <p:cNvSpPr/>
                  <p:nvPr/>
                </p:nvSpPr>
                <p:spPr>
                  <a:xfrm>
                    <a:off x="6053899"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5" name="Google Shape;705;p34"/>
                <p:cNvGrpSpPr/>
                <p:nvPr/>
              </p:nvGrpSpPr>
              <p:grpSpPr>
                <a:xfrm>
                  <a:off x="6097999" y="2631566"/>
                  <a:ext cx="22097" cy="83629"/>
                  <a:chOff x="6097999" y="2631566"/>
                  <a:chExt cx="22097" cy="83629"/>
                </a:xfrm>
              </p:grpSpPr>
              <p:sp>
                <p:nvSpPr>
                  <p:cNvPr id="706" name="Google Shape;706;p34"/>
                  <p:cNvSpPr/>
                  <p:nvPr/>
                </p:nvSpPr>
                <p:spPr>
                  <a:xfrm>
                    <a:off x="6109048"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34"/>
                  <p:cNvSpPr/>
                  <p:nvPr/>
                </p:nvSpPr>
                <p:spPr>
                  <a:xfrm>
                    <a:off x="6097999"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8" name="Google Shape;708;p34"/>
                <p:cNvGrpSpPr/>
                <p:nvPr/>
              </p:nvGrpSpPr>
              <p:grpSpPr>
                <a:xfrm>
                  <a:off x="6142195" y="2631566"/>
                  <a:ext cx="22097" cy="83629"/>
                  <a:chOff x="6142195" y="2631566"/>
                  <a:chExt cx="22097" cy="83629"/>
                </a:xfrm>
              </p:grpSpPr>
              <p:sp>
                <p:nvSpPr>
                  <p:cNvPr id="709" name="Google Shape;709;p34"/>
                  <p:cNvSpPr/>
                  <p:nvPr/>
                </p:nvSpPr>
                <p:spPr>
                  <a:xfrm>
                    <a:off x="6153244"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34"/>
                  <p:cNvSpPr/>
                  <p:nvPr/>
                </p:nvSpPr>
                <p:spPr>
                  <a:xfrm>
                    <a:off x="6142195"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03"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1" name="Google Shape;711;p34"/>
                <p:cNvGrpSpPr/>
                <p:nvPr/>
              </p:nvGrpSpPr>
              <p:grpSpPr>
                <a:xfrm>
                  <a:off x="6186296" y="2631566"/>
                  <a:ext cx="22097" cy="83629"/>
                  <a:chOff x="6186296" y="2631566"/>
                  <a:chExt cx="22097" cy="83629"/>
                </a:xfrm>
              </p:grpSpPr>
              <p:sp>
                <p:nvSpPr>
                  <p:cNvPr id="712" name="Google Shape;712;p34"/>
                  <p:cNvSpPr/>
                  <p:nvPr/>
                </p:nvSpPr>
                <p:spPr>
                  <a:xfrm>
                    <a:off x="6197345"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34"/>
                  <p:cNvSpPr/>
                  <p:nvPr/>
                </p:nvSpPr>
                <p:spPr>
                  <a:xfrm>
                    <a:off x="6186296"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4" name="Google Shape;714;p34"/>
                <p:cNvGrpSpPr/>
                <p:nvPr/>
              </p:nvGrpSpPr>
              <p:grpSpPr>
                <a:xfrm>
                  <a:off x="6230492" y="2631566"/>
                  <a:ext cx="22097" cy="83629"/>
                  <a:chOff x="6230492" y="2631566"/>
                  <a:chExt cx="22097" cy="83629"/>
                </a:xfrm>
              </p:grpSpPr>
              <p:sp>
                <p:nvSpPr>
                  <p:cNvPr id="715" name="Google Shape;715;p34"/>
                  <p:cNvSpPr/>
                  <p:nvPr/>
                </p:nvSpPr>
                <p:spPr>
                  <a:xfrm>
                    <a:off x="6241541"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34"/>
                  <p:cNvSpPr/>
                  <p:nvPr/>
                </p:nvSpPr>
                <p:spPr>
                  <a:xfrm>
                    <a:off x="6230492"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03" y="79724"/>
                          <a:pt x="17050"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7" name="Google Shape;717;p34"/>
                <p:cNvGrpSpPr/>
                <p:nvPr/>
              </p:nvGrpSpPr>
              <p:grpSpPr>
                <a:xfrm>
                  <a:off x="6274974" y="2631566"/>
                  <a:ext cx="22097" cy="83629"/>
                  <a:chOff x="6274974" y="2631566"/>
                  <a:chExt cx="22097" cy="83629"/>
                </a:xfrm>
              </p:grpSpPr>
              <p:sp>
                <p:nvSpPr>
                  <p:cNvPr id="718" name="Google Shape;718;p34"/>
                  <p:cNvSpPr/>
                  <p:nvPr/>
                </p:nvSpPr>
                <p:spPr>
                  <a:xfrm>
                    <a:off x="6286023"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34"/>
                  <p:cNvSpPr/>
                  <p:nvPr/>
                </p:nvSpPr>
                <p:spPr>
                  <a:xfrm>
                    <a:off x="6274974"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0" name="Google Shape;720;p34"/>
                <p:cNvGrpSpPr/>
                <p:nvPr/>
              </p:nvGrpSpPr>
              <p:grpSpPr>
                <a:xfrm>
                  <a:off x="6319074" y="2631566"/>
                  <a:ext cx="22097" cy="83629"/>
                  <a:chOff x="6319074" y="2631566"/>
                  <a:chExt cx="22097" cy="83629"/>
                </a:xfrm>
              </p:grpSpPr>
              <p:sp>
                <p:nvSpPr>
                  <p:cNvPr id="721" name="Google Shape;721;p34"/>
                  <p:cNvSpPr/>
                  <p:nvPr/>
                </p:nvSpPr>
                <p:spPr>
                  <a:xfrm>
                    <a:off x="6330124"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34"/>
                  <p:cNvSpPr/>
                  <p:nvPr/>
                </p:nvSpPr>
                <p:spPr>
                  <a:xfrm>
                    <a:off x="6319074"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3" name="Google Shape;723;p34"/>
                <p:cNvGrpSpPr/>
                <p:nvPr/>
              </p:nvGrpSpPr>
              <p:grpSpPr>
                <a:xfrm>
                  <a:off x="6363270" y="2631566"/>
                  <a:ext cx="22097" cy="83629"/>
                  <a:chOff x="6363270" y="2631566"/>
                  <a:chExt cx="22097" cy="83629"/>
                </a:xfrm>
              </p:grpSpPr>
              <p:sp>
                <p:nvSpPr>
                  <p:cNvPr id="724" name="Google Shape;724;p34"/>
                  <p:cNvSpPr/>
                  <p:nvPr/>
                </p:nvSpPr>
                <p:spPr>
                  <a:xfrm>
                    <a:off x="6374320"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34"/>
                  <p:cNvSpPr/>
                  <p:nvPr/>
                </p:nvSpPr>
                <p:spPr>
                  <a:xfrm>
                    <a:off x="6363270"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6" name="Google Shape;726;p34"/>
                <p:cNvGrpSpPr/>
                <p:nvPr/>
              </p:nvGrpSpPr>
              <p:grpSpPr>
                <a:xfrm>
                  <a:off x="6407371" y="2631566"/>
                  <a:ext cx="22097" cy="83629"/>
                  <a:chOff x="6407371" y="2631566"/>
                  <a:chExt cx="22097" cy="83629"/>
                </a:xfrm>
              </p:grpSpPr>
              <p:sp>
                <p:nvSpPr>
                  <p:cNvPr id="727" name="Google Shape;727;p34"/>
                  <p:cNvSpPr/>
                  <p:nvPr/>
                </p:nvSpPr>
                <p:spPr>
                  <a:xfrm>
                    <a:off x="6418420"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34"/>
                  <p:cNvSpPr/>
                  <p:nvPr/>
                </p:nvSpPr>
                <p:spPr>
                  <a:xfrm>
                    <a:off x="6407371"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29" name="Google Shape;729;p34"/>
              <p:cNvSpPr/>
              <p:nvPr/>
            </p:nvSpPr>
            <p:spPr>
              <a:xfrm>
                <a:off x="407985" y="2453229"/>
                <a:ext cx="2722482" cy="127865"/>
              </a:xfrm>
              <a:custGeom>
                <a:rect b="b" l="l" r="r" t="t"/>
                <a:pathLst>
                  <a:path extrusionOk="0" h="32765" w="881062">
                    <a:moveTo>
                      <a:pt x="0" y="0"/>
                    </a:moveTo>
                    <a:lnTo>
                      <a:pt x="881063" y="0"/>
                    </a:lnTo>
                    <a:lnTo>
                      <a:pt x="881063" y="32766"/>
                    </a:lnTo>
                    <a:lnTo>
                      <a:pt x="0" y="32766"/>
                    </a:lnTo>
                    <a:close/>
                  </a:path>
                </a:pathLst>
              </a:custGeom>
              <a:solidFill>
                <a:srgbClr val="000000">
                  <a:alpha val="229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34"/>
              <p:cNvSpPr/>
              <p:nvPr/>
            </p:nvSpPr>
            <p:spPr>
              <a:xfrm>
                <a:off x="609261" y="2576054"/>
                <a:ext cx="2302072" cy="137590"/>
              </a:xfrm>
              <a:custGeom>
                <a:rect b="b" l="l" r="r" t="t"/>
                <a:pathLst>
                  <a:path extrusionOk="0" h="44672" w="747426">
                    <a:moveTo>
                      <a:pt x="0" y="0"/>
                    </a:moveTo>
                    <a:lnTo>
                      <a:pt x="747427" y="0"/>
                    </a:lnTo>
                    <a:lnTo>
                      <a:pt x="747427" y="44672"/>
                    </a:lnTo>
                    <a:lnTo>
                      <a:pt x="0" y="44672"/>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34"/>
              <p:cNvSpPr/>
              <p:nvPr/>
            </p:nvSpPr>
            <p:spPr>
              <a:xfrm>
                <a:off x="607130" y="6306444"/>
                <a:ext cx="2302072" cy="137590"/>
              </a:xfrm>
              <a:custGeom>
                <a:rect b="b" l="l" r="r" t="t"/>
                <a:pathLst>
                  <a:path extrusionOk="0" h="44672" w="747426">
                    <a:moveTo>
                      <a:pt x="0" y="0"/>
                    </a:moveTo>
                    <a:lnTo>
                      <a:pt x="747427" y="0"/>
                    </a:lnTo>
                    <a:lnTo>
                      <a:pt x="747427" y="44672"/>
                    </a:lnTo>
                    <a:lnTo>
                      <a:pt x="0" y="44672"/>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34"/>
              <p:cNvSpPr/>
              <p:nvPr/>
            </p:nvSpPr>
            <p:spPr>
              <a:xfrm>
                <a:off x="866278" y="3506803"/>
                <a:ext cx="2065184" cy="1871405"/>
              </a:xfrm>
              <a:custGeom>
                <a:rect b="b" l="l" r="r" t="t"/>
                <a:pathLst>
                  <a:path extrusionOk="0" h="607599" w="400812">
                    <a:moveTo>
                      <a:pt x="0" y="0"/>
                    </a:moveTo>
                    <a:lnTo>
                      <a:pt x="400812" y="0"/>
                    </a:lnTo>
                    <a:lnTo>
                      <a:pt x="400812" y="607600"/>
                    </a:lnTo>
                    <a:lnTo>
                      <a:pt x="0" y="607600"/>
                    </a:lnTo>
                    <a:close/>
                  </a:path>
                </a:pathLst>
              </a:custGeom>
              <a:solidFill>
                <a:srgbClr val="F5F5F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3" name="Google Shape;733;p34"/>
              <p:cNvGrpSpPr/>
              <p:nvPr/>
            </p:nvGrpSpPr>
            <p:grpSpPr>
              <a:xfrm>
                <a:off x="1174282" y="3755342"/>
                <a:ext cx="1526709" cy="1289015"/>
                <a:chOff x="1174282" y="3755342"/>
                <a:chExt cx="1526709" cy="1289015"/>
              </a:xfrm>
            </p:grpSpPr>
            <p:sp>
              <p:nvSpPr>
                <p:cNvPr id="734" name="Google Shape;734;p34"/>
                <p:cNvSpPr/>
                <p:nvPr/>
              </p:nvSpPr>
              <p:spPr>
                <a:xfrm>
                  <a:off x="1174282" y="3755342"/>
                  <a:ext cx="1526709" cy="86050"/>
                </a:xfrm>
                <a:custGeom>
                  <a:rect b="b" l="l" r="r" t="t"/>
                  <a:pathLst>
                    <a:path extrusionOk="0" h="21716" w="280130">
                      <a:moveTo>
                        <a:pt x="0" y="10858"/>
                      </a:moveTo>
                      <a:cubicBezTo>
                        <a:pt x="0" y="4858"/>
                        <a:pt x="5810" y="0"/>
                        <a:pt x="12954" y="0"/>
                      </a:cubicBezTo>
                      <a:lnTo>
                        <a:pt x="267176" y="0"/>
                      </a:lnTo>
                      <a:cubicBezTo>
                        <a:pt x="274320" y="0"/>
                        <a:pt x="280130" y="4858"/>
                        <a:pt x="280130" y="10858"/>
                      </a:cubicBezTo>
                      <a:cubicBezTo>
                        <a:pt x="280130" y="16859"/>
                        <a:pt x="274320" y="21717"/>
                        <a:pt x="267176" y="21717"/>
                      </a:cubicBezTo>
                      <a:lnTo>
                        <a:pt x="12954" y="21717"/>
                      </a:lnTo>
                      <a:cubicBezTo>
                        <a:pt x="5810" y="21717"/>
                        <a:pt x="0" y="16859"/>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34"/>
                <p:cNvSpPr/>
                <p:nvPr/>
              </p:nvSpPr>
              <p:spPr>
                <a:xfrm>
                  <a:off x="1174282" y="3955983"/>
                  <a:ext cx="1526709" cy="86050"/>
                </a:xfrm>
                <a:custGeom>
                  <a:rect b="b" l="l" r="r" t="t"/>
                  <a:pathLst>
                    <a:path extrusionOk="0" h="21716" w="280130">
                      <a:moveTo>
                        <a:pt x="0" y="10858"/>
                      </a:moveTo>
                      <a:cubicBezTo>
                        <a:pt x="0" y="4858"/>
                        <a:pt x="5810" y="0"/>
                        <a:pt x="12954" y="0"/>
                      </a:cubicBezTo>
                      <a:lnTo>
                        <a:pt x="267176" y="0"/>
                      </a:lnTo>
                      <a:cubicBezTo>
                        <a:pt x="274320" y="0"/>
                        <a:pt x="280130" y="4858"/>
                        <a:pt x="280130" y="10858"/>
                      </a:cubicBezTo>
                      <a:cubicBezTo>
                        <a:pt x="280130" y="16859"/>
                        <a:pt x="274320" y="21717"/>
                        <a:pt x="267176" y="21717"/>
                      </a:cubicBezTo>
                      <a:lnTo>
                        <a:pt x="12954" y="21717"/>
                      </a:lnTo>
                      <a:cubicBezTo>
                        <a:pt x="5810" y="21717"/>
                        <a:pt x="0" y="16859"/>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34"/>
                <p:cNvSpPr/>
                <p:nvPr/>
              </p:nvSpPr>
              <p:spPr>
                <a:xfrm>
                  <a:off x="1174282" y="4156330"/>
                  <a:ext cx="1526709" cy="86050"/>
                </a:xfrm>
                <a:custGeom>
                  <a:rect b="b" l="l" r="r" t="t"/>
                  <a:pathLst>
                    <a:path extrusionOk="0" h="21716" w="280130">
                      <a:moveTo>
                        <a:pt x="0" y="10858"/>
                      </a:moveTo>
                      <a:cubicBezTo>
                        <a:pt x="0" y="4858"/>
                        <a:pt x="5810" y="0"/>
                        <a:pt x="12954" y="0"/>
                      </a:cubicBezTo>
                      <a:lnTo>
                        <a:pt x="267176" y="0"/>
                      </a:lnTo>
                      <a:cubicBezTo>
                        <a:pt x="274320" y="0"/>
                        <a:pt x="280130" y="4858"/>
                        <a:pt x="280130" y="10858"/>
                      </a:cubicBezTo>
                      <a:cubicBezTo>
                        <a:pt x="280130" y="16859"/>
                        <a:pt x="274320" y="21717"/>
                        <a:pt x="267176" y="21717"/>
                      </a:cubicBezTo>
                      <a:lnTo>
                        <a:pt x="12954" y="21717"/>
                      </a:lnTo>
                      <a:cubicBezTo>
                        <a:pt x="5810" y="21717"/>
                        <a:pt x="0" y="16859"/>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34"/>
                <p:cNvSpPr/>
                <p:nvPr/>
              </p:nvSpPr>
              <p:spPr>
                <a:xfrm>
                  <a:off x="1174282" y="4557316"/>
                  <a:ext cx="833692" cy="86050"/>
                </a:xfrm>
                <a:custGeom>
                  <a:rect b="b" l="l" r="r" t="t"/>
                  <a:pathLst>
                    <a:path extrusionOk="0" h="21716" w="152971">
                      <a:moveTo>
                        <a:pt x="0" y="10858"/>
                      </a:moveTo>
                      <a:cubicBezTo>
                        <a:pt x="0" y="4858"/>
                        <a:pt x="3143" y="0"/>
                        <a:pt x="7048" y="0"/>
                      </a:cubicBezTo>
                      <a:lnTo>
                        <a:pt x="145923" y="0"/>
                      </a:lnTo>
                      <a:cubicBezTo>
                        <a:pt x="149828" y="0"/>
                        <a:pt x="152971" y="4858"/>
                        <a:pt x="152971" y="10858"/>
                      </a:cubicBezTo>
                      <a:cubicBezTo>
                        <a:pt x="152971" y="16859"/>
                        <a:pt x="149828" y="21717"/>
                        <a:pt x="145923" y="21717"/>
                      </a:cubicBezTo>
                      <a:lnTo>
                        <a:pt x="7048" y="21717"/>
                      </a:lnTo>
                      <a:cubicBezTo>
                        <a:pt x="3143" y="21717"/>
                        <a:pt x="0" y="16859"/>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34"/>
                <p:cNvSpPr/>
                <p:nvPr/>
              </p:nvSpPr>
              <p:spPr>
                <a:xfrm>
                  <a:off x="1174282" y="4757960"/>
                  <a:ext cx="833692" cy="86050"/>
                </a:xfrm>
                <a:custGeom>
                  <a:rect b="b" l="l" r="r" t="t"/>
                  <a:pathLst>
                    <a:path extrusionOk="0" h="21716" w="152971">
                      <a:moveTo>
                        <a:pt x="0" y="10858"/>
                      </a:moveTo>
                      <a:cubicBezTo>
                        <a:pt x="0" y="4858"/>
                        <a:pt x="3143" y="0"/>
                        <a:pt x="7048" y="0"/>
                      </a:cubicBezTo>
                      <a:lnTo>
                        <a:pt x="145923" y="0"/>
                      </a:lnTo>
                      <a:cubicBezTo>
                        <a:pt x="149828" y="0"/>
                        <a:pt x="152971" y="4858"/>
                        <a:pt x="152971" y="10858"/>
                      </a:cubicBezTo>
                      <a:cubicBezTo>
                        <a:pt x="152971" y="16859"/>
                        <a:pt x="149828" y="21717"/>
                        <a:pt x="145923" y="21717"/>
                      </a:cubicBezTo>
                      <a:lnTo>
                        <a:pt x="7048" y="21717"/>
                      </a:lnTo>
                      <a:cubicBezTo>
                        <a:pt x="3143" y="21622"/>
                        <a:pt x="0" y="16764"/>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34"/>
                <p:cNvSpPr/>
                <p:nvPr/>
              </p:nvSpPr>
              <p:spPr>
                <a:xfrm>
                  <a:off x="1174282" y="4958303"/>
                  <a:ext cx="833692" cy="86054"/>
                </a:xfrm>
                <a:custGeom>
                  <a:rect b="b" l="l" r="r" t="t"/>
                  <a:pathLst>
                    <a:path extrusionOk="0" h="21717" w="152971">
                      <a:moveTo>
                        <a:pt x="0" y="10858"/>
                      </a:moveTo>
                      <a:cubicBezTo>
                        <a:pt x="0" y="4858"/>
                        <a:pt x="3143" y="0"/>
                        <a:pt x="7048" y="0"/>
                      </a:cubicBezTo>
                      <a:lnTo>
                        <a:pt x="145923" y="0"/>
                      </a:lnTo>
                      <a:cubicBezTo>
                        <a:pt x="149828" y="0"/>
                        <a:pt x="152971" y="4858"/>
                        <a:pt x="152971" y="10858"/>
                      </a:cubicBezTo>
                      <a:cubicBezTo>
                        <a:pt x="152971" y="16859"/>
                        <a:pt x="149828" y="21717"/>
                        <a:pt x="145923" y="21717"/>
                      </a:cubicBezTo>
                      <a:lnTo>
                        <a:pt x="7048" y="21717"/>
                      </a:lnTo>
                      <a:cubicBezTo>
                        <a:pt x="3143" y="21717"/>
                        <a:pt x="0" y="16859"/>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0" name="Google Shape;740;p34"/>
              <p:cNvSpPr/>
              <p:nvPr/>
            </p:nvSpPr>
            <p:spPr>
              <a:xfrm>
                <a:off x="2237009" y="1463731"/>
                <a:ext cx="900937" cy="5047723"/>
              </a:xfrm>
              <a:custGeom>
                <a:rect b="b" l="l" r="r" t="t"/>
                <a:pathLst>
                  <a:path extrusionOk="0" h="1638871" w="292512">
                    <a:moveTo>
                      <a:pt x="292513" y="282131"/>
                    </a:moveTo>
                    <a:lnTo>
                      <a:pt x="292513" y="358045"/>
                    </a:lnTo>
                    <a:lnTo>
                      <a:pt x="289370" y="358045"/>
                    </a:lnTo>
                    <a:lnTo>
                      <a:pt x="289370" y="362522"/>
                    </a:lnTo>
                    <a:lnTo>
                      <a:pt x="225933" y="362522"/>
                    </a:lnTo>
                    <a:lnTo>
                      <a:pt x="225933" y="1638872"/>
                    </a:lnTo>
                    <a:lnTo>
                      <a:pt x="6858" y="1638872"/>
                    </a:lnTo>
                    <a:lnTo>
                      <a:pt x="6858" y="362522"/>
                    </a:lnTo>
                    <a:lnTo>
                      <a:pt x="70295" y="362522"/>
                    </a:lnTo>
                    <a:lnTo>
                      <a:pt x="70295" y="358045"/>
                    </a:lnTo>
                    <a:lnTo>
                      <a:pt x="73438" y="358045"/>
                    </a:lnTo>
                    <a:lnTo>
                      <a:pt x="73438" y="282131"/>
                    </a:lnTo>
                    <a:lnTo>
                      <a:pt x="41339" y="282131"/>
                    </a:lnTo>
                    <a:lnTo>
                      <a:pt x="41339" y="108490"/>
                    </a:lnTo>
                    <a:lnTo>
                      <a:pt x="0" y="108490"/>
                    </a:lnTo>
                    <a:lnTo>
                      <a:pt x="0" y="0"/>
                    </a:lnTo>
                    <a:lnTo>
                      <a:pt x="219075" y="0"/>
                    </a:lnTo>
                    <a:lnTo>
                      <a:pt x="219075" y="108490"/>
                    </a:lnTo>
                    <a:lnTo>
                      <a:pt x="260414" y="108490"/>
                    </a:lnTo>
                    <a:lnTo>
                      <a:pt x="260414" y="282131"/>
                    </a:lnTo>
                    <a:close/>
                  </a:path>
                </a:pathLst>
              </a:custGeom>
              <a:solidFill>
                <a:schemeClr val="dk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1" name="Google Shape;741;p34"/>
            <p:cNvSpPr/>
            <p:nvPr/>
          </p:nvSpPr>
          <p:spPr>
            <a:xfrm>
              <a:off x="524640" y="5433424"/>
              <a:ext cx="99300" cy="908100"/>
            </a:xfrm>
            <a:prstGeom prst="roundRect">
              <a:avLst>
                <a:gd fmla="val 50000" name="adj"/>
              </a:avLst>
            </a:prstGeom>
            <a:solidFill>
              <a:schemeClr val="lt1">
                <a:alpha val="2940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742" name="Google Shape;742;p34"/>
          <p:cNvGrpSpPr/>
          <p:nvPr/>
        </p:nvGrpSpPr>
        <p:grpSpPr>
          <a:xfrm>
            <a:off x="1102854" y="4913484"/>
            <a:ext cx="813801" cy="1505950"/>
            <a:chOff x="397406" y="5005156"/>
            <a:chExt cx="813801" cy="1505950"/>
          </a:xfrm>
        </p:grpSpPr>
        <p:grpSp>
          <p:nvGrpSpPr>
            <p:cNvPr id="743" name="Google Shape;743;p34"/>
            <p:cNvGrpSpPr/>
            <p:nvPr/>
          </p:nvGrpSpPr>
          <p:grpSpPr>
            <a:xfrm>
              <a:off x="397406" y="5005156"/>
              <a:ext cx="813801" cy="1505950"/>
              <a:chOff x="407985" y="1459626"/>
              <a:chExt cx="2729961" cy="5051828"/>
            </a:xfrm>
          </p:grpSpPr>
          <p:sp>
            <p:nvSpPr>
              <p:cNvPr id="744" name="Google Shape;744;p34"/>
              <p:cNvSpPr/>
              <p:nvPr/>
            </p:nvSpPr>
            <p:spPr>
              <a:xfrm>
                <a:off x="616889" y="2569895"/>
                <a:ext cx="2304419" cy="3937318"/>
              </a:xfrm>
              <a:custGeom>
                <a:rect b="b" l="l" r="r" t="t"/>
                <a:pathLst>
                  <a:path extrusionOk="0" h="1278350" w="748188">
                    <a:moveTo>
                      <a:pt x="0" y="0"/>
                    </a:moveTo>
                    <a:lnTo>
                      <a:pt x="748189" y="0"/>
                    </a:lnTo>
                    <a:lnTo>
                      <a:pt x="748189" y="1278350"/>
                    </a:lnTo>
                    <a:lnTo>
                      <a:pt x="0" y="127835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34"/>
              <p:cNvSpPr/>
              <p:nvPr/>
            </p:nvSpPr>
            <p:spPr>
              <a:xfrm>
                <a:off x="411847" y="1459626"/>
                <a:ext cx="2714552" cy="1102776"/>
              </a:xfrm>
              <a:custGeom>
                <a:rect b="b" l="l" r="r" t="t"/>
                <a:pathLst>
                  <a:path extrusionOk="0" h="358044" w="881348">
                    <a:moveTo>
                      <a:pt x="881348" y="282131"/>
                    </a:moveTo>
                    <a:lnTo>
                      <a:pt x="881348" y="358045"/>
                    </a:lnTo>
                    <a:lnTo>
                      <a:pt x="0" y="358045"/>
                    </a:lnTo>
                    <a:lnTo>
                      <a:pt x="0" y="282131"/>
                    </a:lnTo>
                    <a:lnTo>
                      <a:pt x="32099" y="282131"/>
                    </a:lnTo>
                    <a:lnTo>
                      <a:pt x="32099" y="108490"/>
                    </a:lnTo>
                    <a:lnTo>
                      <a:pt x="73438" y="108490"/>
                    </a:lnTo>
                    <a:lnTo>
                      <a:pt x="73438" y="0"/>
                    </a:lnTo>
                    <a:lnTo>
                      <a:pt x="807911" y="0"/>
                    </a:lnTo>
                    <a:lnTo>
                      <a:pt x="807911" y="108490"/>
                    </a:lnTo>
                    <a:lnTo>
                      <a:pt x="849154" y="108490"/>
                    </a:lnTo>
                    <a:lnTo>
                      <a:pt x="849154" y="282131"/>
                    </a:lnTo>
                    <a:close/>
                  </a:path>
                </a:pathLst>
              </a:custGeom>
              <a:solidFill>
                <a:srgbClr val="F5F5F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6" name="Google Shape;746;p34"/>
              <p:cNvGrpSpPr/>
              <p:nvPr/>
            </p:nvGrpSpPr>
            <p:grpSpPr>
              <a:xfrm>
                <a:off x="579193" y="1526435"/>
                <a:ext cx="2378917" cy="768526"/>
                <a:chOff x="5700807" y="2631566"/>
                <a:chExt cx="772476" cy="249554"/>
              </a:xfrm>
            </p:grpSpPr>
            <p:grpSp>
              <p:nvGrpSpPr>
                <p:cNvPr id="747" name="Google Shape;747;p34"/>
                <p:cNvGrpSpPr/>
                <p:nvPr/>
              </p:nvGrpSpPr>
              <p:grpSpPr>
                <a:xfrm>
                  <a:off x="5700807" y="2735960"/>
                  <a:ext cx="22097" cy="145160"/>
                  <a:chOff x="5700807" y="2735960"/>
                  <a:chExt cx="22097" cy="145160"/>
                </a:xfrm>
              </p:grpSpPr>
              <p:sp>
                <p:nvSpPr>
                  <p:cNvPr id="748" name="Google Shape;748;p34"/>
                  <p:cNvSpPr/>
                  <p:nvPr/>
                </p:nvSpPr>
                <p:spPr>
                  <a:xfrm>
                    <a:off x="5711856"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34"/>
                  <p:cNvSpPr/>
                  <p:nvPr/>
                </p:nvSpPr>
                <p:spPr>
                  <a:xfrm>
                    <a:off x="5700807"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0" name="Google Shape;750;p34"/>
                <p:cNvGrpSpPr/>
                <p:nvPr/>
              </p:nvGrpSpPr>
              <p:grpSpPr>
                <a:xfrm>
                  <a:off x="5744908" y="2735960"/>
                  <a:ext cx="22097" cy="145160"/>
                  <a:chOff x="5744908" y="2735960"/>
                  <a:chExt cx="22097" cy="145160"/>
                </a:xfrm>
              </p:grpSpPr>
              <p:sp>
                <p:nvSpPr>
                  <p:cNvPr id="751" name="Google Shape;751;p34"/>
                  <p:cNvSpPr/>
                  <p:nvPr/>
                </p:nvSpPr>
                <p:spPr>
                  <a:xfrm>
                    <a:off x="5755957"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34"/>
                  <p:cNvSpPr/>
                  <p:nvPr/>
                </p:nvSpPr>
                <p:spPr>
                  <a:xfrm>
                    <a:off x="5744908"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3" name="Google Shape;753;p34"/>
                <p:cNvGrpSpPr/>
                <p:nvPr/>
              </p:nvGrpSpPr>
              <p:grpSpPr>
                <a:xfrm>
                  <a:off x="5789103" y="2735960"/>
                  <a:ext cx="22098" cy="145160"/>
                  <a:chOff x="5789103" y="2735960"/>
                  <a:chExt cx="22098" cy="145160"/>
                </a:xfrm>
              </p:grpSpPr>
              <p:sp>
                <p:nvSpPr>
                  <p:cNvPr id="754" name="Google Shape;754;p34"/>
                  <p:cNvSpPr/>
                  <p:nvPr/>
                </p:nvSpPr>
                <p:spPr>
                  <a:xfrm>
                    <a:off x="5800153"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34"/>
                  <p:cNvSpPr/>
                  <p:nvPr/>
                </p:nvSpPr>
                <p:spPr>
                  <a:xfrm>
                    <a:off x="5789103" y="2735960"/>
                    <a:ext cx="22098" cy="145160"/>
                  </a:xfrm>
                  <a:custGeom>
                    <a:rect b="b" l="l" r="r" t="t"/>
                    <a:pathLst>
                      <a:path extrusionOk="0" h="145160" w="22098">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6" name="Google Shape;756;p34"/>
                <p:cNvGrpSpPr/>
                <p:nvPr/>
              </p:nvGrpSpPr>
              <p:grpSpPr>
                <a:xfrm>
                  <a:off x="5833204" y="2735960"/>
                  <a:ext cx="22097" cy="145160"/>
                  <a:chOff x="5833204" y="2735960"/>
                  <a:chExt cx="22097" cy="145160"/>
                </a:xfrm>
              </p:grpSpPr>
              <p:sp>
                <p:nvSpPr>
                  <p:cNvPr id="757" name="Google Shape;757;p34"/>
                  <p:cNvSpPr/>
                  <p:nvPr/>
                </p:nvSpPr>
                <p:spPr>
                  <a:xfrm>
                    <a:off x="5844253"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34"/>
                  <p:cNvSpPr/>
                  <p:nvPr/>
                </p:nvSpPr>
                <p:spPr>
                  <a:xfrm>
                    <a:off x="5833204"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9" name="Google Shape;759;p34"/>
                <p:cNvGrpSpPr/>
                <p:nvPr/>
              </p:nvGrpSpPr>
              <p:grpSpPr>
                <a:xfrm>
                  <a:off x="5877400" y="2735960"/>
                  <a:ext cx="22098" cy="145160"/>
                  <a:chOff x="5877400" y="2735960"/>
                  <a:chExt cx="22098" cy="145160"/>
                </a:xfrm>
              </p:grpSpPr>
              <p:sp>
                <p:nvSpPr>
                  <p:cNvPr id="760" name="Google Shape;760;p34"/>
                  <p:cNvSpPr/>
                  <p:nvPr/>
                </p:nvSpPr>
                <p:spPr>
                  <a:xfrm>
                    <a:off x="5888449"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34"/>
                  <p:cNvSpPr/>
                  <p:nvPr/>
                </p:nvSpPr>
                <p:spPr>
                  <a:xfrm>
                    <a:off x="5877400" y="2735960"/>
                    <a:ext cx="22098" cy="145160"/>
                  </a:xfrm>
                  <a:custGeom>
                    <a:rect b="b" l="l" r="r" t="t"/>
                    <a:pathLst>
                      <a:path extrusionOk="0" h="145160" w="22098">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2" name="Google Shape;762;p34"/>
                <p:cNvGrpSpPr/>
                <p:nvPr/>
              </p:nvGrpSpPr>
              <p:grpSpPr>
                <a:xfrm>
                  <a:off x="5921501" y="2735960"/>
                  <a:ext cx="22097" cy="145160"/>
                  <a:chOff x="5921501" y="2735960"/>
                  <a:chExt cx="22097" cy="145160"/>
                </a:xfrm>
              </p:grpSpPr>
              <p:sp>
                <p:nvSpPr>
                  <p:cNvPr id="763" name="Google Shape;763;p34"/>
                  <p:cNvSpPr/>
                  <p:nvPr/>
                </p:nvSpPr>
                <p:spPr>
                  <a:xfrm>
                    <a:off x="5932550"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34"/>
                  <p:cNvSpPr/>
                  <p:nvPr/>
                </p:nvSpPr>
                <p:spPr>
                  <a:xfrm>
                    <a:off x="5921501"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5" name="Google Shape;765;p34"/>
                <p:cNvGrpSpPr/>
                <p:nvPr/>
              </p:nvGrpSpPr>
              <p:grpSpPr>
                <a:xfrm>
                  <a:off x="5965697" y="2735960"/>
                  <a:ext cx="22097" cy="145160"/>
                  <a:chOff x="5965697" y="2735960"/>
                  <a:chExt cx="22097" cy="145160"/>
                </a:xfrm>
              </p:grpSpPr>
              <p:sp>
                <p:nvSpPr>
                  <p:cNvPr id="766" name="Google Shape;766;p34"/>
                  <p:cNvSpPr/>
                  <p:nvPr/>
                </p:nvSpPr>
                <p:spPr>
                  <a:xfrm>
                    <a:off x="5976746"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34"/>
                  <p:cNvSpPr/>
                  <p:nvPr/>
                </p:nvSpPr>
                <p:spPr>
                  <a:xfrm>
                    <a:off x="5965697"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8" name="Google Shape;768;p34"/>
                <p:cNvGrpSpPr/>
                <p:nvPr/>
              </p:nvGrpSpPr>
              <p:grpSpPr>
                <a:xfrm>
                  <a:off x="6009798" y="2735960"/>
                  <a:ext cx="22097" cy="145160"/>
                  <a:chOff x="6009798" y="2735960"/>
                  <a:chExt cx="22097" cy="145160"/>
                </a:xfrm>
              </p:grpSpPr>
              <p:sp>
                <p:nvSpPr>
                  <p:cNvPr id="769" name="Google Shape;769;p34"/>
                  <p:cNvSpPr/>
                  <p:nvPr/>
                </p:nvSpPr>
                <p:spPr>
                  <a:xfrm>
                    <a:off x="6020847"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34"/>
                  <p:cNvSpPr/>
                  <p:nvPr/>
                </p:nvSpPr>
                <p:spPr>
                  <a:xfrm>
                    <a:off x="6009798"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1" name="Google Shape;771;p34"/>
                <p:cNvGrpSpPr/>
                <p:nvPr/>
              </p:nvGrpSpPr>
              <p:grpSpPr>
                <a:xfrm>
                  <a:off x="6053994" y="2735960"/>
                  <a:ext cx="22097" cy="145160"/>
                  <a:chOff x="6053994" y="2735960"/>
                  <a:chExt cx="22097" cy="145160"/>
                </a:xfrm>
              </p:grpSpPr>
              <p:sp>
                <p:nvSpPr>
                  <p:cNvPr id="772" name="Google Shape;772;p34"/>
                  <p:cNvSpPr/>
                  <p:nvPr/>
                </p:nvSpPr>
                <p:spPr>
                  <a:xfrm>
                    <a:off x="6065043"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34"/>
                  <p:cNvSpPr/>
                  <p:nvPr/>
                </p:nvSpPr>
                <p:spPr>
                  <a:xfrm>
                    <a:off x="6053994"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03"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4" name="Google Shape;774;p34"/>
                <p:cNvGrpSpPr/>
                <p:nvPr/>
              </p:nvGrpSpPr>
              <p:grpSpPr>
                <a:xfrm>
                  <a:off x="6098095" y="2735960"/>
                  <a:ext cx="22097" cy="145160"/>
                  <a:chOff x="6098095" y="2735960"/>
                  <a:chExt cx="22097" cy="145160"/>
                </a:xfrm>
              </p:grpSpPr>
              <p:sp>
                <p:nvSpPr>
                  <p:cNvPr id="775" name="Google Shape;775;p34"/>
                  <p:cNvSpPr/>
                  <p:nvPr/>
                </p:nvSpPr>
                <p:spPr>
                  <a:xfrm>
                    <a:off x="6109144"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34"/>
                  <p:cNvSpPr/>
                  <p:nvPr/>
                </p:nvSpPr>
                <p:spPr>
                  <a:xfrm>
                    <a:off x="6098095"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7" name="Google Shape;777;p34"/>
                <p:cNvGrpSpPr/>
                <p:nvPr/>
              </p:nvGrpSpPr>
              <p:grpSpPr>
                <a:xfrm>
                  <a:off x="6142195" y="2735960"/>
                  <a:ext cx="22097" cy="145160"/>
                  <a:chOff x="6142195" y="2735960"/>
                  <a:chExt cx="22097" cy="145160"/>
                </a:xfrm>
              </p:grpSpPr>
              <p:sp>
                <p:nvSpPr>
                  <p:cNvPr id="778" name="Google Shape;778;p34"/>
                  <p:cNvSpPr/>
                  <p:nvPr/>
                </p:nvSpPr>
                <p:spPr>
                  <a:xfrm>
                    <a:off x="6153244"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34"/>
                  <p:cNvSpPr/>
                  <p:nvPr/>
                </p:nvSpPr>
                <p:spPr>
                  <a:xfrm>
                    <a:off x="6142195"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0" name="Google Shape;780;p34"/>
                <p:cNvGrpSpPr/>
                <p:nvPr/>
              </p:nvGrpSpPr>
              <p:grpSpPr>
                <a:xfrm>
                  <a:off x="6186391" y="2735960"/>
                  <a:ext cx="22097" cy="145160"/>
                  <a:chOff x="6186391" y="2735960"/>
                  <a:chExt cx="22097" cy="145160"/>
                </a:xfrm>
              </p:grpSpPr>
              <p:sp>
                <p:nvSpPr>
                  <p:cNvPr id="781" name="Google Shape;781;p34"/>
                  <p:cNvSpPr/>
                  <p:nvPr/>
                </p:nvSpPr>
                <p:spPr>
                  <a:xfrm>
                    <a:off x="6197440"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34"/>
                  <p:cNvSpPr/>
                  <p:nvPr/>
                </p:nvSpPr>
                <p:spPr>
                  <a:xfrm>
                    <a:off x="6186391"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3" name="Google Shape;783;p34"/>
                <p:cNvGrpSpPr/>
                <p:nvPr/>
              </p:nvGrpSpPr>
              <p:grpSpPr>
                <a:xfrm>
                  <a:off x="6230492" y="2735960"/>
                  <a:ext cx="22097" cy="145160"/>
                  <a:chOff x="6230492" y="2735960"/>
                  <a:chExt cx="22097" cy="145160"/>
                </a:xfrm>
              </p:grpSpPr>
              <p:sp>
                <p:nvSpPr>
                  <p:cNvPr id="784" name="Google Shape;784;p34"/>
                  <p:cNvSpPr/>
                  <p:nvPr/>
                </p:nvSpPr>
                <p:spPr>
                  <a:xfrm>
                    <a:off x="6241541"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34"/>
                  <p:cNvSpPr/>
                  <p:nvPr/>
                </p:nvSpPr>
                <p:spPr>
                  <a:xfrm>
                    <a:off x="6230492"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6" name="Google Shape;786;p34"/>
                <p:cNvGrpSpPr/>
                <p:nvPr/>
              </p:nvGrpSpPr>
              <p:grpSpPr>
                <a:xfrm>
                  <a:off x="6274688" y="2735960"/>
                  <a:ext cx="22097" cy="145160"/>
                  <a:chOff x="6274688" y="2735960"/>
                  <a:chExt cx="22097" cy="145160"/>
                </a:xfrm>
              </p:grpSpPr>
              <p:sp>
                <p:nvSpPr>
                  <p:cNvPr id="787" name="Google Shape;787;p34"/>
                  <p:cNvSpPr/>
                  <p:nvPr/>
                </p:nvSpPr>
                <p:spPr>
                  <a:xfrm>
                    <a:off x="6285737"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34"/>
                  <p:cNvSpPr/>
                  <p:nvPr/>
                </p:nvSpPr>
                <p:spPr>
                  <a:xfrm>
                    <a:off x="6274688"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9" name="Google Shape;789;p34"/>
                <p:cNvGrpSpPr/>
                <p:nvPr/>
              </p:nvGrpSpPr>
              <p:grpSpPr>
                <a:xfrm>
                  <a:off x="6318789" y="2735960"/>
                  <a:ext cx="22097" cy="145160"/>
                  <a:chOff x="6318789" y="2735960"/>
                  <a:chExt cx="22097" cy="145160"/>
                </a:xfrm>
              </p:grpSpPr>
              <p:sp>
                <p:nvSpPr>
                  <p:cNvPr id="790" name="Google Shape;790;p34"/>
                  <p:cNvSpPr/>
                  <p:nvPr/>
                </p:nvSpPr>
                <p:spPr>
                  <a:xfrm>
                    <a:off x="6329838"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34"/>
                  <p:cNvSpPr/>
                  <p:nvPr/>
                </p:nvSpPr>
                <p:spPr>
                  <a:xfrm>
                    <a:off x="6318789"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2" name="Google Shape;792;p34"/>
                <p:cNvGrpSpPr/>
                <p:nvPr/>
              </p:nvGrpSpPr>
              <p:grpSpPr>
                <a:xfrm>
                  <a:off x="6362985" y="2735960"/>
                  <a:ext cx="22097" cy="145160"/>
                  <a:chOff x="6362985" y="2735960"/>
                  <a:chExt cx="22097" cy="145160"/>
                </a:xfrm>
              </p:grpSpPr>
              <p:sp>
                <p:nvSpPr>
                  <p:cNvPr id="793" name="Google Shape;793;p34"/>
                  <p:cNvSpPr/>
                  <p:nvPr/>
                </p:nvSpPr>
                <p:spPr>
                  <a:xfrm>
                    <a:off x="6374034"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34"/>
                  <p:cNvSpPr/>
                  <p:nvPr/>
                </p:nvSpPr>
                <p:spPr>
                  <a:xfrm>
                    <a:off x="6362985"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03"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5" name="Google Shape;795;p34"/>
                <p:cNvGrpSpPr/>
                <p:nvPr/>
              </p:nvGrpSpPr>
              <p:grpSpPr>
                <a:xfrm>
                  <a:off x="6407086" y="2735960"/>
                  <a:ext cx="22097" cy="145160"/>
                  <a:chOff x="6407086" y="2735960"/>
                  <a:chExt cx="22097" cy="145160"/>
                </a:xfrm>
              </p:grpSpPr>
              <p:sp>
                <p:nvSpPr>
                  <p:cNvPr id="796" name="Google Shape;796;p34"/>
                  <p:cNvSpPr/>
                  <p:nvPr/>
                </p:nvSpPr>
                <p:spPr>
                  <a:xfrm>
                    <a:off x="6418135"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34"/>
                  <p:cNvSpPr/>
                  <p:nvPr/>
                </p:nvSpPr>
                <p:spPr>
                  <a:xfrm>
                    <a:off x="6407086"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8" name="Google Shape;798;p34"/>
                <p:cNvGrpSpPr/>
                <p:nvPr/>
              </p:nvGrpSpPr>
              <p:grpSpPr>
                <a:xfrm>
                  <a:off x="6451186" y="2735960"/>
                  <a:ext cx="22097" cy="145160"/>
                  <a:chOff x="6451186" y="2735960"/>
                  <a:chExt cx="22097" cy="145160"/>
                </a:xfrm>
              </p:grpSpPr>
              <p:sp>
                <p:nvSpPr>
                  <p:cNvPr id="799" name="Google Shape;799;p34"/>
                  <p:cNvSpPr/>
                  <p:nvPr/>
                </p:nvSpPr>
                <p:spPr>
                  <a:xfrm>
                    <a:off x="6462235"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34"/>
                  <p:cNvSpPr/>
                  <p:nvPr/>
                </p:nvSpPr>
                <p:spPr>
                  <a:xfrm>
                    <a:off x="6451186"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1" name="Google Shape;801;p34"/>
                <p:cNvGrpSpPr/>
                <p:nvPr/>
              </p:nvGrpSpPr>
              <p:grpSpPr>
                <a:xfrm>
                  <a:off x="5744908" y="2631566"/>
                  <a:ext cx="22097" cy="83629"/>
                  <a:chOff x="5744908" y="2631566"/>
                  <a:chExt cx="22097" cy="83629"/>
                </a:xfrm>
              </p:grpSpPr>
              <p:sp>
                <p:nvSpPr>
                  <p:cNvPr id="802" name="Google Shape;802;p34"/>
                  <p:cNvSpPr/>
                  <p:nvPr/>
                </p:nvSpPr>
                <p:spPr>
                  <a:xfrm>
                    <a:off x="5755957"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34"/>
                  <p:cNvSpPr/>
                  <p:nvPr/>
                </p:nvSpPr>
                <p:spPr>
                  <a:xfrm>
                    <a:off x="5744908"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4" name="Google Shape;804;p34"/>
                <p:cNvGrpSpPr/>
                <p:nvPr/>
              </p:nvGrpSpPr>
              <p:grpSpPr>
                <a:xfrm>
                  <a:off x="5789008" y="2631566"/>
                  <a:ext cx="22097" cy="83629"/>
                  <a:chOff x="5789008" y="2631566"/>
                  <a:chExt cx="22097" cy="83629"/>
                </a:xfrm>
              </p:grpSpPr>
              <p:sp>
                <p:nvSpPr>
                  <p:cNvPr id="805" name="Google Shape;805;p34"/>
                  <p:cNvSpPr/>
                  <p:nvPr/>
                </p:nvSpPr>
                <p:spPr>
                  <a:xfrm>
                    <a:off x="5800057"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34"/>
                  <p:cNvSpPr/>
                  <p:nvPr/>
                </p:nvSpPr>
                <p:spPr>
                  <a:xfrm>
                    <a:off x="5789008"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7" name="Google Shape;807;p34"/>
                <p:cNvGrpSpPr/>
                <p:nvPr/>
              </p:nvGrpSpPr>
              <p:grpSpPr>
                <a:xfrm>
                  <a:off x="5833204" y="2631566"/>
                  <a:ext cx="22097" cy="83629"/>
                  <a:chOff x="5833204" y="2631566"/>
                  <a:chExt cx="22097" cy="83629"/>
                </a:xfrm>
              </p:grpSpPr>
              <p:sp>
                <p:nvSpPr>
                  <p:cNvPr id="808" name="Google Shape;808;p34"/>
                  <p:cNvSpPr/>
                  <p:nvPr/>
                </p:nvSpPr>
                <p:spPr>
                  <a:xfrm>
                    <a:off x="5844253"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34"/>
                  <p:cNvSpPr/>
                  <p:nvPr/>
                </p:nvSpPr>
                <p:spPr>
                  <a:xfrm>
                    <a:off x="5833204"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03"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0" name="Google Shape;810;p34"/>
                <p:cNvGrpSpPr/>
                <p:nvPr/>
              </p:nvGrpSpPr>
              <p:grpSpPr>
                <a:xfrm>
                  <a:off x="5877305" y="2631566"/>
                  <a:ext cx="22097" cy="83629"/>
                  <a:chOff x="5877305" y="2631566"/>
                  <a:chExt cx="22097" cy="83629"/>
                </a:xfrm>
              </p:grpSpPr>
              <p:sp>
                <p:nvSpPr>
                  <p:cNvPr id="811" name="Google Shape;811;p34"/>
                  <p:cNvSpPr/>
                  <p:nvPr/>
                </p:nvSpPr>
                <p:spPr>
                  <a:xfrm>
                    <a:off x="5888354"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34"/>
                  <p:cNvSpPr/>
                  <p:nvPr/>
                </p:nvSpPr>
                <p:spPr>
                  <a:xfrm>
                    <a:off x="5877305"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3" name="Google Shape;813;p34"/>
                <p:cNvGrpSpPr/>
                <p:nvPr/>
              </p:nvGrpSpPr>
              <p:grpSpPr>
                <a:xfrm>
                  <a:off x="5921406" y="2631566"/>
                  <a:ext cx="22097" cy="83629"/>
                  <a:chOff x="5921406" y="2631566"/>
                  <a:chExt cx="22097" cy="83629"/>
                </a:xfrm>
              </p:grpSpPr>
              <p:sp>
                <p:nvSpPr>
                  <p:cNvPr id="814" name="Google Shape;814;p34"/>
                  <p:cNvSpPr/>
                  <p:nvPr/>
                </p:nvSpPr>
                <p:spPr>
                  <a:xfrm>
                    <a:off x="5932455"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34"/>
                  <p:cNvSpPr/>
                  <p:nvPr/>
                </p:nvSpPr>
                <p:spPr>
                  <a:xfrm>
                    <a:off x="5921406"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6" name="Google Shape;816;p34"/>
                <p:cNvGrpSpPr/>
                <p:nvPr/>
              </p:nvGrpSpPr>
              <p:grpSpPr>
                <a:xfrm>
                  <a:off x="5965602" y="2631566"/>
                  <a:ext cx="22097" cy="83629"/>
                  <a:chOff x="5965602" y="2631566"/>
                  <a:chExt cx="22097" cy="83629"/>
                </a:xfrm>
              </p:grpSpPr>
              <p:sp>
                <p:nvSpPr>
                  <p:cNvPr id="817" name="Google Shape;817;p34"/>
                  <p:cNvSpPr/>
                  <p:nvPr/>
                </p:nvSpPr>
                <p:spPr>
                  <a:xfrm>
                    <a:off x="5976651"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34"/>
                  <p:cNvSpPr/>
                  <p:nvPr/>
                </p:nvSpPr>
                <p:spPr>
                  <a:xfrm>
                    <a:off x="5965602"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9" name="Google Shape;819;p34"/>
                <p:cNvGrpSpPr/>
                <p:nvPr/>
              </p:nvGrpSpPr>
              <p:grpSpPr>
                <a:xfrm>
                  <a:off x="6009702" y="2631566"/>
                  <a:ext cx="22097" cy="83629"/>
                  <a:chOff x="6009702" y="2631566"/>
                  <a:chExt cx="22097" cy="83629"/>
                </a:xfrm>
              </p:grpSpPr>
              <p:sp>
                <p:nvSpPr>
                  <p:cNvPr id="820" name="Google Shape;820;p34"/>
                  <p:cNvSpPr/>
                  <p:nvPr/>
                </p:nvSpPr>
                <p:spPr>
                  <a:xfrm>
                    <a:off x="6020752"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34"/>
                  <p:cNvSpPr/>
                  <p:nvPr/>
                </p:nvSpPr>
                <p:spPr>
                  <a:xfrm>
                    <a:off x="6009702"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2" name="Google Shape;822;p34"/>
                <p:cNvGrpSpPr/>
                <p:nvPr/>
              </p:nvGrpSpPr>
              <p:grpSpPr>
                <a:xfrm>
                  <a:off x="6053899" y="2631566"/>
                  <a:ext cx="22097" cy="83629"/>
                  <a:chOff x="6053899" y="2631566"/>
                  <a:chExt cx="22097" cy="83629"/>
                </a:xfrm>
              </p:grpSpPr>
              <p:sp>
                <p:nvSpPr>
                  <p:cNvPr id="823" name="Google Shape;823;p34"/>
                  <p:cNvSpPr/>
                  <p:nvPr/>
                </p:nvSpPr>
                <p:spPr>
                  <a:xfrm>
                    <a:off x="6064948"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34"/>
                  <p:cNvSpPr/>
                  <p:nvPr/>
                </p:nvSpPr>
                <p:spPr>
                  <a:xfrm>
                    <a:off x="6053899"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5" name="Google Shape;825;p34"/>
                <p:cNvGrpSpPr/>
                <p:nvPr/>
              </p:nvGrpSpPr>
              <p:grpSpPr>
                <a:xfrm>
                  <a:off x="6097999" y="2631566"/>
                  <a:ext cx="22097" cy="83629"/>
                  <a:chOff x="6097999" y="2631566"/>
                  <a:chExt cx="22097" cy="83629"/>
                </a:xfrm>
              </p:grpSpPr>
              <p:sp>
                <p:nvSpPr>
                  <p:cNvPr id="826" name="Google Shape;826;p34"/>
                  <p:cNvSpPr/>
                  <p:nvPr/>
                </p:nvSpPr>
                <p:spPr>
                  <a:xfrm>
                    <a:off x="6109048"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34"/>
                  <p:cNvSpPr/>
                  <p:nvPr/>
                </p:nvSpPr>
                <p:spPr>
                  <a:xfrm>
                    <a:off x="6097999"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8" name="Google Shape;828;p34"/>
                <p:cNvGrpSpPr/>
                <p:nvPr/>
              </p:nvGrpSpPr>
              <p:grpSpPr>
                <a:xfrm>
                  <a:off x="6142195" y="2631566"/>
                  <a:ext cx="22097" cy="83629"/>
                  <a:chOff x="6142195" y="2631566"/>
                  <a:chExt cx="22097" cy="83629"/>
                </a:xfrm>
              </p:grpSpPr>
              <p:sp>
                <p:nvSpPr>
                  <p:cNvPr id="829" name="Google Shape;829;p34"/>
                  <p:cNvSpPr/>
                  <p:nvPr/>
                </p:nvSpPr>
                <p:spPr>
                  <a:xfrm>
                    <a:off x="6153244"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34"/>
                  <p:cNvSpPr/>
                  <p:nvPr/>
                </p:nvSpPr>
                <p:spPr>
                  <a:xfrm>
                    <a:off x="6142195"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03"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1" name="Google Shape;831;p34"/>
                <p:cNvGrpSpPr/>
                <p:nvPr/>
              </p:nvGrpSpPr>
              <p:grpSpPr>
                <a:xfrm>
                  <a:off x="6186296" y="2631566"/>
                  <a:ext cx="22097" cy="83629"/>
                  <a:chOff x="6186296" y="2631566"/>
                  <a:chExt cx="22097" cy="83629"/>
                </a:xfrm>
              </p:grpSpPr>
              <p:sp>
                <p:nvSpPr>
                  <p:cNvPr id="832" name="Google Shape;832;p34"/>
                  <p:cNvSpPr/>
                  <p:nvPr/>
                </p:nvSpPr>
                <p:spPr>
                  <a:xfrm>
                    <a:off x="6197345"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34"/>
                  <p:cNvSpPr/>
                  <p:nvPr/>
                </p:nvSpPr>
                <p:spPr>
                  <a:xfrm>
                    <a:off x="6186296"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4" name="Google Shape;834;p34"/>
                <p:cNvGrpSpPr/>
                <p:nvPr/>
              </p:nvGrpSpPr>
              <p:grpSpPr>
                <a:xfrm>
                  <a:off x="6230492" y="2631566"/>
                  <a:ext cx="22097" cy="83629"/>
                  <a:chOff x="6230492" y="2631566"/>
                  <a:chExt cx="22097" cy="83629"/>
                </a:xfrm>
              </p:grpSpPr>
              <p:sp>
                <p:nvSpPr>
                  <p:cNvPr id="835" name="Google Shape;835;p34"/>
                  <p:cNvSpPr/>
                  <p:nvPr/>
                </p:nvSpPr>
                <p:spPr>
                  <a:xfrm>
                    <a:off x="6241541"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34"/>
                  <p:cNvSpPr/>
                  <p:nvPr/>
                </p:nvSpPr>
                <p:spPr>
                  <a:xfrm>
                    <a:off x="6230492"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03" y="79724"/>
                          <a:pt x="17050"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7" name="Google Shape;837;p34"/>
                <p:cNvGrpSpPr/>
                <p:nvPr/>
              </p:nvGrpSpPr>
              <p:grpSpPr>
                <a:xfrm>
                  <a:off x="6274974" y="2631566"/>
                  <a:ext cx="22097" cy="83629"/>
                  <a:chOff x="6274974" y="2631566"/>
                  <a:chExt cx="22097" cy="83629"/>
                </a:xfrm>
              </p:grpSpPr>
              <p:sp>
                <p:nvSpPr>
                  <p:cNvPr id="838" name="Google Shape;838;p34"/>
                  <p:cNvSpPr/>
                  <p:nvPr/>
                </p:nvSpPr>
                <p:spPr>
                  <a:xfrm>
                    <a:off x="6286023"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34"/>
                  <p:cNvSpPr/>
                  <p:nvPr/>
                </p:nvSpPr>
                <p:spPr>
                  <a:xfrm>
                    <a:off x="6274974"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0" name="Google Shape;840;p34"/>
                <p:cNvGrpSpPr/>
                <p:nvPr/>
              </p:nvGrpSpPr>
              <p:grpSpPr>
                <a:xfrm>
                  <a:off x="6319074" y="2631566"/>
                  <a:ext cx="22097" cy="83629"/>
                  <a:chOff x="6319074" y="2631566"/>
                  <a:chExt cx="22097" cy="83629"/>
                </a:xfrm>
              </p:grpSpPr>
              <p:sp>
                <p:nvSpPr>
                  <p:cNvPr id="841" name="Google Shape;841;p34"/>
                  <p:cNvSpPr/>
                  <p:nvPr/>
                </p:nvSpPr>
                <p:spPr>
                  <a:xfrm>
                    <a:off x="6330124"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34"/>
                  <p:cNvSpPr/>
                  <p:nvPr/>
                </p:nvSpPr>
                <p:spPr>
                  <a:xfrm>
                    <a:off x="6319074"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3" name="Google Shape;843;p34"/>
                <p:cNvGrpSpPr/>
                <p:nvPr/>
              </p:nvGrpSpPr>
              <p:grpSpPr>
                <a:xfrm>
                  <a:off x="6363270" y="2631566"/>
                  <a:ext cx="22097" cy="83629"/>
                  <a:chOff x="6363270" y="2631566"/>
                  <a:chExt cx="22097" cy="83629"/>
                </a:xfrm>
              </p:grpSpPr>
              <p:sp>
                <p:nvSpPr>
                  <p:cNvPr id="844" name="Google Shape;844;p34"/>
                  <p:cNvSpPr/>
                  <p:nvPr/>
                </p:nvSpPr>
                <p:spPr>
                  <a:xfrm>
                    <a:off x="6374320"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34"/>
                  <p:cNvSpPr/>
                  <p:nvPr/>
                </p:nvSpPr>
                <p:spPr>
                  <a:xfrm>
                    <a:off x="6363270"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6" name="Google Shape;846;p34"/>
                <p:cNvGrpSpPr/>
                <p:nvPr/>
              </p:nvGrpSpPr>
              <p:grpSpPr>
                <a:xfrm>
                  <a:off x="6407371" y="2631566"/>
                  <a:ext cx="22097" cy="83629"/>
                  <a:chOff x="6407371" y="2631566"/>
                  <a:chExt cx="22097" cy="83629"/>
                </a:xfrm>
              </p:grpSpPr>
              <p:sp>
                <p:nvSpPr>
                  <p:cNvPr id="847" name="Google Shape;847;p34"/>
                  <p:cNvSpPr/>
                  <p:nvPr/>
                </p:nvSpPr>
                <p:spPr>
                  <a:xfrm>
                    <a:off x="6418420"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34"/>
                  <p:cNvSpPr/>
                  <p:nvPr/>
                </p:nvSpPr>
                <p:spPr>
                  <a:xfrm>
                    <a:off x="6407371"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49" name="Google Shape;849;p34"/>
              <p:cNvSpPr/>
              <p:nvPr/>
            </p:nvSpPr>
            <p:spPr>
              <a:xfrm>
                <a:off x="407985" y="2453229"/>
                <a:ext cx="2722482" cy="127865"/>
              </a:xfrm>
              <a:custGeom>
                <a:rect b="b" l="l" r="r" t="t"/>
                <a:pathLst>
                  <a:path extrusionOk="0" h="32765" w="881062">
                    <a:moveTo>
                      <a:pt x="0" y="0"/>
                    </a:moveTo>
                    <a:lnTo>
                      <a:pt x="881063" y="0"/>
                    </a:lnTo>
                    <a:lnTo>
                      <a:pt x="881063" y="32766"/>
                    </a:lnTo>
                    <a:lnTo>
                      <a:pt x="0" y="32766"/>
                    </a:lnTo>
                    <a:close/>
                  </a:path>
                </a:pathLst>
              </a:custGeom>
              <a:solidFill>
                <a:srgbClr val="000000">
                  <a:alpha val="229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34"/>
              <p:cNvSpPr/>
              <p:nvPr/>
            </p:nvSpPr>
            <p:spPr>
              <a:xfrm>
                <a:off x="609261" y="2576054"/>
                <a:ext cx="2302072" cy="137590"/>
              </a:xfrm>
              <a:custGeom>
                <a:rect b="b" l="l" r="r" t="t"/>
                <a:pathLst>
                  <a:path extrusionOk="0" h="44672" w="747426">
                    <a:moveTo>
                      <a:pt x="0" y="0"/>
                    </a:moveTo>
                    <a:lnTo>
                      <a:pt x="747427" y="0"/>
                    </a:lnTo>
                    <a:lnTo>
                      <a:pt x="747427" y="44672"/>
                    </a:lnTo>
                    <a:lnTo>
                      <a:pt x="0" y="44672"/>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34"/>
              <p:cNvSpPr/>
              <p:nvPr/>
            </p:nvSpPr>
            <p:spPr>
              <a:xfrm>
                <a:off x="607130" y="6306444"/>
                <a:ext cx="2302072" cy="137590"/>
              </a:xfrm>
              <a:custGeom>
                <a:rect b="b" l="l" r="r" t="t"/>
                <a:pathLst>
                  <a:path extrusionOk="0" h="44672" w="747426">
                    <a:moveTo>
                      <a:pt x="0" y="0"/>
                    </a:moveTo>
                    <a:lnTo>
                      <a:pt x="747427" y="0"/>
                    </a:lnTo>
                    <a:lnTo>
                      <a:pt x="747427" y="44672"/>
                    </a:lnTo>
                    <a:lnTo>
                      <a:pt x="0" y="44672"/>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34"/>
              <p:cNvSpPr/>
              <p:nvPr/>
            </p:nvSpPr>
            <p:spPr>
              <a:xfrm>
                <a:off x="866278" y="3506803"/>
                <a:ext cx="2065184" cy="1871405"/>
              </a:xfrm>
              <a:custGeom>
                <a:rect b="b" l="l" r="r" t="t"/>
                <a:pathLst>
                  <a:path extrusionOk="0" h="607599" w="400812">
                    <a:moveTo>
                      <a:pt x="0" y="0"/>
                    </a:moveTo>
                    <a:lnTo>
                      <a:pt x="400812" y="0"/>
                    </a:lnTo>
                    <a:lnTo>
                      <a:pt x="400812" y="607600"/>
                    </a:lnTo>
                    <a:lnTo>
                      <a:pt x="0" y="607600"/>
                    </a:lnTo>
                    <a:close/>
                  </a:path>
                </a:pathLst>
              </a:custGeom>
              <a:solidFill>
                <a:srgbClr val="F5F5F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3" name="Google Shape;853;p34"/>
              <p:cNvGrpSpPr/>
              <p:nvPr/>
            </p:nvGrpSpPr>
            <p:grpSpPr>
              <a:xfrm>
                <a:off x="1174282" y="3755342"/>
                <a:ext cx="1526709" cy="1289015"/>
                <a:chOff x="1174282" y="3755342"/>
                <a:chExt cx="1526709" cy="1289015"/>
              </a:xfrm>
            </p:grpSpPr>
            <p:sp>
              <p:nvSpPr>
                <p:cNvPr id="854" name="Google Shape;854;p34"/>
                <p:cNvSpPr/>
                <p:nvPr/>
              </p:nvSpPr>
              <p:spPr>
                <a:xfrm>
                  <a:off x="1174282" y="3755342"/>
                  <a:ext cx="1526709" cy="86050"/>
                </a:xfrm>
                <a:custGeom>
                  <a:rect b="b" l="l" r="r" t="t"/>
                  <a:pathLst>
                    <a:path extrusionOk="0" h="21716" w="280130">
                      <a:moveTo>
                        <a:pt x="0" y="10858"/>
                      </a:moveTo>
                      <a:cubicBezTo>
                        <a:pt x="0" y="4858"/>
                        <a:pt x="5810" y="0"/>
                        <a:pt x="12954" y="0"/>
                      </a:cubicBezTo>
                      <a:lnTo>
                        <a:pt x="267176" y="0"/>
                      </a:lnTo>
                      <a:cubicBezTo>
                        <a:pt x="274320" y="0"/>
                        <a:pt x="280130" y="4858"/>
                        <a:pt x="280130" y="10858"/>
                      </a:cubicBezTo>
                      <a:cubicBezTo>
                        <a:pt x="280130" y="16859"/>
                        <a:pt x="274320" y="21717"/>
                        <a:pt x="267176" y="21717"/>
                      </a:cubicBezTo>
                      <a:lnTo>
                        <a:pt x="12954" y="21717"/>
                      </a:lnTo>
                      <a:cubicBezTo>
                        <a:pt x="5810" y="21717"/>
                        <a:pt x="0" y="16859"/>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34"/>
                <p:cNvSpPr/>
                <p:nvPr/>
              </p:nvSpPr>
              <p:spPr>
                <a:xfrm>
                  <a:off x="1174282" y="3955983"/>
                  <a:ext cx="1526709" cy="86050"/>
                </a:xfrm>
                <a:custGeom>
                  <a:rect b="b" l="l" r="r" t="t"/>
                  <a:pathLst>
                    <a:path extrusionOk="0" h="21716" w="280130">
                      <a:moveTo>
                        <a:pt x="0" y="10858"/>
                      </a:moveTo>
                      <a:cubicBezTo>
                        <a:pt x="0" y="4858"/>
                        <a:pt x="5810" y="0"/>
                        <a:pt x="12954" y="0"/>
                      </a:cubicBezTo>
                      <a:lnTo>
                        <a:pt x="267176" y="0"/>
                      </a:lnTo>
                      <a:cubicBezTo>
                        <a:pt x="274320" y="0"/>
                        <a:pt x="280130" y="4858"/>
                        <a:pt x="280130" y="10858"/>
                      </a:cubicBezTo>
                      <a:cubicBezTo>
                        <a:pt x="280130" y="16859"/>
                        <a:pt x="274320" y="21717"/>
                        <a:pt x="267176" y="21717"/>
                      </a:cubicBezTo>
                      <a:lnTo>
                        <a:pt x="12954" y="21717"/>
                      </a:lnTo>
                      <a:cubicBezTo>
                        <a:pt x="5810" y="21717"/>
                        <a:pt x="0" y="16859"/>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34"/>
                <p:cNvSpPr/>
                <p:nvPr/>
              </p:nvSpPr>
              <p:spPr>
                <a:xfrm>
                  <a:off x="1174282" y="4156330"/>
                  <a:ext cx="1526709" cy="86050"/>
                </a:xfrm>
                <a:custGeom>
                  <a:rect b="b" l="l" r="r" t="t"/>
                  <a:pathLst>
                    <a:path extrusionOk="0" h="21716" w="280130">
                      <a:moveTo>
                        <a:pt x="0" y="10858"/>
                      </a:moveTo>
                      <a:cubicBezTo>
                        <a:pt x="0" y="4858"/>
                        <a:pt x="5810" y="0"/>
                        <a:pt x="12954" y="0"/>
                      </a:cubicBezTo>
                      <a:lnTo>
                        <a:pt x="267176" y="0"/>
                      </a:lnTo>
                      <a:cubicBezTo>
                        <a:pt x="274320" y="0"/>
                        <a:pt x="280130" y="4858"/>
                        <a:pt x="280130" y="10858"/>
                      </a:cubicBezTo>
                      <a:cubicBezTo>
                        <a:pt x="280130" y="16859"/>
                        <a:pt x="274320" y="21717"/>
                        <a:pt x="267176" y="21717"/>
                      </a:cubicBezTo>
                      <a:lnTo>
                        <a:pt x="12954" y="21717"/>
                      </a:lnTo>
                      <a:cubicBezTo>
                        <a:pt x="5810" y="21717"/>
                        <a:pt x="0" y="16859"/>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34"/>
                <p:cNvSpPr/>
                <p:nvPr/>
              </p:nvSpPr>
              <p:spPr>
                <a:xfrm>
                  <a:off x="1174282" y="4557316"/>
                  <a:ext cx="833692" cy="86050"/>
                </a:xfrm>
                <a:custGeom>
                  <a:rect b="b" l="l" r="r" t="t"/>
                  <a:pathLst>
                    <a:path extrusionOk="0" h="21716" w="152971">
                      <a:moveTo>
                        <a:pt x="0" y="10858"/>
                      </a:moveTo>
                      <a:cubicBezTo>
                        <a:pt x="0" y="4858"/>
                        <a:pt x="3143" y="0"/>
                        <a:pt x="7048" y="0"/>
                      </a:cubicBezTo>
                      <a:lnTo>
                        <a:pt x="145923" y="0"/>
                      </a:lnTo>
                      <a:cubicBezTo>
                        <a:pt x="149828" y="0"/>
                        <a:pt x="152971" y="4858"/>
                        <a:pt x="152971" y="10858"/>
                      </a:cubicBezTo>
                      <a:cubicBezTo>
                        <a:pt x="152971" y="16859"/>
                        <a:pt x="149828" y="21717"/>
                        <a:pt x="145923" y="21717"/>
                      </a:cubicBezTo>
                      <a:lnTo>
                        <a:pt x="7048" y="21717"/>
                      </a:lnTo>
                      <a:cubicBezTo>
                        <a:pt x="3143" y="21717"/>
                        <a:pt x="0" y="16859"/>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34"/>
                <p:cNvSpPr/>
                <p:nvPr/>
              </p:nvSpPr>
              <p:spPr>
                <a:xfrm>
                  <a:off x="1174282" y="4757960"/>
                  <a:ext cx="833692" cy="86050"/>
                </a:xfrm>
                <a:custGeom>
                  <a:rect b="b" l="l" r="r" t="t"/>
                  <a:pathLst>
                    <a:path extrusionOk="0" h="21716" w="152971">
                      <a:moveTo>
                        <a:pt x="0" y="10858"/>
                      </a:moveTo>
                      <a:cubicBezTo>
                        <a:pt x="0" y="4858"/>
                        <a:pt x="3143" y="0"/>
                        <a:pt x="7048" y="0"/>
                      </a:cubicBezTo>
                      <a:lnTo>
                        <a:pt x="145923" y="0"/>
                      </a:lnTo>
                      <a:cubicBezTo>
                        <a:pt x="149828" y="0"/>
                        <a:pt x="152971" y="4858"/>
                        <a:pt x="152971" y="10858"/>
                      </a:cubicBezTo>
                      <a:cubicBezTo>
                        <a:pt x="152971" y="16859"/>
                        <a:pt x="149828" y="21717"/>
                        <a:pt x="145923" y="21717"/>
                      </a:cubicBezTo>
                      <a:lnTo>
                        <a:pt x="7048" y="21717"/>
                      </a:lnTo>
                      <a:cubicBezTo>
                        <a:pt x="3143" y="21622"/>
                        <a:pt x="0" y="16764"/>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34"/>
                <p:cNvSpPr/>
                <p:nvPr/>
              </p:nvSpPr>
              <p:spPr>
                <a:xfrm>
                  <a:off x="1174282" y="4958303"/>
                  <a:ext cx="833692" cy="86054"/>
                </a:xfrm>
                <a:custGeom>
                  <a:rect b="b" l="l" r="r" t="t"/>
                  <a:pathLst>
                    <a:path extrusionOk="0" h="21717" w="152971">
                      <a:moveTo>
                        <a:pt x="0" y="10858"/>
                      </a:moveTo>
                      <a:cubicBezTo>
                        <a:pt x="0" y="4858"/>
                        <a:pt x="3143" y="0"/>
                        <a:pt x="7048" y="0"/>
                      </a:cubicBezTo>
                      <a:lnTo>
                        <a:pt x="145923" y="0"/>
                      </a:lnTo>
                      <a:cubicBezTo>
                        <a:pt x="149828" y="0"/>
                        <a:pt x="152971" y="4858"/>
                        <a:pt x="152971" y="10858"/>
                      </a:cubicBezTo>
                      <a:cubicBezTo>
                        <a:pt x="152971" y="16859"/>
                        <a:pt x="149828" y="21717"/>
                        <a:pt x="145923" y="21717"/>
                      </a:cubicBezTo>
                      <a:lnTo>
                        <a:pt x="7048" y="21717"/>
                      </a:lnTo>
                      <a:cubicBezTo>
                        <a:pt x="3143" y="21717"/>
                        <a:pt x="0" y="16859"/>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0" name="Google Shape;860;p34"/>
              <p:cNvSpPr/>
              <p:nvPr/>
            </p:nvSpPr>
            <p:spPr>
              <a:xfrm>
                <a:off x="2237009" y="1463731"/>
                <a:ext cx="900937" cy="5047723"/>
              </a:xfrm>
              <a:custGeom>
                <a:rect b="b" l="l" r="r" t="t"/>
                <a:pathLst>
                  <a:path extrusionOk="0" h="1638871" w="292512">
                    <a:moveTo>
                      <a:pt x="292513" y="282131"/>
                    </a:moveTo>
                    <a:lnTo>
                      <a:pt x="292513" y="358045"/>
                    </a:lnTo>
                    <a:lnTo>
                      <a:pt x="289370" y="358045"/>
                    </a:lnTo>
                    <a:lnTo>
                      <a:pt x="289370" y="362522"/>
                    </a:lnTo>
                    <a:lnTo>
                      <a:pt x="225933" y="362522"/>
                    </a:lnTo>
                    <a:lnTo>
                      <a:pt x="225933" y="1638872"/>
                    </a:lnTo>
                    <a:lnTo>
                      <a:pt x="6858" y="1638872"/>
                    </a:lnTo>
                    <a:lnTo>
                      <a:pt x="6858" y="362522"/>
                    </a:lnTo>
                    <a:lnTo>
                      <a:pt x="70295" y="362522"/>
                    </a:lnTo>
                    <a:lnTo>
                      <a:pt x="70295" y="358045"/>
                    </a:lnTo>
                    <a:lnTo>
                      <a:pt x="73438" y="358045"/>
                    </a:lnTo>
                    <a:lnTo>
                      <a:pt x="73438" y="282131"/>
                    </a:lnTo>
                    <a:lnTo>
                      <a:pt x="41339" y="282131"/>
                    </a:lnTo>
                    <a:lnTo>
                      <a:pt x="41339" y="108490"/>
                    </a:lnTo>
                    <a:lnTo>
                      <a:pt x="0" y="108490"/>
                    </a:lnTo>
                    <a:lnTo>
                      <a:pt x="0" y="0"/>
                    </a:lnTo>
                    <a:lnTo>
                      <a:pt x="219075" y="0"/>
                    </a:lnTo>
                    <a:lnTo>
                      <a:pt x="219075" y="108490"/>
                    </a:lnTo>
                    <a:lnTo>
                      <a:pt x="260414" y="108490"/>
                    </a:lnTo>
                    <a:lnTo>
                      <a:pt x="260414" y="282131"/>
                    </a:lnTo>
                    <a:close/>
                  </a:path>
                </a:pathLst>
              </a:custGeom>
              <a:solidFill>
                <a:schemeClr val="dk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1" name="Google Shape;861;p34"/>
            <p:cNvSpPr/>
            <p:nvPr/>
          </p:nvSpPr>
          <p:spPr>
            <a:xfrm>
              <a:off x="524640" y="5433424"/>
              <a:ext cx="99300" cy="908100"/>
            </a:xfrm>
            <a:prstGeom prst="roundRect">
              <a:avLst>
                <a:gd fmla="val 50000" name="adj"/>
              </a:avLst>
            </a:prstGeom>
            <a:solidFill>
              <a:schemeClr val="lt1">
                <a:alpha val="2940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pic>
        <p:nvPicPr>
          <p:cNvPr id="862" name="Google Shape;862;p34"/>
          <p:cNvPicPr preferRelativeResize="0"/>
          <p:nvPr/>
        </p:nvPicPr>
        <p:blipFill rotWithShape="1">
          <a:blip r:embed="rId3">
            <a:alphaModFix/>
          </a:blip>
          <a:srcRect b="8427" l="15143" r="6834" t="13318"/>
          <a:stretch/>
        </p:blipFill>
        <p:spPr>
          <a:xfrm>
            <a:off x="6273900" y="749867"/>
            <a:ext cx="5831825" cy="5848908"/>
          </a:xfrm>
          <a:prstGeom prst="rect">
            <a:avLst/>
          </a:prstGeom>
          <a:noFill/>
          <a:ln>
            <a:noFill/>
          </a:ln>
        </p:spPr>
      </p:pic>
      <p:sp>
        <p:nvSpPr>
          <p:cNvPr id="863" name="Google Shape;863;p34"/>
          <p:cNvSpPr/>
          <p:nvPr/>
        </p:nvSpPr>
        <p:spPr>
          <a:xfrm>
            <a:off x="9214325" y="3188600"/>
            <a:ext cx="2156400" cy="2409600"/>
          </a:xfrm>
          <a:prstGeom prst="rect">
            <a:avLst/>
          </a:prstGeom>
          <a:noFill/>
          <a:ln cap="flat" cmpd="sng" w="1143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grpSp>
        <p:nvGrpSpPr>
          <p:cNvPr id="868" name="Google Shape;868;p35"/>
          <p:cNvGrpSpPr/>
          <p:nvPr/>
        </p:nvGrpSpPr>
        <p:grpSpPr>
          <a:xfrm rot="-3102204">
            <a:off x="8347759" y="5052516"/>
            <a:ext cx="3238361" cy="532570"/>
            <a:chOff x="1685516" y="699271"/>
            <a:chExt cx="7343277" cy="1207651"/>
          </a:xfrm>
        </p:grpSpPr>
        <p:sp>
          <p:nvSpPr>
            <p:cNvPr id="869" name="Google Shape;869;p35"/>
            <p:cNvSpPr/>
            <p:nvPr/>
          </p:nvSpPr>
          <p:spPr>
            <a:xfrm>
              <a:off x="1685516" y="1233669"/>
              <a:ext cx="2261949" cy="152199"/>
            </a:xfrm>
            <a:custGeom>
              <a:rect b="b" l="l" r="r" t="t"/>
              <a:pathLst>
                <a:path extrusionOk="0" h="56007" w="1123950">
                  <a:moveTo>
                    <a:pt x="1123950" y="56007"/>
                  </a:moveTo>
                  <a:lnTo>
                    <a:pt x="28004" y="56007"/>
                  </a:lnTo>
                  <a:cubicBezTo>
                    <a:pt x="12573" y="56007"/>
                    <a:pt x="0" y="43529"/>
                    <a:pt x="0" y="28003"/>
                  </a:cubicBezTo>
                  <a:lnTo>
                    <a:pt x="0" y="28003"/>
                  </a:lnTo>
                  <a:cubicBezTo>
                    <a:pt x="0" y="12478"/>
                    <a:pt x="12573" y="0"/>
                    <a:pt x="28004" y="0"/>
                  </a:cubicBezTo>
                  <a:lnTo>
                    <a:pt x="1123950" y="0"/>
                  </a:lnTo>
                  <a:lnTo>
                    <a:pt x="1123950" y="56007"/>
                  </a:lnTo>
                  <a:close/>
                </a:path>
              </a:pathLst>
            </a:custGeom>
            <a:solidFill>
              <a:srgbClr val="FFFFFF">
                <a:alpha val="294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0" name="Google Shape;870;p35"/>
            <p:cNvGrpSpPr/>
            <p:nvPr/>
          </p:nvGrpSpPr>
          <p:grpSpPr>
            <a:xfrm>
              <a:off x="1869274" y="1297460"/>
              <a:ext cx="2001839" cy="28951"/>
              <a:chOff x="4398140" y="5342028"/>
              <a:chExt cx="994505" cy="14382"/>
            </a:xfrm>
          </p:grpSpPr>
          <p:sp>
            <p:nvSpPr>
              <p:cNvPr id="871" name="Google Shape;871;p35"/>
              <p:cNvSpPr/>
              <p:nvPr/>
            </p:nvSpPr>
            <p:spPr>
              <a:xfrm>
                <a:off x="4407665" y="5346885"/>
                <a:ext cx="975455" cy="9525"/>
              </a:xfrm>
              <a:custGeom>
                <a:rect b="b" l="l" r="r" t="t"/>
                <a:pathLst>
                  <a:path extrusionOk="0" h="9525" w="975455">
                    <a:moveTo>
                      <a:pt x="975455" y="0"/>
                    </a:moveTo>
                    <a:lnTo>
                      <a:pt x="0"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35"/>
              <p:cNvSpPr/>
              <p:nvPr/>
            </p:nvSpPr>
            <p:spPr>
              <a:xfrm>
                <a:off x="4398140" y="5342028"/>
                <a:ext cx="994505" cy="9715"/>
              </a:xfrm>
              <a:custGeom>
                <a:rect b="b" l="l" r="r" t="t"/>
                <a:pathLst>
                  <a:path extrusionOk="0" h="9715" w="994505">
                    <a:moveTo>
                      <a:pt x="984980" y="9716"/>
                    </a:moveTo>
                    <a:lnTo>
                      <a:pt x="9525" y="9716"/>
                    </a:lnTo>
                    <a:cubicBezTo>
                      <a:pt x="4286" y="9716"/>
                      <a:pt x="0" y="7525"/>
                      <a:pt x="0" y="4858"/>
                    </a:cubicBezTo>
                    <a:cubicBezTo>
                      <a:pt x="0" y="2191"/>
                      <a:pt x="4286" y="0"/>
                      <a:pt x="9525" y="0"/>
                    </a:cubicBezTo>
                    <a:lnTo>
                      <a:pt x="984980" y="0"/>
                    </a:lnTo>
                    <a:cubicBezTo>
                      <a:pt x="990219" y="0"/>
                      <a:pt x="994505" y="2191"/>
                      <a:pt x="994505" y="4858"/>
                    </a:cubicBezTo>
                    <a:cubicBezTo>
                      <a:pt x="994505" y="7525"/>
                      <a:pt x="990219" y="9716"/>
                      <a:pt x="984980" y="9716"/>
                    </a:cubicBezTo>
                    <a:close/>
                  </a:path>
                </a:pathLst>
              </a:custGeom>
              <a:solidFill>
                <a:srgbClr val="B1BA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73" name="Google Shape;873;p35"/>
            <p:cNvSpPr/>
            <p:nvPr/>
          </p:nvSpPr>
          <p:spPr>
            <a:xfrm>
              <a:off x="5855284" y="1015626"/>
              <a:ext cx="182489" cy="575072"/>
            </a:xfrm>
            <a:custGeom>
              <a:rect b="b" l="l" r="r" t="t"/>
              <a:pathLst>
                <a:path extrusionOk="0" h="285750" w="90678">
                  <a:moveTo>
                    <a:pt x="0" y="0"/>
                  </a:moveTo>
                  <a:lnTo>
                    <a:pt x="90678" y="0"/>
                  </a:lnTo>
                  <a:lnTo>
                    <a:pt x="90678" y="285750"/>
                  </a:lnTo>
                  <a:lnTo>
                    <a:pt x="0" y="285750"/>
                  </a:lnTo>
                  <a:close/>
                </a:path>
              </a:pathLst>
            </a:custGeom>
            <a:solidFill>
              <a:srgbClr val="524B4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35"/>
            <p:cNvSpPr/>
            <p:nvPr/>
          </p:nvSpPr>
          <p:spPr>
            <a:xfrm>
              <a:off x="6037812" y="1015626"/>
              <a:ext cx="1725216" cy="575072"/>
            </a:xfrm>
            <a:custGeom>
              <a:rect b="b" l="l" r="r" t="t"/>
              <a:pathLst>
                <a:path extrusionOk="0" h="285750" w="857250">
                  <a:moveTo>
                    <a:pt x="0" y="0"/>
                  </a:moveTo>
                  <a:lnTo>
                    <a:pt x="857250" y="0"/>
                  </a:lnTo>
                  <a:lnTo>
                    <a:pt x="857250" y="285750"/>
                  </a:lnTo>
                  <a:lnTo>
                    <a:pt x="0" y="28575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35"/>
            <p:cNvSpPr/>
            <p:nvPr/>
          </p:nvSpPr>
          <p:spPr>
            <a:xfrm>
              <a:off x="4657348" y="1012750"/>
              <a:ext cx="1226820" cy="575070"/>
            </a:xfrm>
            <a:custGeom>
              <a:rect b="b" l="l" r="r" t="t"/>
              <a:pathLst>
                <a:path extrusionOk="0" h="285749" w="609600">
                  <a:moveTo>
                    <a:pt x="609600" y="0"/>
                  </a:moveTo>
                  <a:lnTo>
                    <a:pt x="609600" y="285750"/>
                  </a:lnTo>
                  <a:lnTo>
                    <a:pt x="95250" y="285750"/>
                  </a:lnTo>
                  <a:lnTo>
                    <a:pt x="95250" y="223837"/>
                  </a:lnTo>
                  <a:lnTo>
                    <a:pt x="66675" y="223837"/>
                  </a:lnTo>
                  <a:lnTo>
                    <a:pt x="66675" y="180975"/>
                  </a:lnTo>
                  <a:lnTo>
                    <a:pt x="0" y="180975"/>
                  </a:lnTo>
                  <a:lnTo>
                    <a:pt x="0" y="104775"/>
                  </a:lnTo>
                  <a:lnTo>
                    <a:pt x="66675" y="104775"/>
                  </a:lnTo>
                  <a:lnTo>
                    <a:pt x="66675" y="61913"/>
                  </a:lnTo>
                  <a:lnTo>
                    <a:pt x="95250" y="61913"/>
                  </a:lnTo>
                  <a:lnTo>
                    <a:pt x="95250"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35"/>
            <p:cNvSpPr/>
            <p:nvPr/>
          </p:nvSpPr>
          <p:spPr>
            <a:xfrm>
              <a:off x="7859258" y="1042084"/>
              <a:ext cx="1111806" cy="522356"/>
            </a:xfrm>
            <a:custGeom>
              <a:rect b="b" l="l" r="r" t="t"/>
              <a:pathLst>
                <a:path extrusionOk="0" h="259556" w="552450">
                  <a:moveTo>
                    <a:pt x="552450" y="47530"/>
                  </a:moveTo>
                  <a:lnTo>
                    <a:pt x="552450" y="211931"/>
                  </a:lnTo>
                  <a:lnTo>
                    <a:pt x="281940" y="211931"/>
                  </a:lnTo>
                  <a:cubicBezTo>
                    <a:pt x="278987" y="215265"/>
                    <a:pt x="275749" y="218504"/>
                    <a:pt x="272415" y="221552"/>
                  </a:cubicBezTo>
                  <a:cubicBezTo>
                    <a:pt x="246602" y="244983"/>
                    <a:pt x="210884" y="259556"/>
                    <a:pt x="171450" y="259556"/>
                  </a:cubicBezTo>
                  <a:lnTo>
                    <a:pt x="0" y="259556"/>
                  </a:lnTo>
                  <a:lnTo>
                    <a:pt x="0" y="0"/>
                  </a:lnTo>
                  <a:lnTo>
                    <a:pt x="171450" y="0"/>
                  </a:lnTo>
                  <a:cubicBezTo>
                    <a:pt x="216027" y="0"/>
                    <a:pt x="255746" y="18479"/>
                    <a:pt x="281940" y="47625"/>
                  </a:cubicBezTo>
                  <a:lnTo>
                    <a:pt x="552450" y="4762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35"/>
            <p:cNvSpPr/>
            <p:nvPr/>
          </p:nvSpPr>
          <p:spPr>
            <a:xfrm>
              <a:off x="8913779" y="929348"/>
              <a:ext cx="115014" cy="747593"/>
            </a:xfrm>
            <a:custGeom>
              <a:rect b="b" l="l" r="r" t="t"/>
              <a:pathLst>
                <a:path extrusionOk="0" h="371475" w="57150">
                  <a:moveTo>
                    <a:pt x="39338" y="371475"/>
                  </a:moveTo>
                  <a:lnTo>
                    <a:pt x="17812" y="371475"/>
                  </a:lnTo>
                  <a:cubicBezTo>
                    <a:pt x="8001" y="371475"/>
                    <a:pt x="0" y="363474"/>
                    <a:pt x="0" y="353663"/>
                  </a:cubicBezTo>
                  <a:lnTo>
                    <a:pt x="0" y="17812"/>
                  </a:lnTo>
                  <a:cubicBezTo>
                    <a:pt x="0" y="8001"/>
                    <a:pt x="8001" y="0"/>
                    <a:pt x="17812" y="0"/>
                  </a:cubicBezTo>
                  <a:lnTo>
                    <a:pt x="39338" y="0"/>
                  </a:lnTo>
                  <a:cubicBezTo>
                    <a:pt x="49149" y="0"/>
                    <a:pt x="57150" y="8001"/>
                    <a:pt x="57150" y="17812"/>
                  </a:cubicBezTo>
                  <a:lnTo>
                    <a:pt x="57150" y="353663"/>
                  </a:lnTo>
                  <a:cubicBezTo>
                    <a:pt x="57150" y="363474"/>
                    <a:pt x="49149" y="371475"/>
                    <a:pt x="39338" y="371475"/>
                  </a:cubicBez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8" name="Google Shape;878;p35"/>
            <p:cNvGrpSpPr/>
            <p:nvPr/>
          </p:nvGrpSpPr>
          <p:grpSpPr>
            <a:xfrm>
              <a:off x="4954379" y="1090932"/>
              <a:ext cx="412218" cy="477737"/>
              <a:chOff x="5930808" y="5239539"/>
              <a:chExt cx="204788" cy="255079"/>
            </a:xfrm>
          </p:grpSpPr>
          <p:grpSp>
            <p:nvGrpSpPr>
              <p:cNvPr id="879" name="Google Shape;879;p35"/>
              <p:cNvGrpSpPr/>
              <p:nvPr/>
            </p:nvGrpSpPr>
            <p:grpSpPr>
              <a:xfrm>
                <a:off x="5930808" y="5239539"/>
                <a:ext cx="14288" cy="255079"/>
                <a:chOff x="5930808" y="5239539"/>
                <a:chExt cx="14288" cy="255079"/>
              </a:xfrm>
            </p:grpSpPr>
            <p:sp>
              <p:nvSpPr>
                <p:cNvPr id="880" name="Google Shape;880;p35"/>
                <p:cNvSpPr/>
                <p:nvPr/>
              </p:nvSpPr>
              <p:spPr>
                <a:xfrm>
                  <a:off x="5935571" y="5244301"/>
                  <a:ext cx="9525" cy="245554"/>
                </a:xfrm>
                <a:custGeom>
                  <a:rect b="b" l="l" r="r" t="t"/>
                  <a:pathLst>
                    <a:path extrusionOk="0" h="245554" w="9525">
                      <a:moveTo>
                        <a:pt x="0" y="0"/>
                      </a:moveTo>
                      <a:lnTo>
                        <a:pt x="0" y="24555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35"/>
                <p:cNvSpPr/>
                <p:nvPr/>
              </p:nvSpPr>
              <p:spPr>
                <a:xfrm>
                  <a:off x="5930808" y="5239539"/>
                  <a:ext cx="9525" cy="255079"/>
                </a:xfrm>
                <a:custGeom>
                  <a:rect b="b" l="l" r="r" t="t"/>
                  <a:pathLst>
                    <a:path extrusionOk="0" h="255079" w="9525">
                      <a:moveTo>
                        <a:pt x="4763" y="255080"/>
                      </a:moveTo>
                      <a:cubicBezTo>
                        <a:pt x="2096" y="255080"/>
                        <a:pt x="0" y="252984"/>
                        <a:pt x="0" y="250317"/>
                      </a:cubicBezTo>
                      <a:lnTo>
                        <a:pt x="0" y="4763"/>
                      </a:lnTo>
                      <a:cubicBezTo>
                        <a:pt x="0" y="2095"/>
                        <a:pt x="2096" y="0"/>
                        <a:pt x="4763" y="0"/>
                      </a:cubicBezTo>
                      <a:cubicBezTo>
                        <a:pt x="7429" y="0"/>
                        <a:pt x="9525" y="2095"/>
                        <a:pt x="9525" y="4763"/>
                      </a:cubicBezTo>
                      <a:lnTo>
                        <a:pt x="9525" y="250317"/>
                      </a:lnTo>
                      <a:cubicBezTo>
                        <a:pt x="9525" y="252889"/>
                        <a:pt x="7429" y="255080"/>
                        <a:pt x="4763" y="25508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2" name="Google Shape;882;p35"/>
              <p:cNvGrpSpPr/>
              <p:nvPr/>
            </p:nvGrpSpPr>
            <p:grpSpPr>
              <a:xfrm>
                <a:off x="5978433" y="5372888"/>
                <a:ext cx="14288" cy="121729"/>
                <a:chOff x="5978433" y="5372888"/>
                <a:chExt cx="14288" cy="121729"/>
              </a:xfrm>
            </p:grpSpPr>
            <p:sp>
              <p:nvSpPr>
                <p:cNvPr id="883" name="Google Shape;883;p35"/>
                <p:cNvSpPr/>
                <p:nvPr/>
              </p:nvSpPr>
              <p:spPr>
                <a:xfrm>
                  <a:off x="598319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35"/>
                <p:cNvSpPr/>
                <p:nvPr/>
              </p:nvSpPr>
              <p:spPr>
                <a:xfrm>
                  <a:off x="597843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5" name="Google Shape;885;p35"/>
              <p:cNvGrpSpPr/>
              <p:nvPr/>
            </p:nvGrpSpPr>
            <p:grpSpPr>
              <a:xfrm>
                <a:off x="6026058" y="5372888"/>
                <a:ext cx="14288" cy="121729"/>
                <a:chOff x="6026058" y="5372888"/>
                <a:chExt cx="14288" cy="121729"/>
              </a:xfrm>
            </p:grpSpPr>
            <p:sp>
              <p:nvSpPr>
                <p:cNvPr id="886" name="Google Shape;886;p35"/>
                <p:cNvSpPr/>
                <p:nvPr/>
              </p:nvSpPr>
              <p:spPr>
                <a:xfrm>
                  <a:off x="603082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35"/>
                <p:cNvSpPr/>
                <p:nvPr/>
              </p:nvSpPr>
              <p:spPr>
                <a:xfrm>
                  <a:off x="602605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8" name="Google Shape;888;p35"/>
              <p:cNvGrpSpPr/>
              <p:nvPr/>
            </p:nvGrpSpPr>
            <p:grpSpPr>
              <a:xfrm>
                <a:off x="6073683" y="5372888"/>
                <a:ext cx="14288" cy="121729"/>
                <a:chOff x="6073683" y="5372888"/>
                <a:chExt cx="14288" cy="121729"/>
              </a:xfrm>
            </p:grpSpPr>
            <p:sp>
              <p:nvSpPr>
                <p:cNvPr id="889" name="Google Shape;889;p35"/>
                <p:cNvSpPr/>
                <p:nvPr/>
              </p:nvSpPr>
              <p:spPr>
                <a:xfrm>
                  <a:off x="607844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35"/>
                <p:cNvSpPr/>
                <p:nvPr/>
              </p:nvSpPr>
              <p:spPr>
                <a:xfrm>
                  <a:off x="607368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1" name="Google Shape;891;p35"/>
              <p:cNvGrpSpPr/>
              <p:nvPr/>
            </p:nvGrpSpPr>
            <p:grpSpPr>
              <a:xfrm>
                <a:off x="6121308" y="5372888"/>
                <a:ext cx="14288" cy="121729"/>
                <a:chOff x="6121308" y="5372888"/>
                <a:chExt cx="14288" cy="121729"/>
              </a:xfrm>
            </p:grpSpPr>
            <p:sp>
              <p:nvSpPr>
                <p:cNvPr id="892" name="Google Shape;892;p35"/>
                <p:cNvSpPr/>
                <p:nvPr/>
              </p:nvSpPr>
              <p:spPr>
                <a:xfrm>
                  <a:off x="612607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35"/>
                <p:cNvSpPr/>
                <p:nvPr/>
              </p:nvSpPr>
              <p:spPr>
                <a:xfrm>
                  <a:off x="612130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94" name="Google Shape;894;p35"/>
            <p:cNvGrpSpPr/>
            <p:nvPr/>
          </p:nvGrpSpPr>
          <p:grpSpPr>
            <a:xfrm>
              <a:off x="5433700" y="1090932"/>
              <a:ext cx="412218" cy="477737"/>
              <a:chOff x="6168933" y="5239539"/>
              <a:chExt cx="204788" cy="255079"/>
            </a:xfrm>
          </p:grpSpPr>
          <p:grpSp>
            <p:nvGrpSpPr>
              <p:cNvPr id="895" name="Google Shape;895;p35"/>
              <p:cNvGrpSpPr/>
              <p:nvPr/>
            </p:nvGrpSpPr>
            <p:grpSpPr>
              <a:xfrm>
                <a:off x="6168933" y="5239539"/>
                <a:ext cx="14288" cy="255079"/>
                <a:chOff x="6168933" y="5239539"/>
                <a:chExt cx="14288" cy="255079"/>
              </a:xfrm>
            </p:grpSpPr>
            <p:sp>
              <p:nvSpPr>
                <p:cNvPr id="896" name="Google Shape;896;p35"/>
                <p:cNvSpPr/>
                <p:nvPr/>
              </p:nvSpPr>
              <p:spPr>
                <a:xfrm>
                  <a:off x="6173696" y="5244301"/>
                  <a:ext cx="9525" cy="245554"/>
                </a:xfrm>
                <a:custGeom>
                  <a:rect b="b" l="l" r="r" t="t"/>
                  <a:pathLst>
                    <a:path extrusionOk="0" h="245554" w="9525">
                      <a:moveTo>
                        <a:pt x="0" y="0"/>
                      </a:moveTo>
                      <a:lnTo>
                        <a:pt x="0" y="24555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35"/>
                <p:cNvSpPr/>
                <p:nvPr/>
              </p:nvSpPr>
              <p:spPr>
                <a:xfrm>
                  <a:off x="6168933" y="5239539"/>
                  <a:ext cx="9525" cy="255079"/>
                </a:xfrm>
                <a:custGeom>
                  <a:rect b="b" l="l" r="r" t="t"/>
                  <a:pathLst>
                    <a:path extrusionOk="0" h="255079" w="9525">
                      <a:moveTo>
                        <a:pt x="4763" y="255080"/>
                      </a:moveTo>
                      <a:cubicBezTo>
                        <a:pt x="2096" y="255080"/>
                        <a:pt x="0" y="252984"/>
                        <a:pt x="0" y="250317"/>
                      </a:cubicBezTo>
                      <a:lnTo>
                        <a:pt x="0" y="4763"/>
                      </a:lnTo>
                      <a:cubicBezTo>
                        <a:pt x="0" y="2095"/>
                        <a:pt x="2096" y="0"/>
                        <a:pt x="4763" y="0"/>
                      </a:cubicBezTo>
                      <a:cubicBezTo>
                        <a:pt x="7429" y="0"/>
                        <a:pt x="9525" y="2095"/>
                        <a:pt x="9525" y="4763"/>
                      </a:cubicBezTo>
                      <a:lnTo>
                        <a:pt x="9525" y="250317"/>
                      </a:lnTo>
                      <a:cubicBezTo>
                        <a:pt x="9525" y="252889"/>
                        <a:pt x="7429" y="255080"/>
                        <a:pt x="4763" y="25508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8" name="Google Shape;898;p35"/>
              <p:cNvGrpSpPr/>
              <p:nvPr/>
            </p:nvGrpSpPr>
            <p:grpSpPr>
              <a:xfrm>
                <a:off x="6216558" y="5372888"/>
                <a:ext cx="14288" cy="121729"/>
                <a:chOff x="6216558" y="5372888"/>
                <a:chExt cx="14288" cy="121729"/>
              </a:xfrm>
            </p:grpSpPr>
            <p:sp>
              <p:nvSpPr>
                <p:cNvPr id="899" name="Google Shape;899;p35"/>
                <p:cNvSpPr/>
                <p:nvPr/>
              </p:nvSpPr>
              <p:spPr>
                <a:xfrm>
                  <a:off x="622132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35"/>
                <p:cNvSpPr/>
                <p:nvPr/>
              </p:nvSpPr>
              <p:spPr>
                <a:xfrm>
                  <a:off x="621655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1" name="Google Shape;901;p35"/>
              <p:cNvGrpSpPr/>
              <p:nvPr/>
            </p:nvGrpSpPr>
            <p:grpSpPr>
              <a:xfrm>
                <a:off x="6264183" y="5372888"/>
                <a:ext cx="14288" cy="121729"/>
                <a:chOff x="6264183" y="5372888"/>
                <a:chExt cx="14288" cy="121729"/>
              </a:xfrm>
            </p:grpSpPr>
            <p:sp>
              <p:nvSpPr>
                <p:cNvPr id="902" name="Google Shape;902;p35"/>
                <p:cNvSpPr/>
                <p:nvPr/>
              </p:nvSpPr>
              <p:spPr>
                <a:xfrm>
                  <a:off x="626894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35"/>
                <p:cNvSpPr/>
                <p:nvPr/>
              </p:nvSpPr>
              <p:spPr>
                <a:xfrm>
                  <a:off x="626418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4" name="Google Shape;904;p35"/>
              <p:cNvGrpSpPr/>
              <p:nvPr/>
            </p:nvGrpSpPr>
            <p:grpSpPr>
              <a:xfrm>
                <a:off x="6311808" y="5372888"/>
                <a:ext cx="14288" cy="121729"/>
                <a:chOff x="6311808" y="5372888"/>
                <a:chExt cx="14288" cy="121729"/>
              </a:xfrm>
            </p:grpSpPr>
            <p:sp>
              <p:nvSpPr>
                <p:cNvPr id="905" name="Google Shape;905;p35"/>
                <p:cNvSpPr/>
                <p:nvPr/>
              </p:nvSpPr>
              <p:spPr>
                <a:xfrm>
                  <a:off x="631657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35"/>
                <p:cNvSpPr/>
                <p:nvPr/>
              </p:nvSpPr>
              <p:spPr>
                <a:xfrm>
                  <a:off x="631180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7" name="Google Shape;907;p35"/>
              <p:cNvGrpSpPr/>
              <p:nvPr/>
            </p:nvGrpSpPr>
            <p:grpSpPr>
              <a:xfrm>
                <a:off x="6359433" y="5372888"/>
                <a:ext cx="14288" cy="121729"/>
                <a:chOff x="6359433" y="5372888"/>
                <a:chExt cx="14288" cy="121729"/>
              </a:xfrm>
            </p:grpSpPr>
            <p:sp>
              <p:nvSpPr>
                <p:cNvPr id="908" name="Google Shape;908;p35"/>
                <p:cNvSpPr/>
                <p:nvPr/>
              </p:nvSpPr>
              <p:spPr>
                <a:xfrm>
                  <a:off x="636419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35"/>
                <p:cNvSpPr/>
                <p:nvPr/>
              </p:nvSpPr>
              <p:spPr>
                <a:xfrm>
                  <a:off x="635943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10" name="Google Shape;910;p35"/>
            <p:cNvGrpSpPr/>
            <p:nvPr/>
          </p:nvGrpSpPr>
          <p:grpSpPr>
            <a:xfrm>
              <a:off x="5913022" y="1090932"/>
              <a:ext cx="412218" cy="477737"/>
              <a:chOff x="6407058" y="5239539"/>
              <a:chExt cx="204788" cy="255079"/>
            </a:xfrm>
          </p:grpSpPr>
          <p:grpSp>
            <p:nvGrpSpPr>
              <p:cNvPr id="911" name="Google Shape;911;p35"/>
              <p:cNvGrpSpPr/>
              <p:nvPr/>
            </p:nvGrpSpPr>
            <p:grpSpPr>
              <a:xfrm>
                <a:off x="6407058" y="5239539"/>
                <a:ext cx="14288" cy="255079"/>
                <a:chOff x="6407058" y="5239539"/>
                <a:chExt cx="14288" cy="255079"/>
              </a:xfrm>
            </p:grpSpPr>
            <p:sp>
              <p:nvSpPr>
                <p:cNvPr id="912" name="Google Shape;912;p35"/>
                <p:cNvSpPr/>
                <p:nvPr/>
              </p:nvSpPr>
              <p:spPr>
                <a:xfrm>
                  <a:off x="6411821" y="5244301"/>
                  <a:ext cx="9525" cy="245554"/>
                </a:xfrm>
                <a:custGeom>
                  <a:rect b="b" l="l" r="r" t="t"/>
                  <a:pathLst>
                    <a:path extrusionOk="0" h="245554" w="9525">
                      <a:moveTo>
                        <a:pt x="0" y="0"/>
                      </a:moveTo>
                      <a:lnTo>
                        <a:pt x="0" y="24555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35"/>
                <p:cNvSpPr/>
                <p:nvPr/>
              </p:nvSpPr>
              <p:spPr>
                <a:xfrm>
                  <a:off x="6407058" y="5239539"/>
                  <a:ext cx="9525" cy="255079"/>
                </a:xfrm>
                <a:custGeom>
                  <a:rect b="b" l="l" r="r" t="t"/>
                  <a:pathLst>
                    <a:path extrusionOk="0" h="255079" w="9525">
                      <a:moveTo>
                        <a:pt x="4763" y="255080"/>
                      </a:moveTo>
                      <a:cubicBezTo>
                        <a:pt x="2096" y="255080"/>
                        <a:pt x="0" y="252984"/>
                        <a:pt x="0" y="250317"/>
                      </a:cubicBezTo>
                      <a:lnTo>
                        <a:pt x="0" y="4763"/>
                      </a:lnTo>
                      <a:cubicBezTo>
                        <a:pt x="0" y="2095"/>
                        <a:pt x="2096" y="0"/>
                        <a:pt x="4763" y="0"/>
                      </a:cubicBezTo>
                      <a:cubicBezTo>
                        <a:pt x="7429" y="0"/>
                        <a:pt x="9525" y="2095"/>
                        <a:pt x="9525" y="4763"/>
                      </a:cubicBezTo>
                      <a:lnTo>
                        <a:pt x="9525" y="250317"/>
                      </a:lnTo>
                      <a:cubicBezTo>
                        <a:pt x="9525" y="252889"/>
                        <a:pt x="7429" y="255080"/>
                        <a:pt x="4763" y="25508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4" name="Google Shape;914;p35"/>
              <p:cNvGrpSpPr/>
              <p:nvPr/>
            </p:nvGrpSpPr>
            <p:grpSpPr>
              <a:xfrm>
                <a:off x="6454683" y="5372888"/>
                <a:ext cx="14288" cy="121729"/>
                <a:chOff x="6454683" y="5372888"/>
                <a:chExt cx="14288" cy="121729"/>
              </a:xfrm>
            </p:grpSpPr>
            <p:sp>
              <p:nvSpPr>
                <p:cNvPr id="915" name="Google Shape;915;p35"/>
                <p:cNvSpPr/>
                <p:nvPr/>
              </p:nvSpPr>
              <p:spPr>
                <a:xfrm>
                  <a:off x="645944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35"/>
                <p:cNvSpPr/>
                <p:nvPr/>
              </p:nvSpPr>
              <p:spPr>
                <a:xfrm>
                  <a:off x="645468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7" name="Google Shape;917;p35"/>
              <p:cNvGrpSpPr/>
              <p:nvPr/>
            </p:nvGrpSpPr>
            <p:grpSpPr>
              <a:xfrm>
                <a:off x="6502308" y="5372888"/>
                <a:ext cx="14288" cy="121729"/>
                <a:chOff x="6502308" y="5372888"/>
                <a:chExt cx="14288" cy="121729"/>
              </a:xfrm>
            </p:grpSpPr>
            <p:sp>
              <p:nvSpPr>
                <p:cNvPr id="918" name="Google Shape;918;p35"/>
                <p:cNvSpPr/>
                <p:nvPr/>
              </p:nvSpPr>
              <p:spPr>
                <a:xfrm>
                  <a:off x="650707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35"/>
                <p:cNvSpPr/>
                <p:nvPr/>
              </p:nvSpPr>
              <p:spPr>
                <a:xfrm>
                  <a:off x="650230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0" name="Google Shape;920;p35"/>
              <p:cNvGrpSpPr/>
              <p:nvPr/>
            </p:nvGrpSpPr>
            <p:grpSpPr>
              <a:xfrm>
                <a:off x="6549933" y="5372888"/>
                <a:ext cx="14288" cy="121729"/>
                <a:chOff x="6549933" y="5372888"/>
                <a:chExt cx="14288" cy="121729"/>
              </a:xfrm>
            </p:grpSpPr>
            <p:sp>
              <p:nvSpPr>
                <p:cNvPr id="921" name="Google Shape;921;p35"/>
                <p:cNvSpPr/>
                <p:nvPr/>
              </p:nvSpPr>
              <p:spPr>
                <a:xfrm>
                  <a:off x="655469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35"/>
                <p:cNvSpPr/>
                <p:nvPr/>
              </p:nvSpPr>
              <p:spPr>
                <a:xfrm>
                  <a:off x="654993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3" name="Google Shape;923;p35"/>
              <p:cNvGrpSpPr/>
              <p:nvPr/>
            </p:nvGrpSpPr>
            <p:grpSpPr>
              <a:xfrm>
                <a:off x="6597558" y="5372888"/>
                <a:ext cx="14288" cy="121729"/>
                <a:chOff x="6597558" y="5372888"/>
                <a:chExt cx="14288" cy="121729"/>
              </a:xfrm>
            </p:grpSpPr>
            <p:sp>
              <p:nvSpPr>
                <p:cNvPr id="924" name="Google Shape;924;p35"/>
                <p:cNvSpPr/>
                <p:nvPr/>
              </p:nvSpPr>
              <p:spPr>
                <a:xfrm>
                  <a:off x="660232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35"/>
                <p:cNvSpPr/>
                <p:nvPr/>
              </p:nvSpPr>
              <p:spPr>
                <a:xfrm>
                  <a:off x="659755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26" name="Google Shape;926;p35"/>
            <p:cNvGrpSpPr/>
            <p:nvPr/>
          </p:nvGrpSpPr>
          <p:grpSpPr>
            <a:xfrm>
              <a:off x="6392344" y="1090932"/>
              <a:ext cx="412218" cy="477737"/>
              <a:chOff x="6645183" y="5239539"/>
              <a:chExt cx="204788" cy="255079"/>
            </a:xfrm>
          </p:grpSpPr>
          <p:grpSp>
            <p:nvGrpSpPr>
              <p:cNvPr id="927" name="Google Shape;927;p35"/>
              <p:cNvGrpSpPr/>
              <p:nvPr/>
            </p:nvGrpSpPr>
            <p:grpSpPr>
              <a:xfrm>
                <a:off x="6645183" y="5239539"/>
                <a:ext cx="14288" cy="255079"/>
                <a:chOff x="6645183" y="5239539"/>
                <a:chExt cx="14288" cy="255079"/>
              </a:xfrm>
            </p:grpSpPr>
            <p:sp>
              <p:nvSpPr>
                <p:cNvPr id="928" name="Google Shape;928;p35"/>
                <p:cNvSpPr/>
                <p:nvPr/>
              </p:nvSpPr>
              <p:spPr>
                <a:xfrm>
                  <a:off x="6649946" y="5244301"/>
                  <a:ext cx="9525" cy="245554"/>
                </a:xfrm>
                <a:custGeom>
                  <a:rect b="b" l="l" r="r" t="t"/>
                  <a:pathLst>
                    <a:path extrusionOk="0" h="245554" w="9525">
                      <a:moveTo>
                        <a:pt x="0" y="0"/>
                      </a:moveTo>
                      <a:lnTo>
                        <a:pt x="0" y="24555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35"/>
                <p:cNvSpPr/>
                <p:nvPr/>
              </p:nvSpPr>
              <p:spPr>
                <a:xfrm>
                  <a:off x="6645183" y="5239539"/>
                  <a:ext cx="9525" cy="255079"/>
                </a:xfrm>
                <a:custGeom>
                  <a:rect b="b" l="l" r="r" t="t"/>
                  <a:pathLst>
                    <a:path extrusionOk="0" h="255079" w="9525">
                      <a:moveTo>
                        <a:pt x="4763" y="255080"/>
                      </a:moveTo>
                      <a:cubicBezTo>
                        <a:pt x="2096" y="255080"/>
                        <a:pt x="0" y="252984"/>
                        <a:pt x="0" y="250317"/>
                      </a:cubicBezTo>
                      <a:lnTo>
                        <a:pt x="0" y="4763"/>
                      </a:lnTo>
                      <a:cubicBezTo>
                        <a:pt x="0" y="2095"/>
                        <a:pt x="2096" y="0"/>
                        <a:pt x="4763" y="0"/>
                      </a:cubicBezTo>
                      <a:cubicBezTo>
                        <a:pt x="7429" y="0"/>
                        <a:pt x="9525" y="2095"/>
                        <a:pt x="9525" y="4763"/>
                      </a:cubicBezTo>
                      <a:lnTo>
                        <a:pt x="9525" y="250317"/>
                      </a:lnTo>
                      <a:cubicBezTo>
                        <a:pt x="9525" y="252889"/>
                        <a:pt x="7429" y="255080"/>
                        <a:pt x="4763" y="25508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0" name="Google Shape;930;p35"/>
              <p:cNvGrpSpPr/>
              <p:nvPr/>
            </p:nvGrpSpPr>
            <p:grpSpPr>
              <a:xfrm>
                <a:off x="6692808" y="5372888"/>
                <a:ext cx="14288" cy="121729"/>
                <a:chOff x="6692808" y="5372888"/>
                <a:chExt cx="14288" cy="121729"/>
              </a:xfrm>
            </p:grpSpPr>
            <p:sp>
              <p:nvSpPr>
                <p:cNvPr id="931" name="Google Shape;931;p35"/>
                <p:cNvSpPr/>
                <p:nvPr/>
              </p:nvSpPr>
              <p:spPr>
                <a:xfrm>
                  <a:off x="669757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35"/>
                <p:cNvSpPr/>
                <p:nvPr/>
              </p:nvSpPr>
              <p:spPr>
                <a:xfrm>
                  <a:off x="669280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3" name="Google Shape;933;p35"/>
              <p:cNvGrpSpPr/>
              <p:nvPr/>
            </p:nvGrpSpPr>
            <p:grpSpPr>
              <a:xfrm>
                <a:off x="6740433" y="5372888"/>
                <a:ext cx="14288" cy="121729"/>
                <a:chOff x="6740433" y="5372888"/>
                <a:chExt cx="14288" cy="121729"/>
              </a:xfrm>
            </p:grpSpPr>
            <p:sp>
              <p:nvSpPr>
                <p:cNvPr id="934" name="Google Shape;934;p35"/>
                <p:cNvSpPr/>
                <p:nvPr/>
              </p:nvSpPr>
              <p:spPr>
                <a:xfrm>
                  <a:off x="674519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35"/>
                <p:cNvSpPr/>
                <p:nvPr/>
              </p:nvSpPr>
              <p:spPr>
                <a:xfrm>
                  <a:off x="674043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6" name="Google Shape;936;p35"/>
              <p:cNvGrpSpPr/>
              <p:nvPr/>
            </p:nvGrpSpPr>
            <p:grpSpPr>
              <a:xfrm>
                <a:off x="6788058" y="5372888"/>
                <a:ext cx="14288" cy="121729"/>
                <a:chOff x="6788058" y="5372888"/>
                <a:chExt cx="14288" cy="121729"/>
              </a:xfrm>
            </p:grpSpPr>
            <p:sp>
              <p:nvSpPr>
                <p:cNvPr id="937" name="Google Shape;937;p35"/>
                <p:cNvSpPr/>
                <p:nvPr/>
              </p:nvSpPr>
              <p:spPr>
                <a:xfrm>
                  <a:off x="679282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35"/>
                <p:cNvSpPr/>
                <p:nvPr/>
              </p:nvSpPr>
              <p:spPr>
                <a:xfrm>
                  <a:off x="678805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9" name="Google Shape;939;p35"/>
              <p:cNvGrpSpPr/>
              <p:nvPr/>
            </p:nvGrpSpPr>
            <p:grpSpPr>
              <a:xfrm>
                <a:off x="6835683" y="5372888"/>
                <a:ext cx="14288" cy="121729"/>
                <a:chOff x="6835683" y="5372888"/>
                <a:chExt cx="14288" cy="121729"/>
              </a:xfrm>
            </p:grpSpPr>
            <p:sp>
              <p:nvSpPr>
                <p:cNvPr id="940" name="Google Shape;940;p35"/>
                <p:cNvSpPr/>
                <p:nvPr/>
              </p:nvSpPr>
              <p:spPr>
                <a:xfrm>
                  <a:off x="684044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35"/>
                <p:cNvSpPr/>
                <p:nvPr/>
              </p:nvSpPr>
              <p:spPr>
                <a:xfrm>
                  <a:off x="683568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42" name="Google Shape;942;p35"/>
            <p:cNvGrpSpPr/>
            <p:nvPr/>
          </p:nvGrpSpPr>
          <p:grpSpPr>
            <a:xfrm>
              <a:off x="6871666" y="1090932"/>
              <a:ext cx="412218" cy="477737"/>
              <a:chOff x="6883308" y="5239539"/>
              <a:chExt cx="204788" cy="255079"/>
            </a:xfrm>
          </p:grpSpPr>
          <p:grpSp>
            <p:nvGrpSpPr>
              <p:cNvPr id="943" name="Google Shape;943;p35"/>
              <p:cNvGrpSpPr/>
              <p:nvPr/>
            </p:nvGrpSpPr>
            <p:grpSpPr>
              <a:xfrm>
                <a:off x="6883308" y="5239539"/>
                <a:ext cx="14288" cy="255079"/>
                <a:chOff x="6883308" y="5239539"/>
                <a:chExt cx="14288" cy="255079"/>
              </a:xfrm>
            </p:grpSpPr>
            <p:sp>
              <p:nvSpPr>
                <p:cNvPr id="944" name="Google Shape;944;p35"/>
                <p:cNvSpPr/>
                <p:nvPr/>
              </p:nvSpPr>
              <p:spPr>
                <a:xfrm>
                  <a:off x="6888071" y="5244301"/>
                  <a:ext cx="9525" cy="245554"/>
                </a:xfrm>
                <a:custGeom>
                  <a:rect b="b" l="l" r="r" t="t"/>
                  <a:pathLst>
                    <a:path extrusionOk="0" h="245554" w="9525">
                      <a:moveTo>
                        <a:pt x="0" y="0"/>
                      </a:moveTo>
                      <a:lnTo>
                        <a:pt x="0" y="24555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35"/>
                <p:cNvSpPr/>
                <p:nvPr/>
              </p:nvSpPr>
              <p:spPr>
                <a:xfrm>
                  <a:off x="6883308" y="5239539"/>
                  <a:ext cx="9525" cy="255079"/>
                </a:xfrm>
                <a:custGeom>
                  <a:rect b="b" l="l" r="r" t="t"/>
                  <a:pathLst>
                    <a:path extrusionOk="0" h="255079" w="9525">
                      <a:moveTo>
                        <a:pt x="4763" y="255080"/>
                      </a:moveTo>
                      <a:cubicBezTo>
                        <a:pt x="2096" y="255080"/>
                        <a:pt x="0" y="252984"/>
                        <a:pt x="0" y="250317"/>
                      </a:cubicBezTo>
                      <a:lnTo>
                        <a:pt x="0" y="4763"/>
                      </a:lnTo>
                      <a:cubicBezTo>
                        <a:pt x="0" y="2095"/>
                        <a:pt x="2096" y="0"/>
                        <a:pt x="4763" y="0"/>
                      </a:cubicBezTo>
                      <a:cubicBezTo>
                        <a:pt x="7429" y="0"/>
                        <a:pt x="9525" y="2095"/>
                        <a:pt x="9525" y="4763"/>
                      </a:cubicBezTo>
                      <a:lnTo>
                        <a:pt x="9525" y="250317"/>
                      </a:lnTo>
                      <a:cubicBezTo>
                        <a:pt x="9525" y="252889"/>
                        <a:pt x="7429" y="255080"/>
                        <a:pt x="4763" y="25508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6" name="Google Shape;946;p35"/>
              <p:cNvGrpSpPr/>
              <p:nvPr/>
            </p:nvGrpSpPr>
            <p:grpSpPr>
              <a:xfrm>
                <a:off x="6930933" y="5372888"/>
                <a:ext cx="14288" cy="121729"/>
                <a:chOff x="6930933" y="5372888"/>
                <a:chExt cx="14288" cy="121729"/>
              </a:xfrm>
            </p:grpSpPr>
            <p:sp>
              <p:nvSpPr>
                <p:cNvPr id="947" name="Google Shape;947;p35"/>
                <p:cNvSpPr/>
                <p:nvPr/>
              </p:nvSpPr>
              <p:spPr>
                <a:xfrm>
                  <a:off x="693569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35"/>
                <p:cNvSpPr/>
                <p:nvPr/>
              </p:nvSpPr>
              <p:spPr>
                <a:xfrm>
                  <a:off x="693093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9" name="Google Shape;949;p35"/>
              <p:cNvGrpSpPr/>
              <p:nvPr/>
            </p:nvGrpSpPr>
            <p:grpSpPr>
              <a:xfrm>
                <a:off x="6978558" y="5372888"/>
                <a:ext cx="14288" cy="121729"/>
                <a:chOff x="6978558" y="5372888"/>
                <a:chExt cx="14288" cy="121729"/>
              </a:xfrm>
            </p:grpSpPr>
            <p:sp>
              <p:nvSpPr>
                <p:cNvPr id="950" name="Google Shape;950;p35"/>
                <p:cNvSpPr/>
                <p:nvPr/>
              </p:nvSpPr>
              <p:spPr>
                <a:xfrm>
                  <a:off x="698332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35"/>
                <p:cNvSpPr/>
                <p:nvPr/>
              </p:nvSpPr>
              <p:spPr>
                <a:xfrm>
                  <a:off x="697855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2" name="Google Shape;952;p35"/>
              <p:cNvGrpSpPr/>
              <p:nvPr/>
            </p:nvGrpSpPr>
            <p:grpSpPr>
              <a:xfrm>
                <a:off x="7026183" y="5372888"/>
                <a:ext cx="14288" cy="121729"/>
                <a:chOff x="7026183" y="5372888"/>
                <a:chExt cx="14288" cy="121729"/>
              </a:xfrm>
            </p:grpSpPr>
            <p:sp>
              <p:nvSpPr>
                <p:cNvPr id="953" name="Google Shape;953;p35"/>
                <p:cNvSpPr/>
                <p:nvPr/>
              </p:nvSpPr>
              <p:spPr>
                <a:xfrm>
                  <a:off x="703094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35"/>
                <p:cNvSpPr/>
                <p:nvPr/>
              </p:nvSpPr>
              <p:spPr>
                <a:xfrm>
                  <a:off x="702618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5" name="Google Shape;955;p35"/>
              <p:cNvGrpSpPr/>
              <p:nvPr/>
            </p:nvGrpSpPr>
            <p:grpSpPr>
              <a:xfrm>
                <a:off x="7073808" y="5372888"/>
                <a:ext cx="14288" cy="121729"/>
                <a:chOff x="7073808" y="5372888"/>
                <a:chExt cx="14288" cy="121729"/>
              </a:xfrm>
            </p:grpSpPr>
            <p:sp>
              <p:nvSpPr>
                <p:cNvPr id="956" name="Google Shape;956;p35"/>
                <p:cNvSpPr/>
                <p:nvPr/>
              </p:nvSpPr>
              <p:spPr>
                <a:xfrm>
                  <a:off x="707857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35"/>
                <p:cNvSpPr/>
                <p:nvPr/>
              </p:nvSpPr>
              <p:spPr>
                <a:xfrm>
                  <a:off x="707380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58" name="Google Shape;958;p35"/>
            <p:cNvSpPr/>
            <p:nvPr/>
          </p:nvSpPr>
          <p:spPr>
            <a:xfrm>
              <a:off x="4663675" y="1136877"/>
              <a:ext cx="192840" cy="201274"/>
            </a:xfrm>
            <a:custGeom>
              <a:rect b="b" l="l" r="r" t="t"/>
              <a:pathLst>
                <a:path extrusionOk="0" h="100012" w="95821">
                  <a:moveTo>
                    <a:pt x="66675" y="42863"/>
                  </a:moveTo>
                  <a:lnTo>
                    <a:pt x="0" y="42863"/>
                  </a:lnTo>
                  <a:lnTo>
                    <a:pt x="0" y="100013"/>
                  </a:lnTo>
                  <a:lnTo>
                    <a:pt x="66675" y="100013"/>
                  </a:lnTo>
                  <a:lnTo>
                    <a:pt x="66675" y="57150"/>
                  </a:lnTo>
                  <a:lnTo>
                    <a:pt x="95821" y="57150"/>
                  </a:lnTo>
                  <a:lnTo>
                    <a:pt x="95821" y="0"/>
                  </a:lnTo>
                  <a:lnTo>
                    <a:pt x="66675" y="0"/>
                  </a:lnTo>
                  <a:close/>
                </a:path>
              </a:pathLst>
            </a:custGeom>
            <a:solidFill>
              <a:srgbClr val="FFFFFF">
                <a:alpha val="294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35"/>
            <p:cNvSpPr/>
            <p:nvPr/>
          </p:nvSpPr>
          <p:spPr>
            <a:xfrm>
              <a:off x="4856556" y="1021876"/>
              <a:ext cx="2848714" cy="115014"/>
            </a:xfrm>
            <a:custGeom>
              <a:rect b="b" l="l" r="r" t="t"/>
              <a:pathLst>
                <a:path extrusionOk="0" h="57150" w="1415510">
                  <a:moveTo>
                    <a:pt x="0" y="0"/>
                  </a:moveTo>
                  <a:lnTo>
                    <a:pt x="1415510" y="0"/>
                  </a:lnTo>
                  <a:lnTo>
                    <a:pt x="1415510" y="57150"/>
                  </a:lnTo>
                  <a:lnTo>
                    <a:pt x="0" y="57150"/>
                  </a:lnTo>
                  <a:close/>
                </a:path>
              </a:pathLst>
            </a:custGeom>
            <a:solidFill>
              <a:srgbClr val="FFFFFF">
                <a:alpha val="294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35"/>
            <p:cNvSpPr/>
            <p:nvPr/>
          </p:nvSpPr>
          <p:spPr>
            <a:xfrm>
              <a:off x="8913779" y="928197"/>
              <a:ext cx="115014" cy="177505"/>
            </a:xfrm>
            <a:custGeom>
              <a:rect b="b" l="l" r="r" t="t"/>
              <a:pathLst>
                <a:path extrusionOk="0" h="88201" w="57150">
                  <a:moveTo>
                    <a:pt x="39338" y="0"/>
                  </a:moveTo>
                  <a:lnTo>
                    <a:pt x="17812" y="0"/>
                  </a:lnTo>
                  <a:cubicBezTo>
                    <a:pt x="8001" y="0"/>
                    <a:pt x="0" y="9430"/>
                    <a:pt x="0" y="20955"/>
                  </a:cubicBezTo>
                  <a:lnTo>
                    <a:pt x="0" y="88202"/>
                  </a:lnTo>
                  <a:cubicBezTo>
                    <a:pt x="0" y="76676"/>
                    <a:pt x="8001" y="67247"/>
                    <a:pt x="17812" y="67247"/>
                  </a:cubicBezTo>
                  <a:lnTo>
                    <a:pt x="39338" y="67247"/>
                  </a:lnTo>
                  <a:cubicBezTo>
                    <a:pt x="49149" y="67247"/>
                    <a:pt x="57150" y="76676"/>
                    <a:pt x="57150" y="88202"/>
                  </a:cubicBezTo>
                  <a:lnTo>
                    <a:pt x="57150" y="20955"/>
                  </a:lnTo>
                  <a:cubicBezTo>
                    <a:pt x="57150" y="9430"/>
                    <a:pt x="49149" y="0"/>
                    <a:pt x="39338" y="0"/>
                  </a:cubicBezTo>
                  <a:close/>
                </a:path>
              </a:pathLst>
            </a:custGeom>
            <a:solidFill>
              <a:srgbClr val="FFFFFF">
                <a:alpha val="294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35"/>
            <p:cNvSpPr/>
            <p:nvPr/>
          </p:nvSpPr>
          <p:spPr>
            <a:xfrm>
              <a:off x="4646036" y="1224421"/>
              <a:ext cx="3059189" cy="364212"/>
            </a:xfrm>
            <a:custGeom>
              <a:rect b="b" l="l" r="r" t="t"/>
              <a:pathLst>
                <a:path extrusionOk="0" h="180975" w="1520094">
                  <a:moveTo>
                    <a:pt x="1520095" y="180975"/>
                  </a:moveTo>
                  <a:lnTo>
                    <a:pt x="1520095" y="104680"/>
                  </a:lnTo>
                  <a:lnTo>
                    <a:pt x="96107" y="104680"/>
                  </a:lnTo>
                  <a:lnTo>
                    <a:pt x="96107" y="42767"/>
                  </a:lnTo>
                  <a:lnTo>
                    <a:pt x="66865" y="42767"/>
                  </a:lnTo>
                  <a:lnTo>
                    <a:pt x="66865" y="0"/>
                  </a:lnTo>
                  <a:lnTo>
                    <a:pt x="0" y="0"/>
                  </a:lnTo>
                  <a:lnTo>
                    <a:pt x="0" y="76200"/>
                  </a:lnTo>
                  <a:lnTo>
                    <a:pt x="66865" y="76200"/>
                  </a:lnTo>
                  <a:lnTo>
                    <a:pt x="66865" y="119063"/>
                  </a:lnTo>
                  <a:lnTo>
                    <a:pt x="96107" y="119063"/>
                  </a:lnTo>
                  <a:lnTo>
                    <a:pt x="96107" y="180975"/>
                  </a:lnTo>
                  <a:close/>
                </a:path>
              </a:pathLst>
            </a:custGeom>
            <a:solidFill>
              <a:srgbClr val="000000">
                <a:alpha val="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35"/>
            <p:cNvSpPr/>
            <p:nvPr/>
          </p:nvSpPr>
          <p:spPr>
            <a:xfrm>
              <a:off x="8913779" y="1485560"/>
              <a:ext cx="115014" cy="189390"/>
            </a:xfrm>
            <a:custGeom>
              <a:rect b="b" l="l" r="r" t="t"/>
              <a:pathLst>
                <a:path extrusionOk="0" h="94107" w="57150">
                  <a:moveTo>
                    <a:pt x="39338" y="17812"/>
                  </a:moveTo>
                  <a:lnTo>
                    <a:pt x="17812" y="17812"/>
                  </a:lnTo>
                  <a:cubicBezTo>
                    <a:pt x="8001" y="17812"/>
                    <a:pt x="0" y="9811"/>
                    <a:pt x="0" y="0"/>
                  </a:cubicBezTo>
                  <a:lnTo>
                    <a:pt x="0" y="76295"/>
                  </a:lnTo>
                  <a:cubicBezTo>
                    <a:pt x="0" y="86106"/>
                    <a:pt x="8001" y="94107"/>
                    <a:pt x="17812" y="94107"/>
                  </a:cubicBezTo>
                  <a:lnTo>
                    <a:pt x="39338" y="94107"/>
                  </a:lnTo>
                  <a:cubicBezTo>
                    <a:pt x="49149" y="94107"/>
                    <a:pt x="57150" y="86106"/>
                    <a:pt x="57150" y="76295"/>
                  </a:cubicBezTo>
                  <a:lnTo>
                    <a:pt x="57150" y="0"/>
                  </a:lnTo>
                  <a:cubicBezTo>
                    <a:pt x="57150" y="9811"/>
                    <a:pt x="49149" y="17812"/>
                    <a:pt x="39338" y="17812"/>
                  </a:cubicBezTo>
                  <a:close/>
                </a:path>
              </a:pathLst>
            </a:custGeom>
            <a:solidFill>
              <a:srgbClr val="000000">
                <a:alpha val="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35"/>
            <p:cNvSpPr/>
            <p:nvPr/>
          </p:nvSpPr>
          <p:spPr>
            <a:xfrm>
              <a:off x="4360164" y="1153481"/>
              <a:ext cx="354627" cy="306703"/>
            </a:xfrm>
            <a:custGeom>
              <a:rect b="b" l="l" r="r" t="t"/>
              <a:pathLst>
                <a:path extrusionOk="0" h="152399" w="176212">
                  <a:moveTo>
                    <a:pt x="176213" y="17812"/>
                  </a:moveTo>
                  <a:lnTo>
                    <a:pt x="176213" y="134588"/>
                  </a:lnTo>
                  <a:cubicBezTo>
                    <a:pt x="176213" y="144399"/>
                    <a:pt x="168212" y="152400"/>
                    <a:pt x="158401" y="152400"/>
                  </a:cubicBezTo>
                  <a:lnTo>
                    <a:pt x="136874" y="152400"/>
                  </a:lnTo>
                  <a:cubicBezTo>
                    <a:pt x="127063" y="152400"/>
                    <a:pt x="119063" y="144399"/>
                    <a:pt x="119063" y="134588"/>
                  </a:cubicBezTo>
                  <a:lnTo>
                    <a:pt x="119063" y="128587"/>
                  </a:lnTo>
                  <a:lnTo>
                    <a:pt x="0" y="128587"/>
                  </a:lnTo>
                  <a:lnTo>
                    <a:pt x="0" y="23813"/>
                  </a:lnTo>
                  <a:lnTo>
                    <a:pt x="119063" y="23813"/>
                  </a:lnTo>
                  <a:lnTo>
                    <a:pt x="119063" y="17812"/>
                  </a:lnTo>
                  <a:cubicBezTo>
                    <a:pt x="119063" y="8001"/>
                    <a:pt x="127063" y="0"/>
                    <a:pt x="136874" y="0"/>
                  </a:cubicBezTo>
                  <a:lnTo>
                    <a:pt x="158401" y="0"/>
                  </a:lnTo>
                  <a:cubicBezTo>
                    <a:pt x="168212" y="0"/>
                    <a:pt x="176213" y="8001"/>
                    <a:pt x="176213" y="17812"/>
                  </a:cubicBezTo>
                  <a:close/>
                </a:path>
              </a:pathLst>
            </a:custGeom>
            <a:solidFill>
              <a:srgbClr val="9999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35"/>
            <p:cNvSpPr/>
            <p:nvPr/>
          </p:nvSpPr>
          <p:spPr>
            <a:xfrm>
              <a:off x="3852078" y="1201413"/>
              <a:ext cx="507979" cy="210858"/>
            </a:xfrm>
            <a:custGeom>
              <a:rect b="b" l="l" r="r" t="t"/>
              <a:pathLst>
                <a:path extrusionOk="0" h="104774" w="252412">
                  <a:moveTo>
                    <a:pt x="252413" y="0"/>
                  </a:moveTo>
                  <a:lnTo>
                    <a:pt x="252413" y="104775"/>
                  </a:lnTo>
                  <a:lnTo>
                    <a:pt x="52388" y="104775"/>
                  </a:lnTo>
                  <a:cubicBezTo>
                    <a:pt x="23431" y="104775"/>
                    <a:pt x="0" y="81343"/>
                    <a:pt x="0" y="52388"/>
                  </a:cubicBezTo>
                  <a:cubicBezTo>
                    <a:pt x="0" y="37909"/>
                    <a:pt x="5906" y="24860"/>
                    <a:pt x="15335" y="15335"/>
                  </a:cubicBezTo>
                  <a:cubicBezTo>
                    <a:pt x="24765" y="5810"/>
                    <a:pt x="37910" y="0"/>
                    <a:pt x="52388" y="0"/>
                  </a:cubicBezTo>
                  <a:lnTo>
                    <a:pt x="252413" y="0"/>
                  </a:ln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35"/>
            <p:cNvSpPr/>
            <p:nvPr/>
          </p:nvSpPr>
          <p:spPr>
            <a:xfrm>
              <a:off x="7848904" y="1043236"/>
              <a:ext cx="87027" cy="517563"/>
            </a:xfrm>
            <a:custGeom>
              <a:rect b="b" l="l" r="r" t="t"/>
              <a:pathLst>
                <a:path extrusionOk="0" h="257174" w="43243">
                  <a:moveTo>
                    <a:pt x="0" y="0"/>
                  </a:moveTo>
                  <a:lnTo>
                    <a:pt x="43244" y="0"/>
                  </a:lnTo>
                  <a:lnTo>
                    <a:pt x="43244" y="257175"/>
                  </a:lnTo>
                  <a:lnTo>
                    <a:pt x="0" y="257175"/>
                  </a:lnTo>
                  <a:close/>
                </a:path>
              </a:pathLst>
            </a:custGeom>
            <a:solidFill>
              <a:srgbClr val="B7B7B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35"/>
            <p:cNvSpPr/>
            <p:nvPr/>
          </p:nvSpPr>
          <p:spPr>
            <a:xfrm>
              <a:off x="7705873" y="699271"/>
              <a:ext cx="153352" cy="1207651"/>
            </a:xfrm>
            <a:custGeom>
              <a:rect b="b" l="l" r="r" t="t"/>
              <a:pathLst>
                <a:path extrusionOk="0" h="600075" w="76200">
                  <a:moveTo>
                    <a:pt x="58388" y="600075"/>
                  </a:moveTo>
                  <a:lnTo>
                    <a:pt x="17812" y="600075"/>
                  </a:lnTo>
                  <a:cubicBezTo>
                    <a:pt x="8001" y="600075"/>
                    <a:pt x="0" y="592074"/>
                    <a:pt x="0" y="582263"/>
                  </a:cubicBezTo>
                  <a:lnTo>
                    <a:pt x="0" y="17812"/>
                  </a:lnTo>
                  <a:cubicBezTo>
                    <a:pt x="0" y="8001"/>
                    <a:pt x="8001" y="0"/>
                    <a:pt x="17812" y="0"/>
                  </a:cubicBezTo>
                  <a:lnTo>
                    <a:pt x="58388" y="0"/>
                  </a:lnTo>
                  <a:cubicBezTo>
                    <a:pt x="68199" y="0"/>
                    <a:pt x="76200" y="8001"/>
                    <a:pt x="76200" y="17812"/>
                  </a:cubicBezTo>
                  <a:lnTo>
                    <a:pt x="76200" y="582263"/>
                  </a:lnTo>
                  <a:cubicBezTo>
                    <a:pt x="76200" y="592074"/>
                    <a:pt x="68199" y="600075"/>
                    <a:pt x="58388" y="600075"/>
                  </a:cubicBez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35"/>
            <p:cNvSpPr/>
            <p:nvPr/>
          </p:nvSpPr>
          <p:spPr>
            <a:xfrm>
              <a:off x="7705873" y="705598"/>
              <a:ext cx="153352" cy="150859"/>
            </a:xfrm>
            <a:custGeom>
              <a:rect b="b" l="l" r="r" t="t"/>
              <a:pathLst>
                <a:path extrusionOk="0" h="74961" w="76200">
                  <a:moveTo>
                    <a:pt x="76200" y="17812"/>
                  </a:moveTo>
                  <a:cubicBezTo>
                    <a:pt x="76200" y="8001"/>
                    <a:pt x="68199" y="0"/>
                    <a:pt x="58388" y="0"/>
                  </a:cubicBezTo>
                  <a:lnTo>
                    <a:pt x="17812" y="0"/>
                  </a:lnTo>
                  <a:cubicBezTo>
                    <a:pt x="8001" y="0"/>
                    <a:pt x="0" y="8001"/>
                    <a:pt x="0" y="17812"/>
                  </a:cubicBezTo>
                  <a:lnTo>
                    <a:pt x="0" y="74962"/>
                  </a:lnTo>
                  <a:cubicBezTo>
                    <a:pt x="0" y="65151"/>
                    <a:pt x="8001" y="57150"/>
                    <a:pt x="17812" y="57150"/>
                  </a:cubicBezTo>
                  <a:lnTo>
                    <a:pt x="58388" y="57150"/>
                  </a:lnTo>
                  <a:cubicBezTo>
                    <a:pt x="68199" y="57150"/>
                    <a:pt x="76200" y="65151"/>
                    <a:pt x="76200" y="74962"/>
                  </a:cubicBezTo>
                  <a:lnTo>
                    <a:pt x="76200" y="17812"/>
                  </a:lnTo>
                  <a:close/>
                </a:path>
              </a:pathLst>
            </a:custGeom>
            <a:solidFill>
              <a:srgbClr val="FFFFFF">
                <a:alpha val="294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35"/>
            <p:cNvSpPr/>
            <p:nvPr/>
          </p:nvSpPr>
          <p:spPr>
            <a:xfrm>
              <a:off x="7705873" y="1715637"/>
              <a:ext cx="153352" cy="189390"/>
            </a:xfrm>
            <a:custGeom>
              <a:rect b="b" l="l" r="r" t="t"/>
              <a:pathLst>
                <a:path extrusionOk="0" h="94107" w="76200">
                  <a:moveTo>
                    <a:pt x="58388" y="17812"/>
                  </a:moveTo>
                  <a:lnTo>
                    <a:pt x="17812" y="17812"/>
                  </a:lnTo>
                  <a:cubicBezTo>
                    <a:pt x="8001" y="17812"/>
                    <a:pt x="0" y="9811"/>
                    <a:pt x="0" y="0"/>
                  </a:cubicBezTo>
                  <a:lnTo>
                    <a:pt x="0" y="76295"/>
                  </a:lnTo>
                  <a:cubicBezTo>
                    <a:pt x="0" y="86106"/>
                    <a:pt x="8001" y="94107"/>
                    <a:pt x="17812" y="94107"/>
                  </a:cubicBezTo>
                  <a:lnTo>
                    <a:pt x="58388" y="94107"/>
                  </a:lnTo>
                  <a:cubicBezTo>
                    <a:pt x="68199" y="94107"/>
                    <a:pt x="76200" y="86106"/>
                    <a:pt x="76200" y="76295"/>
                  </a:cubicBezTo>
                  <a:lnTo>
                    <a:pt x="76200" y="0"/>
                  </a:lnTo>
                  <a:cubicBezTo>
                    <a:pt x="76200" y="9811"/>
                    <a:pt x="68199" y="17812"/>
                    <a:pt x="58388" y="17812"/>
                  </a:cubicBezTo>
                  <a:close/>
                </a:path>
              </a:pathLst>
            </a:custGeom>
            <a:solidFill>
              <a:srgbClr val="000000">
                <a:alpha val="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35"/>
            <p:cNvSpPr/>
            <p:nvPr/>
          </p:nvSpPr>
          <p:spPr>
            <a:xfrm>
              <a:off x="7859258" y="1067395"/>
              <a:ext cx="1054298" cy="210860"/>
            </a:xfrm>
            <a:custGeom>
              <a:rect b="b" l="l" r="r" t="t"/>
              <a:pathLst>
                <a:path extrusionOk="0" h="104775" w="523875">
                  <a:moveTo>
                    <a:pt x="171450" y="0"/>
                  </a:moveTo>
                  <a:lnTo>
                    <a:pt x="0" y="0"/>
                  </a:lnTo>
                  <a:lnTo>
                    <a:pt x="0" y="57150"/>
                  </a:lnTo>
                  <a:lnTo>
                    <a:pt x="171450" y="57150"/>
                  </a:lnTo>
                  <a:cubicBezTo>
                    <a:pt x="216027" y="57150"/>
                    <a:pt x="255746" y="75724"/>
                    <a:pt x="281940" y="104775"/>
                  </a:cubicBezTo>
                  <a:lnTo>
                    <a:pt x="523875" y="104775"/>
                  </a:lnTo>
                  <a:lnTo>
                    <a:pt x="523875" y="47625"/>
                  </a:lnTo>
                  <a:lnTo>
                    <a:pt x="281940" y="47625"/>
                  </a:lnTo>
                  <a:cubicBezTo>
                    <a:pt x="255746" y="18574"/>
                    <a:pt x="216027" y="0"/>
                    <a:pt x="171450" y="0"/>
                  </a:cubicBezTo>
                  <a:close/>
                </a:path>
              </a:pathLst>
            </a:custGeom>
            <a:solidFill>
              <a:srgbClr val="FFFFFF">
                <a:alpha val="294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35"/>
            <p:cNvSpPr/>
            <p:nvPr/>
          </p:nvSpPr>
          <p:spPr>
            <a:xfrm>
              <a:off x="7859258" y="1313002"/>
              <a:ext cx="1054298" cy="249198"/>
            </a:xfrm>
            <a:custGeom>
              <a:rect b="b" l="l" r="r" t="t"/>
              <a:pathLst>
                <a:path extrusionOk="0" h="123825" w="523875">
                  <a:moveTo>
                    <a:pt x="523875" y="0"/>
                  </a:moveTo>
                  <a:lnTo>
                    <a:pt x="281940" y="0"/>
                  </a:lnTo>
                  <a:cubicBezTo>
                    <a:pt x="278987" y="3334"/>
                    <a:pt x="275749" y="6572"/>
                    <a:pt x="272415" y="9620"/>
                  </a:cubicBezTo>
                  <a:cubicBezTo>
                    <a:pt x="246602" y="33052"/>
                    <a:pt x="210884" y="47530"/>
                    <a:pt x="171450" y="47530"/>
                  </a:cubicBezTo>
                  <a:lnTo>
                    <a:pt x="0" y="47530"/>
                  </a:lnTo>
                  <a:lnTo>
                    <a:pt x="0" y="123825"/>
                  </a:lnTo>
                  <a:lnTo>
                    <a:pt x="171450" y="123825"/>
                  </a:lnTo>
                  <a:cubicBezTo>
                    <a:pt x="210884" y="123825"/>
                    <a:pt x="246602" y="109252"/>
                    <a:pt x="272415" y="85916"/>
                  </a:cubicBezTo>
                  <a:cubicBezTo>
                    <a:pt x="275749" y="82772"/>
                    <a:pt x="278987" y="79534"/>
                    <a:pt x="281940" y="76295"/>
                  </a:cubicBezTo>
                  <a:lnTo>
                    <a:pt x="523875" y="76295"/>
                  </a:lnTo>
                  <a:lnTo>
                    <a:pt x="523875" y="0"/>
                  </a:lnTo>
                  <a:close/>
                </a:path>
              </a:pathLst>
            </a:custGeom>
            <a:solidFill>
              <a:srgbClr val="000000">
                <a:alpha val="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1" name="Google Shape;971;p35"/>
          <p:cNvSpPr txBox="1"/>
          <p:nvPr>
            <p:ph type="title"/>
          </p:nvPr>
        </p:nvSpPr>
        <p:spPr>
          <a:xfrm>
            <a:off x="6216150" y="460525"/>
            <a:ext cx="55815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000"/>
              <a:buNone/>
            </a:pPr>
            <a:r>
              <a:rPr lang="en">
                <a:solidFill>
                  <a:schemeClr val="accent6"/>
                </a:solidFill>
              </a:rPr>
              <a:t>Overlaying the Heatmap</a:t>
            </a:r>
            <a:endParaRPr>
              <a:solidFill>
                <a:schemeClr val="accent6"/>
              </a:solidFill>
            </a:endParaRPr>
          </a:p>
        </p:txBody>
      </p:sp>
      <p:sp>
        <p:nvSpPr>
          <p:cNvPr id="972" name="Google Shape;972;p35"/>
          <p:cNvSpPr txBox="1"/>
          <p:nvPr>
            <p:ph idx="1" type="body"/>
          </p:nvPr>
        </p:nvSpPr>
        <p:spPr>
          <a:xfrm>
            <a:off x="6216150" y="1270588"/>
            <a:ext cx="5581500" cy="2049600"/>
          </a:xfrm>
          <a:prstGeom prst="rect">
            <a:avLst/>
          </a:prstGeom>
          <a:noFill/>
          <a:ln>
            <a:noFill/>
          </a:ln>
        </p:spPr>
        <p:txBody>
          <a:bodyPr anchorCtr="0" anchor="t" bIns="121900" lIns="121900" spcFirstLastPara="1" rIns="121900" wrap="square" tIns="121900">
            <a:noAutofit/>
          </a:bodyPr>
          <a:lstStyle/>
          <a:p>
            <a:pPr indent="-349250" lvl="0" marL="457200" rtl="0" algn="l">
              <a:lnSpc>
                <a:spcPct val="115000"/>
              </a:lnSpc>
              <a:spcBef>
                <a:spcPts val="0"/>
              </a:spcBef>
              <a:spcAft>
                <a:spcPts val="0"/>
              </a:spcAft>
              <a:buSzPts val="1900"/>
              <a:buChar char="●"/>
            </a:pPr>
            <a:r>
              <a:rPr lang="en"/>
              <a:t>By overlaying the heatmap over the image, we can visually see what portions of the image are “important” to why it predicted Meningioma. </a:t>
            </a:r>
            <a:endParaRPr/>
          </a:p>
          <a:p>
            <a:pPr indent="-349250" lvl="0" marL="457200" rtl="0" algn="l">
              <a:lnSpc>
                <a:spcPct val="115000"/>
              </a:lnSpc>
              <a:spcBef>
                <a:spcPts val="0"/>
              </a:spcBef>
              <a:spcAft>
                <a:spcPts val="0"/>
              </a:spcAft>
              <a:buSzPts val="1900"/>
              <a:buChar char="●"/>
            </a:pPr>
            <a:r>
              <a:rPr lang="en"/>
              <a:t>The goal, and the usual </a:t>
            </a:r>
            <a:r>
              <a:rPr lang="en"/>
              <a:t>occurrence</a:t>
            </a:r>
            <a:r>
              <a:rPr lang="en"/>
              <a:t>, is that the tumor is a deciding factor. </a:t>
            </a:r>
            <a:endParaRPr/>
          </a:p>
          <a:p>
            <a:pPr indent="-349250" lvl="0" marL="457200" rtl="0" algn="l">
              <a:lnSpc>
                <a:spcPct val="115000"/>
              </a:lnSpc>
              <a:spcBef>
                <a:spcPts val="0"/>
              </a:spcBef>
              <a:spcAft>
                <a:spcPts val="0"/>
              </a:spcAft>
              <a:buSzPts val="1900"/>
              <a:buChar char="●"/>
            </a:pPr>
            <a:r>
              <a:rPr lang="en"/>
              <a:t>So the model can not only predict what cancer is present in an MRI scan, but also tell the user where it is located.</a:t>
            </a:r>
            <a:endParaRPr/>
          </a:p>
        </p:txBody>
      </p:sp>
      <p:grpSp>
        <p:nvGrpSpPr>
          <p:cNvPr id="973" name="Google Shape;973;p35"/>
          <p:cNvGrpSpPr/>
          <p:nvPr/>
        </p:nvGrpSpPr>
        <p:grpSpPr>
          <a:xfrm rot="-1497997">
            <a:off x="9887210" y="5237659"/>
            <a:ext cx="1857968" cy="1095463"/>
            <a:chOff x="6939816" y="-4816742"/>
            <a:chExt cx="15875100" cy="9360000"/>
          </a:xfrm>
        </p:grpSpPr>
        <p:sp>
          <p:nvSpPr>
            <p:cNvPr id="974" name="Google Shape;974;p35"/>
            <p:cNvSpPr/>
            <p:nvPr/>
          </p:nvSpPr>
          <p:spPr>
            <a:xfrm>
              <a:off x="6939816" y="-4816742"/>
              <a:ext cx="15875100" cy="9360000"/>
            </a:xfrm>
            <a:prstGeom prst="roundRect">
              <a:avLst>
                <a:gd fmla="val 9804" name="adj"/>
              </a:avLst>
            </a:prstGeom>
            <a:solidFill>
              <a:srgbClr val="CCCC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975" name="Google Shape;975;p35"/>
            <p:cNvGrpSpPr/>
            <p:nvPr/>
          </p:nvGrpSpPr>
          <p:grpSpPr>
            <a:xfrm>
              <a:off x="8127334" y="-3984408"/>
              <a:ext cx="13500787" cy="7693813"/>
              <a:chOff x="7983853" y="-4026820"/>
              <a:chExt cx="13500787" cy="7693813"/>
            </a:xfrm>
          </p:grpSpPr>
          <p:grpSp>
            <p:nvGrpSpPr>
              <p:cNvPr id="976" name="Google Shape;976;p35"/>
              <p:cNvGrpSpPr/>
              <p:nvPr/>
            </p:nvGrpSpPr>
            <p:grpSpPr>
              <a:xfrm>
                <a:off x="7983853" y="-4026820"/>
                <a:ext cx="1461187" cy="7693813"/>
                <a:chOff x="7545703" y="-4320340"/>
                <a:chExt cx="1461187" cy="7693813"/>
              </a:xfrm>
            </p:grpSpPr>
            <p:grpSp>
              <p:nvGrpSpPr>
                <p:cNvPr id="977" name="Google Shape;977;p35"/>
                <p:cNvGrpSpPr/>
                <p:nvPr/>
              </p:nvGrpSpPr>
              <p:grpSpPr>
                <a:xfrm>
                  <a:off x="7545703" y="-4320340"/>
                  <a:ext cx="1461187" cy="3559963"/>
                  <a:chOff x="4661232" y="-202131"/>
                  <a:chExt cx="1461187" cy="3559963"/>
                </a:xfrm>
              </p:grpSpPr>
              <p:sp>
                <p:nvSpPr>
                  <p:cNvPr id="978" name="Google Shape;978;p35"/>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9" name="Google Shape;979;p35"/>
                  <p:cNvGrpSpPr/>
                  <p:nvPr/>
                </p:nvGrpSpPr>
                <p:grpSpPr>
                  <a:xfrm>
                    <a:off x="4714945" y="-119184"/>
                    <a:ext cx="1352950" cy="3388774"/>
                    <a:chOff x="6000750" y="3189974"/>
                    <a:chExt cx="190500" cy="477151"/>
                  </a:xfrm>
                </p:grpSpPr>
                <p:sp>
                  <p:nvSpPr>
                    <p:cNvPr id="980" name="Google Shape;980;p35"/>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35"/>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35"/>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35"/>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84" name="Google Shape;984;p35"/>
                <p:cNvGrpSpPr/>
                <p:nvPr/>
              </p:nvGrpSpPr>
              <p:grpSpPr>
                <a:xfrm>
                  <a:off x="7545703" y="-186490"/>
                  <a:ext cx="1461187" cy="3559963"/>
                  <a:chOff x="4661232" y="-202131"/>
                  <a:chExt cx="1461187" cy="3559963"/>
                </a:xfrm>
              </p:grpSpPr>
              <p:sp>
                <p:nvSpPr>
                  <p:cNvPr id="985" name="Google Shape;985;p35"/>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6" name="Google Shape;986;p35"/>
                  <p:cNvGrpSpPr/>
                  <p:nvPr/>
                </p:nvGrpSpPr>
                <p:grpSpPr>
                  <a:xfrm>
                    <a:off x="4714945" y="-119184"/>
                    <a:ext cx="1352950" cy="3388774"/>
                    <a:chOff x="6000750" y="3189974"/>
                    <a:chExt cx="190500" cy="477151"/>
                  </a:xfrm>
                </p:grpSpPr>
                <p:sp>
                  <p:nvSpPr>
                    <p:cNvPr id="987" name="Google Shape;987;p35"/>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35"/>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35"/>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35"/>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991" name="Google Shape;991;p35"/>
              <p:cNvGrpSpPr/>
              <p:nvPr/>
            </p:nvGrpSpPr>
            <p:grpSpPr>
              <a:xfrm>
                <a:off x="10993753" y="-4026820"/>
                <a:ext cx="1461187" cy="7693813"/>
                <a:chOff x="7545703" y="-4320340"/>
                <a:chExt cx="1461187" cy="7693813"/>
              </a:xfrm>
            </p:grpSpPr>
            <p:grpSp>
              <p:nvGrpSpPr>
                <p:cNvPr id="992" name="Google Shape;992;p35"/>
                <p:cNvGrpSpPr/>
                <p:nvPr/>
              </p:nvGrpSpPr>
              <p:grpSpPr>
                <a:xfrm>
                  <a:off x="7545703" y="-4320340"/>
                  <a:ext cx="1461187" cy="3559963"/>
                  <a:chOff x="4661232" y="-202131"/>
                  <a:chExt cx="1461187" cy="3559963"/>
                </a:xfrm>
              </p:grpSpPr>
              <p:sp>
                <p:nvSpPr>
                  <p:cNvPr id="993" name="Google Shape;993;p35"/>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94" name="Google Shape;994;p35"/>
                  <p:cNvGrpSpPr/>
                  <p:nvPr/>
                </p:nvGrpSpPr>
                <p:grpSpPr>
                  <a:xfrm>
                    <a:off x="4714945" y="-119184"/>
                    <a:ext cx="1352950" cy="3388774"/>
                    <a:chOff x="6000750" y="3189974"/>
                    <a:chExt cx="190500" cy="477151"/>
                  </a:xfrm>
                </p:grpSpPr>
                <p:sp>
                  <p:nvSpPr>
                    <p:cNvPr id="995" name="Google Shape;995;p35"/>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35"/>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35"/>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35"/>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99" name="Google Shape;999;p35"/>
                <p:cNvGrpSpPr/>
                <p:nvPr/>
              </p:nvGrpSpPr>
              <p:grpSpPr>
                <a:xfrm>
                  <a:off x="7545703" y="-186490"/>
                  <a:ext cx="1461187" cy="3559963"/>
                  <a:chOff x="4661232" y="-202131"/>
                  <a:chExt cx="1461187" cy="3559963"/>
                </a:xfrm>
              </p:grpSpPr>
              <p:sp>
                <p:nvSpPr>
                  <p:cNvPr id="1000" name="Google Shape;1000;p35"/>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1" name="Google Shape;1001;p35"/>
                  <p:cNvGrpSpPr/>
                  <p:nvPr/>
                </p:nvGrpSpPr>
                <p:grpSpPr>
                  <a:xfrm>
                    <a:off x="4714945" y="-119184"/>
                    <a:ext cx="1352950" cy="3388774"/>
                    <a:chOff x="6000750" y="3189974"/>
                    <a:chExt cx="190500" cy="477151"/>
                  </a:xfrm>
                </p:grpSpPr>
                <p:sp>
                  <p:nvSpPr>
                    <p:cNvPr id="1002" name="Google Shape;1002;p35"/>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35"/>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35"/>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35"/>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006" name="Google Shape;1006;p35"/>
              <p:cNvGrpSpPr/>
              <p:nvPr/>
            </p:nvGrpSpPr>
            <p:grpSpPr>
              <a:xfrm>
                <a:off x="14003653" y="-4026820"/>
                <a:ext cx="1461187" cy="7693813"/>
                <a:chOff x="7545703" y="-4320340"/>
                <a:chExt cx="1461187" cy="7693813"/>
              </a:xfrm>
            </p:grpSpPr>
            <p:grpSp>
              <p:nvGrpSpPr>
                <p:cNvPr id="1007" name="Google Shape;1007;p35"/>
                <p:cNvGrpSpPr/>
                <p:nvPr/>
              </p:nvGrpSpPr>
              <p:grpSpPr>
                <a:xfrm>
                  <a:off x="7545703" y="-4320340"/>
                  <a:ext cx="1461187" cy="3559963"/>
                  <a:chOff x="4661232" y="-202131"/>
                  <a:chExt cx="1461187" cy="3559963"/>
                </a:xfrm>
              </p:grpSpPr>
              <p:sp>
                <p:nvSpPr>
                  <p:cNvPr id="1008" name="Google Shape;1008;p35"/>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9" name="Google Shape;1009;p35"/>
                  <p:cNvGrpSpPr/>
                  <p:nvPr/>
                </p:nvGrpSpPr>
                <p:grpSpPr>
                  <a:xfrm>
                    <a:off x="4714945" y="-119184"/>
                    <a:ext cx="1352950" cy="3388774"/>
                    <a:chOff x="6000750" y="3189974"/>
                    <a:chExt cx="190500" cy="477151"/>
                  </a:xfrm>
                </p:grpSpPr>
                <p:sp>
                  <p:nvSpPr>
                    <p:cNvPr id="1010" name="Google Shape;1010;p35"/>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35"/>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35"/>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35"/>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14" name="Google Shape;1014;p35"/>
                <p:cNvGrpSpPr/>
                <p:nvPr/>
              </p:nvGrpSpPr>
              <p:grpSpPr>
                <a:xfrm>
                  <a:off x="7545703" y="-186490"/>
                  <a:ext cx="1461187" cy="3559963"/>
                  <a:chOff x="4661232" y="-202131"/>
                  <a:chExt cx="1461187" cy="3559963"/>
                </a:xfrm>
              </p:grpSpPr>
              <p:sp>
                <p:nvSpPr>
                  <p:cNvPr id="1015" name="Google Shape;1015;p35"/>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6" name="Google Shape;1016;p35"/>
                  <p:cNvGrpSpPr/>
                  <p:nvPr/>
                </p:nvGrpSpPr>
                <p:grpSpPr>
                  <a:xfrm>
                    <a:off x="4714945" y="-119184"/>
                    <a:ext cx="1352950" cy="3388774"/>
                    <a:chOff x="6000750" y="3189974"/>
                    <a:chExt cx="190500" cy="477151"/>
                  </a:xfrm>
                </p:grpSpPr>
                <p:sp>
                  <p:nvSpPr>
                    <p:cNvPr id="1017" name="Google Shape;1017;p35"/>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35"/>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35"/>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35"/>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021" name="Google Shape;1021;p35"/>
              <p:cNvGrpSpPr/>
              <p:nvPr/>
            </p:nvGrpSpPr>
            <p:grpSpPr>
              <a:xfrm>
                <a:off x="17013553" y="-4026820"/>
                <a:ext cx="1461187" cy="7693813"/>
                <a:chOff x="7545703" y="-4320340"/>
                <a:chExt cx="1461187" cy="7693813"/>
              </a:xfrm>
            </p:grpSpPr>
            <p:grpSp>
              <p:nvGrpSpPr>
                <p:cNvPr id="1022" name="Google Shape;1022;p35"/>
                <p:cNvGrpSpPr/>
                <p:nvPr/>
              </p:nvGrpSpPr>
              <p:grpSpPr>
                <a:xfrm>
                  <a:off x="7545703" y="-4320340"/>
                  <a:ext cx="1461187" cy="3559963"/>
                  <a:chOff x="4661232" y="-202131"/>
                  <a:chExt cx="1461187" cy="3559963"/>
                </a:xfrm>
              </p:grpSpPr>
              <p:sp>
                <p:nvSpPr>
                  <p:cNvPr id="1023" name="Google Shape;1023;p35"/>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24" name="Google Shape;1024;p35"/>
                  <p:cNvGrpSpPr/>
                  <p:nvPr/>
                </p:nvGrpSpPr>
                <p:grpSpPr>
                  <a:xfrm>
                    <a:off x="4714945" y="-119184"/>
                    <a:ext cx="1352950" cy="3388774"/>
                    <a:chOff x="6000750" y="3189974"/>
                    <a:chExt cx="190500" cy="477151"/>
                  </a:xfrm>
                </p:grpSpPr>
                <p:sp>
                  <p:nvSpPr>
                    <p:cNvPr id="1025" name="Google Shape;1025;p35"/>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35"/>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35"/>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35"/>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29" name="Google Shape;1029;p35"/>
                <p:cNvGrpSpPr/>
                <p:nvPr/>
              </p:nvGrpSpPr>
              <p:grpSpPr>
                <a:xfrm>
                  <a:off x="7545703" y="-186490"/>
                  <a:ext cx="1461187" cy="3559963"/>
                  <a:chOff x="4661232" y="-202131"/>
                  <a:chExt cx="1461187" cy="3559963"/>
                </a:xfrm>
              </p:grpSpPr>
              <p:sp>
                <p:nvSpPr>
                  <p:cNvPr id="1030" name="Google Shape;1030;p35"/>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1" name="Google Shape;1031;p35"/>
                  <p:cNvGrpSpPr/>
                  <p:nvPr/>
                </p:nvGrpSpPr>
                <p:grpSpPr>
                  <a:xfrm>
                    <a:off x="4714945" y="-119184"/>
                    <a:ext cx="1352950" cy="3388774"/>
                    <a:chOff x="6000750" y="3189974"/>
                    <a:chExt cx="190500" cy="477151"/>
                  </a:xfrm>
                </p:grpSpPr>
                <p:sp>
                  <p:nvSpPr>
                    <p:cNvPr id="1032" name="Google Shape;1032;p35"/>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35"/>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35"/>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35"/>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036" name="Google Shape;1036;p35"/>
              <p:cNvGrpSpPr/>
              <p:nvPr/>
            </p:nvGrpSpPr>
            <p:grpSpPr>
              <a:xfrm>
                <a:off x="20023453" y="-4026820"/>
                <a:ext cx="1461187" cy="7693813"/>
                <a:chOff x="7545703" y="-4320340"/>
                <a:chExt cx="1461187" cy="7693813"/>
              </a:xfrm>
            </p:grpSpPr>
            <p:grpSp>
              <p:nvGrpSpPr>
                <p:cNvPr id="1037" name="Google Shape;1037;p35"/>
                <p:cNvGrpSpPr/>
                <p:nvPr/>
              </p:nvGrpSpPr>
              <p:grpSpPr>
                <a:xfrm>
                  <a:off x="7545703" y="-4320340"/>
                  <a:ext cx="1461187" cy="3559963"/>
                  <a:chOff x="4661232" y="-202131"/>
                  <a:chExt cx="1461187" cy="3559963"/>
                </a:xfrm>
              </p:grpSpPr>
              <p:sp>
                <p:nvSpPr>
                  <p:cNvPr id="1038" name="Google Shape;1038;p35"/>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9" name="Google Shape;1039;p35"/>
                  <p:cNvGrpSpPr/>
                  <p:nvPr/>
                </p:nvGrpSpPr>
                <p:grpSpPr>
                  <a:xfrm>
                    <a:off x="4714945" y="-119184"/>
                    <a:ext cx="1352950" cy="3388774"/>
                    <a:chOff x="6000750" y="3189974"/>
                    <a:chExt cx="190500" cy="477151"/>
                  </a:xfrm>
                </p:grpSpPr>
                <p:sp>
                  <p:nvSpPr>
                    <p:cNvPr id="1040" name="Google Shape;1040;p35"/>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35"/>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35"/>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35"/>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44" name="Google Shape;1044;p35"/>
                <p:cNvGrpSpPr/>
                <p:nvPr/>
              </p:nvGrpSpPr>
              <p:grpSpPr>
                <a:xfrm>
                  <a:off x="7545703" y="-186490"/>
                  <a:ext cx="1461187" cy="3559963"/>
                  <a:chOff x="4661232" y="-202131"/>
                  <a:chExt cx="1461187" cy="3559963"/>
                </a:xfrm>
              </p:grpSpPr>
              <p:sp>
                <p:nvSpPr>
                  <p:cNvPr id="1045" name="Google Shape;1045;p35"/>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6" name="Google Shape;1046;p35"/>
                  <p:cNvGrpSpPr/>
                  <p:nvPr/>
                </p:nvGrpSpPr>
                <p:grpSpPr>
                  <a:xfrm>
                    <a:off x="4714945" y="-119184"/>
                    <a:ext cx="1352950" cy="3388774"/>
                    <a:chOff x="6000750" y="3189974"/>
                    <a:chExt cx="190500" cy="477151"/>
                  </a:xfrm>
                </p:grpSpPr>
                <p:sp>
                  <p:nvSpPr>
                    <p:cNvPr id="1047" name="Google Shape;1047;p35"/>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35"/>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35"/>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35"/>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grpSp>
        <p:nvGrpSpPr>
          <p:cNvPr id="1051" name="Google Shape;1051;p35"/>
          <p:cNvGrpSpPr/>
          <p:nvPr/>
        </p:nvGrpSpPr>
        <p:grpSpPr>
          <a:xfrm>
            <a:off x="11138929" y="5032409"/>
            <a:ext cx="813801" cy="1505950"/>
            <a:chOff x="397406" y="5005156"/>
            <a:chExt cx="813801" cy="1505950"/>
          </a:xfrm>
        </p:grpSpPr>
        <p:grpSp>
          <p:nvGrpSpPr>
            <p:cNvPr id="1052" name="Google Shape;1052;p35"/>
            <p:cNvGrpSpPr/>
            <p:nvPr/>
          </p:nvGrpSpPr>
          <p:grpSpPr>
            <a:xfrm>
              <a:off x="397406" y="5005156"/>
              <a:ext cx="813801" cy="1505950"/>
              <a:chOff x="407985" y="1459626"/>
              <a:chExt cx="2729961" cy="5051828"/>
            </a:xfrm>
          </p:grpSpPr>
          <p:sp>
            <p:nvSpPr>
              <p:cNvPr id="1053" name="Google Shape;1053;p35"/>
              <p:cNvSpPr/>
              <p:nvPr/>
            </p:nvSpPr>
            <p:spPr>
              <a:xfrm>
                <a:off x="616889" y="2569895"/>
                <a:ext cx="2304419" cy="3937318"/>
              </a:xfrm>
              <a:custGeom>
                <a:rect b="b" l="l" r="r" t="t"/>
                <a:pathLst>
                  <a:path extrusionOk="0" h="1278350" w="748188">
                    <a:moveTo>
                      <a:pt x="0" y="0"/>
                    </a:moveTo>
                    <a:lnTo>
                      <a:pt x="748189" y="0"/>
                    </a:lnTo>
                    <a:lnTo>
                      <a:pt x="748189" y="1278350"/>
                    </a:lnTo>
                    <a:lnTo>
                      <a:pt x="0" y="127835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35"/>
              <p:cNvSpPr/>
              <p:nvPr/>
            </p:nvSpPr>
            <p:spPr>
              <a:xfrm>
                <a:off x="411847" y="1459626"/>
                <a:ext cx="2714552" cy="1102776"/>
              </a:xfrm>
              <a:custGeom>
                <a:rect b="b" l="l" r="r" t="t"/>
                <a:pathLst>
                  <a:path extrusionOk="0" h="358044" w="881348">
                    <a:moveTo>
                      <a:pt x="881348" y="282131"/>
                    </a:moveTo>
                    <a:lnTo>
                      <a:pt x="881348" y="358045"/>
                    </a:lnTo>
                    <a:lnTo>
                      <a:pt x="0" y="358045"/>
                    </a:lnTo>
                    <a:lnTo>
                      <a:pt x="0" y="282131"/>
                    </a:lnTo>
                    <a:lnTo>
                      <a:pt x="32099" y="282131"/>
                    </a:lnTo>
                    <a:lnTo>
                      <a:pt x="32099" y="108490"/>
                    </a:lnTo>
                    <a:lnTo>
                      <a:pt x="73438" y="108490"/>
                    </a:lnTo>
                    <a:lnTo>
                      <a:pt x="73438" y="0"/>
                    </a:lnTo>
                    <a:lnTo>
                      <a:pt x="807911" y="0"/>
                    </a:lnTo>
                    <a:lnTo>
                      <a:pt x="807911" y="108490"/>
                    </a:lnTo>
                    <a:lnTo>
                      <a:pt x="849154" y="108490"/>
                    </a:lnTo>
                    <a:lnTo>
                      <a:pt x="849154" y="282131"/>
                    </a:lnTo>
                    <a:close/>
                  </a:path>
                </a:pathLst>
              </a:custGeom>
              <a:solidFill>
                <a:srgbClr val="F5F5F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5" name="Google Shape;1055;p35"/>
              <p:cNvGrpSpPr/>
              <p:nvPr/>
            </p:nvGrpSpPr>
            <p:grpSpPr>
              <a:xfrm>
                <a:off x="579193" y="1526435"/>
                <a:ext cx="2378917" cy="768526"/>
                <a:chOff x="5700807" y="2631566"/>
                <a:chExt cx="772476" cy="249554"/>
              </a:xfrm>
            </p:grpSpPr>
            <p:grpSp>
              <p:nvGrpSpPr>
                <p:cNvPr id="1056" name="Google Shape;1056;p35"/>
                <p:cNvGrpSpPr/>
                <p:nvPr/>
              </p:nvGrpSpPr>
              <p:grpSpPr>
                <a:xfrm>
                  <a:off x="5700807" y="2735960"/>
                  <a:ext cx="22097" cy="145160"/>
                  <a:chOff x="5700807" y="2735960"/>
                  <a:chExt cx="22097" cy="145160"/>
                </a:xfrm>
              </p:grpSpPr>
              <p:sp>
                <p:nvSpPr>
                  <p:cNvPr id="1057" name="Google Shape;1057;p35"/>
                  <p:cNvSpPr/>
                  <p:nvPr/>
                </p:nvSpPr>
                <p:spPr>
                  <a:xfrm>
                    <a:off x="5711856"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35"/>
                  <p:cNvSpPr/>
                  <p:nvPr/>
                </p:nvSpPr>
                <p:spPr>
                  <a:xfrm>
                    <a:off x="5700807"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9" name="Google Shape;1059;p35"/>
                <p:cNvGrpSpPr/>
                <p:nvPr/>
              </p:nvGrpSpPr>
              <p:grpSpPr>
                <a:xfrm>
                  <a:off x="5744908" y="2735960"/>
                  <a:ext cx="22097" cy="145160"/>
                  <a:chOff x="5744908" y="2735960"/>
                  <a:chExt cx="22097" cy="145160"/>
                </a:xfrm>
              </p:grpSpPr>
              <p:sp>
                <p:nvSpPr>
                  <p:cNvPr id="1060" name="Google Shape;1060;p35"/>
                  <p:cNvSpPr/>
                  <p:nvPr/>
                </p:nvSpPr>
                <p:spPr>
                  <a:xfrm>
                    <a:off x="5755957"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35"/>
                  <p:cNvSpPr/>
                  <p:nvPr/>
                </p:nvSpPr>
                <p:spPr>
                  <a:xfrm>
                    <a:off x="5744908"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2" name="Google Shape;1062;p35"/>
                <p:cNvGrpSpPr/>
                <p:nvPr/>
              </p:nvGrpSpPr>
              <p:grpSpPr>
                <a:xfrm>
                  <a:off x="5789103" y="2735960"/>
                  <a:ext cx="22098" cy="145160"/>
                  <a:chOff x="5789103" y="2735960"/>
                  <a:chExt cx="22098" cy="145160"/>
                </a:xfrm>
              </p:grpSpPr>
              <p:sp>
                <p:nvSpPr>
                  <p:cNvPr id="1063" name="Google Shape;1063;p35"/>
                  <p:cNvSpPr/>
                  <p:nvPr/>
                </p:nvSpPr>
                <p:spPr>
                  <a:xfrm>
                    <a:off x="5800153"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35"/>
                  <p:cNvSpPr/>
                  <p:nvPr/>
                </p:nvSpPr>
                <p:spPr>
                  <a:xfrm>
                    <a:off x="5789103" y="2735960"/>
                    <a:ext cx="22098" cy="145160"/>
                  </a:xfrm>
                  <a:custGeom>
                    <a:rect b="b" l="l" r="r" t="t"/>
                    <a:pathLst>
                      <a:path extrusionOk="0" h="145160" w="22098">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5" name="Google Shape;1065;p35"/>
                <p:cNvGrpSpPr/>
                <p:nvPr/>
              </p:nvGrpSpPr>
              <p:grpSpPr>
                <a:xfrm>
                  <a:off x="5833204" y="2735960"/>
                  <a:ext cx="22097" cy="145160"/>
                  <a:chOff x="5833204" y="2735960"/>
                  <a:chExt cx="22097" cy="145160"/>
                </a:xfrm>
              </p:grpSpPr>
              <p:sp>
                <p:nvSpPr>
                  <p:cNvPr id="1066" name="Google Shape;1066;p35"/>
                  <p:cNvSpPr/>
                  <p:nvPr/>
                </p:nvSpPr>
                <p:spPr>
                  <a:xfrm>
                    <a:off x="5844253"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35"/>
                  <p:cNvSpPr/>
                  <p:nvPr/>
                </p:nvSpPr>
                <p:spPr>
                  <a:xfrm>
                    <a:off x="5833204"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8" name="Google Shape;1068;p35"/>
                <p:cNvGrpSpPr/>
                <p:nvPr/>
              </p:nvGrpSpPr>
              <p:grpSpPr>
                <a:xfrm>
                  <a:off x="5877400" y="2735960"/>
                  <a:ext cx="22098" cy="145160"/>
                  <a:chOff x="5877400" y="2735960"/>
                  <a:chExt cx="22098" cy="145160"/>
                </a:xfrm>
              </p:grpSpPr>
              <p:sp>
                <p:nvSpPr>
                  <p:cNvPr id="1069" name="Google Shape;1069;p35"/>
                  <p:cNvSpPr/>
                  <p:nvPr/>
                </p:nvSpPr>
                <p:spPr>
                  <a:xfrm>
                    <a:off x="5888449"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35"/>
                  <p:cNvSpPr/>
                  <p:nvPr/>
                </p:nvSpPr>
                <p:spPr>
                  <a:xfrm>
                    <a:off x="5877400" y="2735960"/>
                    <a:ext cx="22098" cy="145160"/>
                  </a:xfrm>
                  <a:custGeom>
                    <a:rect b="b" l="l" r="r" t="t"/>
                    <a:pathLst>
                      <a:path extrusionOk="0" h="145160" w="22098">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1" name="Google Shape;1071;p35"/>
                <p:cNvGrpSpPr/>
                <p:nvPr/>
              </p:nvGrpSpPr>
              <p:grpSpPr>
                <a:xfrm>
                  <a:off x="5921501" y="2735960"/>
                  <a:ext cx="22097" cy="145160"/>
                  <a:chOff x="5921501" y="2735960"/>
                  <a:chExt cx="22097" cy="145160"/>
                </a:xfrm>
              </p:grpSpPr>
              <p:sp>
                <p:nvSpPr>
                  <p:cNvPr id="1072" name="Google Shape;1072;p35"/>
                  <p:cNvSpPr/>
                  <p:nvPr/>
                </p:nvSpPr>
                <p:spPr>
                  <a:xfrm>
                    <a:off x="5932550"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35"/>
                  <p:cNvSpPr/>
                  <p:nvPr/>
                </p:nvSpPr>
                <p:spPr>
                  <a:xfrm>
                    <a:off x="5921501"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4" name="Google Shape;1074;p35"/>
                <p:cNvGrpSpPr/>
                <p:nvPr/>
              </p:nvGrpSpPr>
              <p:grpSpPr>
                <a:xfrm>
                  <a:off x="5965697" y="2735960"/>
                  <a:ext cx="22097" cy="145160"/>
                  <a:chOff x="5965697" y="2735960"/>
                  <a:chExt cx="22097" cy="145160"/>
                </a:xfrm>
              </p:grpSpPr>
              <p:sp>
                <p:nvSpPr>
                  <p:cNvPr id="1075" name="Google Shape;1075;p35"/>
                  <p:cNvSpPr/>
                  <p:nvPr/>
                </p:nvSpPr>
                <p:spPr>
                  <a:xfrm>
                    <a:off x="5976746"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35"/>
                  <p:cNvSpPr/>
                  <p:nvPr/>
                </p:nvSpPr>
                <p:spPr>
                  <a:xfrm>
                    <a:off x="5965697"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7" name="Google Shape;1077;p35"/>
                <p:cNvGrpSpPr/>
                <p:nvPr/>
              </p:nvGrpSpPr>
              <p:grpSpPr>
                <a:xfrm>
                  <a:off x="6009798" y="2735960"/>
                  <a:ext cx="22097" cy="145160"/>
                  <a:chOff x="6009798" y="2735960"/>
                  <a:chExt cx="22097" cy="145160"/>
                </a:xfrm>
              </p:grpSpPr>
              <p:sp>
                <p:nvSpPr>
                  <p:cNvPr id="1078" name="Google Shape;1078;p35"/>
                  <p:cNvSpPr/>
                  <p:nvPr/>
                </p:nvSpPr>
                <p:spPr>
                  <a:xfrm>
                    <a:off x="6020847"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35"/>
                  <p:cNvSpPr/>
                  <p:nvPr/>
                </p:nvSpPr>
                <p:spPr>
                  <a:xfrm>
                    <a:off x="6009798"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0" name="Google Shape;1080;p35"/>
                <p:cNvGrpSpPr/>
                <p:nvPr/>
              </p:nvGrpSpPr>
              <p:grpSpPr>
                <a:xfrm>
                  <a:off x="6053994" y="2735960"/>
                  <a:ext cx="22097" cy="145160"/>
                  <a:chOff x="6053994" y="2735960"/>
                  <a:chExt cx="22097" cy="145160"/>
                </a:xfrm>
              </p:grpSpPr>
              <p:sp>
                <p:nvSpPr>
                  <p:cNvPr id="1081" name="Google Shape;1081;p35"/>
                  <p:cNvSpPr/>
                  <p:nvPr/>
                </p:nvSpPr>
                <p:spPr>
                  <a:xfrm>
                    <a:off x="6065043"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35"/>
                  <p:cNvSpPr/>
                  <p:nvPr/>
                </p:nvSpPr>
                <p:spPr>
                  <a:xfrm>
                    <a:off x="6053994"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03"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3" name="Google Shape;1083;p35"/>
                <p:cNvGrpSpPr/>
                <p:nvPr/>
              </p:nvGrpSpPr>
              <p:grpSpPr>
                <a:xfrm>
                  <a:off x="6098095" y="2735960"/>
                  <a:ext cx="22097" cy="145160"/>
                  <a:chOff x="6098095" y="2735960"/>
                  <a:chExt cx="22097" cy="145160"/>
                </a:xfrm>
              </p:grpSpPr>
              <p:sp>
                <p:nvSpPr>
                  <p:cNvPr id="1084" name="Google Shape;1084;p35"/>
                  <p:cNvSpPr/>
                  <p:nvPr/>
                </p:nvSpPr>
                <p:spPr>
                  <a:xfrm>
                    <a:off x="6109144"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35"/>
                  <p:cNvSpPr/>
                  <p:nvPr/>
                </p:nvSpPr>
                <p:spPr>
                  <a:xfrm>
                    <a:off x="6098095"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6" name="Google Shape;1086;p35"/>
                <p:cNvGrpSpPr/>
                <p:nvPr/>
              </p:nvGrpSpPr>
              <p:grpSpPr>
                <a:xfrm>
                  <a:off x="6142195" y="2735960"/>
                  <a:ext cx="22097" cy="145160"/>
                  <a:chOff x="6142195" y="2735960"/>
                  <a:chExt cx="22097" cy="145160"/>
                </a:xfrm>
              </p:grpSpPr>
              <p:sp>
                <p:nvSpPr>
                  <p:cNvPr id="1087" name="Google Shape;1087;p35"/>
                  <p:cNvSpPr/>
                  <p:nvPr/>
                </p:nvSpPr>
                <p:spPr>
                  <a:xfrm>
                    <a:off x="6153244"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35"/>
                  <p:cNvSpPr/>
                  <p:nvPr/>
                </p:nvSpPr>
                <p:spPr>
                  <a:xfrm>
                    <a:off x="6142195"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9" name="Google Shape;1089;p35"/>
                <p:cNvGrpSpPr/>
                <p:nvPr/>
              </p:nvGrpSpPr>
              <p:grpSpPr>
                <a:xfrm>
                  <a:off x="6186391" y="2735960"/>
                  <a:ext cx="22097" cy="145160"/>
                  <a:chOff x="6186391" y="2735960"/>
                  <a:chExt cx="22097" cy="145160"/>
                </a:xfrm>
              </p:grpSpPr>
              <p:sp>
                <p:nvSpPr>
                  <p:cNvPr id="1090" name="Google Shape;1090;p35"/>
                  <p:cNvSpPr/>
                  <p:nvPr/>
                </p:nvSpPr>
                <p:spPr>
                  <a:xfrm>
                    <a:off x="6197440"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35"/>
                  <p:cNvSpPr/>
                  <p:nvPr/>
                </p:nvSpPr>
                <p:spPr>
                  <a:xfrm>
                    <a:off x="6186391"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2" name="Google Shape;1092;p35"/>
                <p:cNvGrpSpPr/>
                <p:nvPr/>
              </p:nvGrpSpPr>
              <p:grpSpPr>
                <a:xfrm>
                  <a:off x="6230492" y="2735960"/>
                  <a:ext cx="22097" cy="145160"/>
                  <a:chOff x="6230492" y="2735960"/>
                  <a:chExt cx="22097" cy="145160"/>
                </a:xfrm>
              </p:grpSpPr>
              <p:sp>
                <p:nvSpPr>
                  <p:cNvPr id="1093" name="Google Shape;1093;p35"/>
                  <p:cNvSpPr/>
                  <p:nvPr/>
                </p:nvSpPr>
                <p:spPr>
                  <a:xfrm>
                    <a:off x="6241541"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35"/>
                  <p:cNvSpPr/>
                  <p:nvPr/>
                </p:nvSpPr>
                <p:spPr>
                  <a:xfrm>
                    <a:off x="6230492"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5" name="Google Shape;1095;p35"/>
                <p:cNvGrpSpPr/>
                <p:nvPr/>
              </p:nvGrpSpPr>
              <p:grpSpPr>
                <a:xfrm>
                  <a:off x="6274688" y="2735960"/>
                  <a:ext cx="22097" cy="145160"/>
                  <a:chOff x="6274688" y="2735960"/>
                  <a:chExt cx="22097" cy="145160"/>
                </a:xfrm>
              </p:grpSpPr>
              <p:sp>
                <p:nvSpPr>
                  <p:cNvPr id="1096" name="Google Shape;1096;p35"/>
                  <p:cNvSpPr/>
                  <p:nvPr/>
                </p:nvSpPr>
                <p:spPr>
                  <a:xfrm>
                    <a:off x="6285737"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35"/>
                  <p:cNvSpPr/>
                  <p:nvPr/>
                </p:nvSpPr>
                <p:spPr>
                  <a:xfrm>
                    <a:off x="6274688"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8" name="Google Shape;1098;p35"/>
                <p:cNvGrpSpPr/>
                <p:nvPr/>
              </p:nvGrpSpPr>
              <p:grpSpPr>
                <a:xfrm>
                  <a:off x="6318789" y="2735960"/>
                  <a:ext cx="22097" cy="145160"/>
                  <a:chOff x="6318789" y="2735960"/>
                  <a:chExt cx="22097" cy="145160"/>
                </a:xfrm>
              </p:grpSpPr>
              <p:sp>
                <p:nvSpPr>
                  <p:cNvPr id="1099" name="Google Shape;1099;p35"/>
                  <p:cNvSpPr/>
                  <p:nvPr/>
                </p:nvSpPr>
                <p:spPr>
                  <a:xfrm>
                    <a:off x="6329838"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35"/>
                  <p:cNvSpPr/>
                  <p:nvPr/>
                </p:nvSpPr>
                <p:spPr>
                  <a:xfrm>
                    <a:off x="6318789"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1" name="Google Shape;1101;p35"/>
                <p:cNvGrpSpPr/>
                <p:nvPr/>
              </p:nvGrpSpPr>
              <p:grpSpPr>
                <a:xfrm>
                  <a:off x="6362985" y="2735960"/>
                  <a:ext cx="22097" cy="145160"/>
                  <a:chOff x="6362985" y="2735960"/>
                  <a:chExt cx="22097" cy="145160"/>
                </a:xfrm>
              </p:grpSpPr>
              <p:sp>
                <p:nvSpPr>
                  <p:cNvPr id="1102" name="Google Shape;1102;p35"/>
                  <p:cNvSpPr/>
                  <p:nvPr/>
                </p:nvSpPr>
                <p:spPr>
                  <a:xfrm>
                    <a:off x="6374034"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35"/>
                  <p:cNvSpPr/>
                  <p:nvPr/>
                </p:nvSpPr>
                <p:spPr>
                  <a:xfrm>
                    <a:off x="6362985"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03"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4" name="Google Shape;1104;p35"/>
                <p:cNvGrpSpPr/>
                <p:nvPr/>
              </p:nvGrpSpPr>
              <p:grpSpPr>
                <a:xfrm>
                  <a:off x="6407086" y="2735960"/>
                  <a:ext cx="22097" cy="145160"/>
                  <a:chOff x="6407086" y="2735960"/>
                  <a:chExt cx="22097" cy="145160"/>
                </a:xfrm>
              </p:grpSpPr>
              <p:sp>
                <p:nvSpPr>
                  <p:cNvPr id="1105" name="Google Shape;1105;p35"/>
                  <p:cNvSpPr/>
                  <p:nvPr/>
                </p:nvSpPr>
                <p:spPr>
                  <a:xfrm>
                    <a:off x="6418135"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35"/>
                  <p:cNvSpPr/>
                  <p:nvPr/>
                </p:nvSpPr>
                <p:spPr>
                  <a:xfrm>
                    <a:off x="6407086"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7" name="Google Shape;1107;p35"/>
                <p:cNvGrpSpPr/>
                <p:nvPr/>
              </p:nvGrpSpPr>
              <p:grpSpPr>
                <a:xfrm>
                  <a:off x="6451186" y="2735960"/>
                  <a:ext cx="22097" cy="145160"/>
                  <a:chOff x="6451186" y="2735960"/>
                  <a:chExt cx="22097" cy="145160"/>
                </a:xfrm>
              </p:grpSpPr>
              <p:sp>
                <p:nvSpPr>
                  <p:cNvPr id="1108" name="Google Shape;1108;p35"/>
                  <p:cNvSpPr/>
                  <p:nvPr/>
                </p:nvSpPr>
                <p:spPr>
                  <a:xfrm>
                    <a:off x="6462235"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35"/>
                  <p:cNvSpPr/>
                  <p:nvPr/>
                </p:nvSpPr>
                <p:spPr>
                  <a:xfrm>
                    <a:off x="6451186"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0" name="Google Shape;1110;p35"/>
                <p:cNvGrpSpPr/>
                <p:nvPr/>
              </p:nvGrpSpPr>
              <p:grpSpPr>
                <a:xfrm>
                  <a:off x="5744908" y="2631566"/>
                  <a:ext cx="22097" cy="83629"/>
                  <a:chOff x="5744908" y="2631566"/>
                  <a:chExt cx="22097" cy="83629"/>
                </a:xfrm>
              </p:grpSpPr>
              <p:sp>
                <p:nvSpPr>
                  <p:cNvPr id="1111" name="Google Shape;1111;p35"/>
                  <p:cNvSpPr/>
                  <p:nvPr/>
                </p:nvSpPr>
                <p:spPr>
                  <a:xfrm>
                    <a:off x="5755957"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35"/>
                  <p:cNvSpPr/>
                  <p:nvPr/>
                </p:nvSpPr>
                <p:spPr>
                  <a:xfrm>
                    <a:off x="5744908"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3" name="Google Shape;1113;p35"/>
                <p:cNvGrpSpPr/>
                <p:nvPr/>
              </p:nvGrpSpPr>
              <p:grpSpPr>
                <a:xfrm>
                  <a:off x="5789008" y="2631566"/>
                  <a:ext cx="22097" cy="83629"/>
                  <a:chOff x="5789008" y="2631566"/>
                  <a:chExt cx="22097" cy="83629"/>
                </a:xfrm>
              </p:grpSpPr>
              <p:sp>
                <p:nvSpPr>
                  <p:cNvPr id="1114" name="Google Shape;1114;p35"/>
                  <p:cNvSpPr/>
                  <p:nvPr/>
                </p:nvSpPr>
                <p:spPr>
                  <a:xfrm>
                    <a:off x="5800057"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35"/>
                  <p:cNvSpPr/>
                  <p:nvPr/>
                </p:nvSpPr>
                <p:spPr>
                  <a:xfrm>
                    <a:off x="5789008"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6" name="Google Shape;1116;p35"/>
                <p:cNvGrpSpPr/>
                <p:nvPr/>
              </p:nvGrpSpPr>
              <p:grpSpPr>
                <a:xfrm>
                  <a:off x="5833204" y="2631566"/>
                  <a:ext cx="22097" cy="83629"/>
                  <a:chOff x="5833204" y="2631566"/>
                  <a:chExt cx="22097" cy="83629"/>
                </a:xfrm>
              </p:grpSpPr>
              <p:sp>
                <p:nvSpPr>
                  <p:cNvPr id="1117" name="Google Shape;1117;p35"/>
                  <p:cNvSpPr/>
                  <p:nvPr/>
                </p:nvSpPr>
                <p:spPr>
                  <a:xfrm>
                    <a:off x="5844253"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35"/>
                  <p:cNvSpPr/>
                  <p:nvPr/>
                </p:nvSpPr>
                <p:spPr>
                  <a:xfrm>
                    <a:off x="5833204"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03"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9" name="Google Shape;1119;p35"/>
                <p:cNvGrpSpPr/>
                <p:nvPr/>
              </p:nvGrpSpPr>
              <p:grpSpPr>
                <a:xfrm>
                  <a:off x="5877305" y="2631566"/>
                  <a:ext cx="22097" cy="83629"/>
                  <a:chOff x="5877305" y="2631566"/>
                  <a:chExt cx="22097" cy="83629"/>
                </a:xfrm>
              </p:grpSpPr>
              <p:sp>
                <p:nvSpPr>
                  <p:cNvPr id="1120" name="Google Shape;1120;p35"/>
                  <p:cNvSpPr/>
                  <p:nvPr/>
                </p:nvSpPr>
                <p:spPr>
                  <a:xfrm>
                    <a:off x="5888354"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35"/>
                  <p:cNvSpPr/>
                  <p:nvPr/>
                </p:nvSpPr>
                <p:spPr>
                  <a:xfrm>
                    <a:off x="5877305"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2" name="Google Shape;1122;p35"/>
                <p:cNvGrpSpPr/>
                <p:nvPr/>
              </p:nvGrpSpPr>
              <p:grpSpPr>
                <a:xfrm>
                  <a:off x="5921406" y="2631566"/>
                  <a:ext cx="22097" cy="83629"/>
                  <a:chOff x="5921406" y="2631566"/>
                  <a:chExt cx="22097" cy="83629"/>
                </a:xfrm>
              </p:grpSpPr>
              <p:sp>
                <p:nvSpPr>
                  <p:cNvPr id="1123" name="Google Shape;1123;p35"/>
                  <p:cNvSpPr/>
                  <p:nvPr/>
                </p:nvSpPr>
                <p:spPr>
                  <a:xfrm>
                    <a:off x="5932455"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35"/>
                  <p:cNvSpPr/>
                  <p:nvPr/>
                </p:nvSpPr>
                <p:spPr>
                  <a:xfrm>
                    <a:off x="5921406"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5" name="Google Shape;1125;p35"/>
                <p:cNvGrpSpPr/>
                <p:nvPr/>
              </p:nvGrpSpPr>
              <p:grpSpPr>
                <a:xfrm>
                  <a:off x="5965602" y="2631566"/>
                  <a:ext cx="22097" cy="83629"/>
                  <a:chOff x="5965602" y="2631566"/>
                  <a:chExt cx="22097" cy="83629"/>
                </a:xfrm>
              </p:grpSpPr>
              <p:sp>
                <p:nvSpPr>
                  <p:cNvPr id="1126" name="Google Shape;1126;p35"/>
                  <p:cNvSpPr/>
                  <p:nvPr/>
                </p:nvSpPr>
                <p:spPr>
                  <a:xfrm>
                    <a:off x="5976651"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35"/>
                  <p:cNvSpPr/>
                  <p:nvPr/>
                </p:nvSpPr>
                <p:spPr>
                  <a:xfrm>
                    <a:off x="5965602"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8" name="Google Shape;1128;p35"/>
                <p:cNvGrpSpPr/>
                <p:nvPr/>
              </p:nvGrpSpPr>
              <p:grpSpPr>
                <a:xfrm>
                  <a:off x="6009702" y="2631566"/>
                  <a:ext cx="22097" cy="83629"/>
                  <a:chOff x="6009702" y="2631566"/>
                  <a:chExt cx="22097" cy="83629"/>
                </a:xfrm>
              </p:grpSpPr>
              <p:sp>
                <p:nvSpPr>
                  <p:cNvPr id="1129" name="Google Shape;1129;p35"/>
                  <p:cNvSpPr/>
                  <p:nvPr/>
                </p:nvSpPr>
                <p:spPr>
                  <a:xfrm>
                    <a:off x="6020752"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35"/>
                  <p:cNvSpPr/>
                  <p:nvPr/>
                </p:nvSpPr>
                <p:spPr>
                  <a:xfrm>
                    <a:off x="6009702"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1" name="Google Shape;1131;p35"/>
                <p:cNvGrpSpPr/>
                <p:nvPr/>
              </p:nvGrpSpPr>
              <p:grpSpPr>
                <a:xfrm>
                  <a:off x="6053899" y="2631566"/>
                  <a:ext cx="22097" cy="83629"/>
                  <a:chOff x="6053899" y="2631566"/>
                  <a:chExt cx="22097" cy="83629"/>
                </a:xfrm>
              </p:grpSpPr>
              <p:sp>
                <p:nvSpPr>
                  <p:cNvPr id="1132" name="Google Shape;1132;p35"/>
                  <p:cNvSpPr/>
                  <p:nvPr/>
                </p:nvSpPr>
                <p:spPr>
                  <a:xfrm>
                    <a:off x="6064948"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35"/>
                  <p:cNvSpPr/>
                  <p:nvPr/>
                </p:nvSpPr>
                <p:spPr>
                  <a:xfrm>
                    <a:off x="6053899"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4" name="Google Shape;1134;p35"/>
                <p:cNvGrpSpPr/>
                <p:nvPr/>
              </p:nvGrpSpPr>
              <p:grpSpPr>
                <a:xfrm>
                  <a:off x="6097999" y="2631566"/>
                  <a:ext cx="22097" cy="83629"/>
                  <a:chOff x="6097999" y="2631566"/>
                  <a:chExt cx="22097" cy="83629"/>
                </a:xfrm>
              </p:grpSpPr>
              <p:sp>
                <p:nvSpPr>
                  <p:cNvPr id="1135" name="Google Shape;1135;p35"/>
                  <p:cNvSpPr/>
                  <p:nvPr/>
                </p:nvSpPr>
                <p:spPr>
                  <a:xfrm>
                    <a:off x="6109048"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35"/>
                  <p:cNvSpPr/>
                  <p:nvPr/>
                </p:nvSpPr>
                <p:spPr>
                  <a:xfrm>
                    <a:off x="6097999"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7" name="Google Shape;1137;p35"/>
                <p:cNvGrpSpPr/>
                <p:nvPr/>
              </p:nvGrpSpPr>
              <p:grpSpPr>
                <a:xfrm>
                  <a:off x="6142195" y="2631566"/>
                  <a:ext cx="22097" cy="83629"/>
                  <a:chOff x="6142195" y="2631566"/>
                  <a:chExt cx="22097" cy="83629"/>
                </a:xfrm>
              </p:grpSpPr>
              <p:sp>
                <p:nvSpPr>
                  <p:cNvPr id="1138" name="Google Shape;1138;p35"/>
                  <p:cNvSpPr/>
                  <p:nvPr/>
                </p:nvSpPr>
                <p:spPr>
                  <a:xfrm>
                    <a:off x="6153244"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35"/>
                  <p:cNvSpPr/>
                  <p:nvPr/>
                </p:nvSpPr>
                <p:spPr>
                  <a:xfrm>
                    <a:off x="6142195"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03"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0" name="Google Shape;1140;p35"/>
                <p:cNvGrpSpPr/>
                <p:nvPr/>
              </p:nvGrpSpPr>
              <p:grpSpPr>
                <a:xfrm>
                  <a:off x="6186296" y="2631566"/>
                  <a:ext cx="22097" cy="83629"/>
                  <a:chOff x="6186296" y="2631566"/>
                  <a:chExt cx="22097" cy="83629"/>
                </a:xfrm>
              </p:grpSpPr>
              <p:sp>
                <p:nvSpPr>
                  <p:cNvPr id="1141" name="Google Shape;1141;p35"/>
                  <p:cNvSpPr/>
                  <p:nvPr/>
                </p:nvSpPr>
                <p:spPr>
                  <a:xfrm>
                    <a:off x="6197345"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35"/>
                  <p:cNvSpPr/>
                  <p:nvPr/>
                </p:nvSpPr>
                <p:spPr>
                  <a:xfrm>
                    <a:off x="6186296"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3" name="Google Shape;1143;p35"/>
                <p:cNvGrpSpPr/>
                <p:nvPr/>
              </p:nvGrpSpPr>
              <p:grpSpPr>
                <a:xfrm>
                  <a:off x="6230492" y="2631566"/>
                  <a:ext cx="22097" cy="83629"/>
                  <a:chOff x="6230492" y="2631566"/>
                  <a:chExt cx="22097" cy="83629"/>
                </a:xfrm>
              </p:grpSpPr>
              <p:sp>
                <p:nvSpPr>
                  <p:cNvPr id="1144" name="Google Shape;1144;p35"/>
                  <p:cNvSpPr/>
                  <p:nvPr/>
                </p:nvSpPr>
                <p:spPr>
                  <a:xfrm>
                    <a:off x="6241541"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35"/>
                  <p:cNvSpPr/>
                  <p:nvPr/>
                </p:nvSpPr>
                <p:spPr>
                  <a:xfrm>
                    <a:off x="6230492"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03" y="79724"/>
                          <a:pt x="17050"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6" name="Google Shape;1146;p35"/>
                <p:cNvGrpSpPr/>
                <p:nvPr/>
              </p:nvGrpSpPr>
              <p:grpSpPr>
                <a:xfrm>
                  <a:off x="6274974" y="2631566"/>
                  <a:ext cx="22097" cy="83629"/>
                  <a:chOff x="6274974" y="2631566"/>
                  <a:chExt cx="22097" cy="83629"/>
                </a:xfrm>
              </p:grpSpPr>
              <p:sp>
                <p:nvSpPr>
                  <p:cNvPr id="1147" name="Google Shape;1147;p35"/>
                  <p:cNvSpPr/>
                  <p:nvPr/>
                </p:nvSpPr>
                <p:spPr>
                  <a:xfrm>
                    <a:off x="6286023"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35"/>
                  <p:cNvSpPr/>
                  <p:nvPr/>
                </p:nvSpPr>
                <p:spPr>
                  <a:xfrm>
                    <a:off x="6274974"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9" name="Google Shape;1149;p35"/>
                <p:cNvGrpSpPr/>
                <p:nvPr/>
              </p:nvGrpSpPr>
              <p:grpSpPr>
                <a:xfrm>
                  <a:off x="6319074" y="2631566"/>
                  <a:ext cx="22097" cy="83629"/>
                  <a:chOff x="6319074" y="2631566"/>
                  <a:chExt cx="22097" cy="83629"/>
                </a:xfrm>
              </p:grpSpPr>
              <p:sp>
                <p:nvSpPr>
                  <p:cNvPr id="1150" name="Google Shape;1150;p35"/>
                  <p:cNvSpPr/>
                  <p:nvPr/>
                </p:nvSpPr>
                <p:spPr>
                  <a:xfrm>
                    <a:off x="6330124"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35"/>
                  <p:cNvSpPr/>
                  <p:nvPr/>
                </p:nvSpPr>
                <p:spPr>
                  <a:xfrm>
                    <a:off x="6319074"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2" name="Google Shape;1152;p35"/>
                <p:cNvGrpSpPr/>
                <p:nvPr/>
              </p:nvGrpSpPr>
              <p:grpSpPr>
                <a:xfrm>
                  <a:off x="6363270" y="2631566"/>
                  <a:ext cx="22097" cy="83629"/>
                  <a:chOff x="6363270" y="2631566"/>
                  <a:chExt cx="22097" cy="83629"/>
                </a:xfrm>
              </p:grpSpPr>
              <p:sp>
                <p:nvSpPr>
                  <p:cNvPr id="1153" name="Google Shape;1153;p35"/>
                  <p:cNvSpPr/>
                  <p:nvPr/>
                </p:nvSpPr>
                <p:spPr>
                  <a:xfrm>
                    <a:off x="6374320"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35"/>
                  <p:cNvSpPr/>
                  <p:nvPr/>
                </p:nvSpPr>
                <p:spPr>
                  <a:xfrm>
                    <a:off x="6363270"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5" name="Google Shape;1155;p35"/>
                <p:cNvGrpSpPr/>
                <p:nvPr/>
              </p:nvGrpSpPr>
              <p:grpSpPr>
                <a:xfrm>
                  <a:off x="6407371" y="2631566"/>
                  <a:ext cx="22097" cy="83629"/>
                  <a:chOff x="6407371" y="2631566"/>
                  <a:chExt cx="22097" cy="83629"/>
                </a:xfrm>
              </p:grpSpPr>
              <p:sp>
                <p:nvSpPr>
                  <p:cNvPr id="1156" name="Google Shape;1156;p35"/>
                  <p:cNvSpPr/>
                  <p:nvPr/>
                </p:nvSpPr>
                <p:spPr>
                  <a:xfrm>
                    <a:off x="6418420"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35"/>
                  <p:cNvSpPr/>
                  <p:nvPr/>
                </p:nvSpPr>
                <p:spPr>
                  <a:xfrm>
                    <a:off x="6407371"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58" name="Google Shape;1158;p35"/>
              <p:cNvSpPr/>
              <p:nvPr/>
            </p:nvSpPr>
            <p:spPr>
              <a:xfrm>
                <a:off x="407985" y="2453229"/>
                <a:ext cx="2722482" cy="127865"/>
              </a:xfrm>
              <a:custGeom>
                <a:rect b="b" l="l" r="r" t="t"/>
                <a:pathLst>
                  <a:path extrusionOk="0" h="32765" w="881062">
                    <a:moveTo>
                      <a:pt x="0" y="0"/>
                    </a:moveTo>
                    <a:lnTo>
                      <a:pt x="881063" y="0"/>
                    </a:lnTo>
                    <a:lnTo>
                      <a:pt x="881063" y="32766"/>
                    </a:lnTo>
                    <a:lnTo>
                      <a:pt x="0" y="32766"/>
                    </a:lnTo>
                    <a:close/>
                  </a:path>
                </a:pathLst>
              </a:custGeom>
              <a:solidFill>
                <a:srgbClr val="000000">
                  <a:alpha val="229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35"/>
              <p:cNvSpPr/>
              <p:nvPr/>
            </p:nvSpPr>
            <p:spPr>
              <a:xfrm>
                <a:off x="609261" y="2576054"/>
                <a:ext cx="2302072" cy="137590"/>
              </a:xfrm>
              <a:custGeom>
                <a:rect b="b" l="l" r="r" t="t"/>
                <a:pathLst>
                  <a:path extrusionOk="0" h="44672" w="747426">
                    <a:moveTo>
                      <a:pt x="0" y="0"/>
                    </a:moveTo>
                    <a:lnTo>
                      <a:pt x="747427" y="0"/>
                    </a:lnTo>
                    <a:lnTo>
                      <a:pt x="747427" y="44672"/>
                    </a:lnTo>
                    <a:lnTo>
                      <a:pt x="0" y="44672"/>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35"/>
              <p:cNvSpPr/>
              <p:nvPr/>
            </p:nvSpPr>
            <p:spPr>
              <a:xfrm>
                <a:off x="607130" y="6306444"/>
                <a:ext cx="2302072" cy="137590"/>
              </a:xfrm>
              <a:custGeom>
                <a:rect b="b" l="l" r="r" t="t"/>
                <a:pathLst>
                  <a:path extrusionOk="0" h="44672" w="747426">
                    <a:moveTo>
                      <a:pt x="0" y="0"/>
                    </a:moveTo>
                    <a:lnTo>
                      <a:pt x="747427" y="0"/>
                    </a:lnTo>
                    <a:lnTo>
                      <a:pt x="747427" y="44672"/>
                    </a:lnTo>
                    <a:lnTo>
                      <a:pt x="0" y="44672"/>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35"/>
              <p:cNvSpPr/>
              <p:nvPr/>
            </p:nvSpPr>
            <p:spPr>
              <a:xfrm>
                <a:off x="866278" y="3506803"/>
                <a:ext cx="2065184" cy="1871405"/>
              </a:xfrm>
              <a:custGeom>
                <a:rect b="b" l="l" r="r" t="t"/>
                <a:pathLst>
                  <a:path extrusionOk="0" h="607599" w="400812">
                    <a:moveTo>
                      <a:pt x="0" y="0"/>
                    </a:moveTo>
                    <a:lnTo>
                      <a:pt x="400812" y="0"/>
                    </a:lnTo>
                    <a:lnTo>
                      <a:pt x="400812" y="607600"/>
                    </a:lnTo>
                    <a:lnTo>
                      <a:pt x="0" y="607600"/>
                    </a:lnTo>
                    <a:close/>
                  </a:path>
                </a:pathLst>
              </a:custGeom>
              <a:solidFill>
                <a:srgbClr val="F5F5F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62" name="Google Shape;1162;p35"/>
              <p:cNvGrpSpPr/>
              <p:nvPr/>
            </p:nvGrpSpPr>
            <p:grpSpPr>
              <a:xfrm>
                <a:off x="1174282" y="3755342"/>
                <a:ext cx="1526709" cy="1289015"/>
                <a:chOff x="1174282" y="3755342"/>
                <a:chExt cx="1526709" cy="1289015"/>
              </a:xfrm>
            </p:grpSpPr>
            <p:sp>
              <p:nvSpPr>
                <p:cNvPr id="1163" name="Google Shape;1163;p35"/>
                <p:cNvSpPr/>
                <p:nvPr/>
              </p:nvSpPr>
              <p:spPr>
                <a:xfrm>
                  <a:off x="1174282" y="3755342"/>
                  <a:ext cx="1526709" cy="86050"/>
                </a:xfrm>
                <a:custGeom>
                  <a:rect b="b" l="l" r="r" t="t"/>
                  <a:pathLst>
                    <a:path extrusionOk="0" h="21716" w="280130">
                      <a:moveTo>
                        <a:pt x="0" y="10858"/>
                      </a:moveTo>
                      <a:cubicBezTo>
                        <a:pt x="0" y="4858"/>
                        <a:pt x="5810" y="0"/>
                        <a:pt x="12954" y="0"/>
                      </a:cubicBezTo>
                      <a:lnTo>
                        <a:pt x="267176" y="0"/>
                      </a:lnTo>
                      <a:cubicBezTo>
                        <a:pt x="274320" y="0"/>
                        <a:pt x="280130" y="4858"/>
                        <a:pt x="280130" y="10858"/>
                      </a:cubicBezTo>
                      <a:cubicBezTo>
                        <a:pt x="280130" y="16859"/>
                        <a:pt x="274320" y="21717"/>
                        <a:pt x="267176" y="21717"/>
                      </a:cubicBezTo>
                      <a:lnTo>
                        <a:pt x="12954" y="21717"/>
                      </a:lnTo>
                      <a:cubicBezTo>
                        <a:pt x="5810" y="21717"/>
                        <a:pt x="0" y="16859"/>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35"/>
                <p:cNvSpPr/>
                <p:nvPr/>
              </p:nvSpPr>
              <p:spPr>
                <a:xfrm>
                  <a:off x="1174282" y="3955983"/>
                  <a:ext cx="1526709" cy="86050"/>
                </a:xfrm>
                <a:custGeom>
                  <a:rect b="b" l="l" r="r" t="t"/>
                  <a:pathLst>
                    <a:path extrusionOk="0" h="21716" w="280130">
                      <a:moveTo>
                        <a:pt x="0" y="10858"/>
                      </a:moveTo>
                      <a:cubicBezTo>
                        <a:pt x="0" y="4858"/>
                        <a:pt x="5810" y="0"/>
                        <a:pt x="12954" y="0"/>
                      </a:cubicBezTo>
                      <a:lnTo>
                        <a:pt x="267176" y="0"/>
                      </a:lnTo>
                      <a:cubicBezTo>
                        <a:pt x="274320" y="0"/>
                        <a:pt x="280130" y="4858"/>
                        <a:pt x="280130" y="10858"/>
                      </a:cubicBezTo>
                      <a:cubicBezTo>
                        <a:pt x="280130" y="16859"/>
                        <a:pt x="274320" y="21717"/>
                        <a:pt x="267176" y="21717"/>
                      </a:cubicBezTo>
                      <a:lnTo>
                        <a:pt x="12954" y="21717"/>
                      </a:lnTo>
                      <a:cubicBezTo>
                        <a:pt x="5810" y="21717"/>
                        <a:pt x="0" y="16859"/>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35"/>
                <p:cNvSpPr/>
                <p:nvPr/>
              </p:nvSpPr>
              <p:spPr>
                <a:xfrm>
                  <a:off x="1174282" y="4156330"/>
                  <a:ext cx="1526709" cy="86050"/>
                </a:xfrm>
                <a:custGeom>
                  <a:rect b="b" l="l" r="r" t="t"/>
                  <a:pathLst>
                    <a:path extrusionOk="0" h="21716" w="280130">
                      <a:moveTo>
                        <a:pt x="0" y="10858"/>
                      </a:moveTo>
                      <a:cubicBezTo>
                        <a:pt x="0" y="4858"/>
                        <a:pt x="5810" y="0"/>
                        <a:pt x="12954" y="0"/>
                      </a:cubicBezTo>
                      <a:lnTo>
                        <a:pt x="267176" y="0"/>
                      </a:lnTo>
                      <a:cubicBezTo>
                        <a:pt x="274320" y="0"/>
                        <a:pt x="280130" y="4858"/>
                        <a:pt x="280130" y="10858"/>
                      </a:cubicBezTo>
                      <a:cubicBezTo>
                        <a:pt x="280130" y="16859"/>
                        <a:pt x="274320" y="21717"/>
                        <a:pt x="267176" y="21717"/>
                      </a:cubicBezTo>
                      <a:lnTo>
                        <a:pt x="12954" y="21717"/>
                      </a:lnTo>
                      <a:cubicBezTo>
                        <a:pt x="5810" y="21717"/>
                        <a:pt x="0" y="16859"/>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35"/>
                <p:cNvSpPr/>
                <p:nvPr/>
              </p:nvSpPr>
              <p:spPr>
                <a:xfrm>
                  <a:off x="1174282" y="4557316"/>
                  <a:ext cx="833692" cy="86050"/>
                </a:xfrm>
                <a:custGeom>
                  <a:rect b="b" l="l" r="r" t="t"/>
                  <a:pathLst>
                    <a:path extrusionOk="0" h="21716" w="152971">
                      <a:moveTo>
                        <a:pt x="0" y="10858"/>
                      </a:moveTo>
                      <a:cubicBezTo>
                        <a:pt x="0" y="4858"/>
                        <a:pt x="3143" y="0"/>
                        <a:pt x="7048" y="0"/>
                      </a:cubicBezTo>
                      <a:lnTo>
                        <a:pt x="145923" y="0"/>
                      </a:lnTo>
                      <a:cubicBezTo>
                        <a:pt x="149828" y="0"/>
                        <a:pt x="152971" y="4858"/>
                        <a:pt x="152971" y="10858"/>
                      </a:cubicBezTo>
                      <a:cubicBezTo>
                        <a:pt x="152971" y="16859"/>
                        <a:pt x="149828" y="21717"/>
                        <a:pt x="145923" y="21717"/>
                      </a:cubicBezTo>
                      <a:lnTo>
                        <a:pt x="7048" y="21717"/>
                      </a:lnTo>
                      <a:cubicBezTo>
                        <a:pt x="3143" y="21717"/>
                        <a:pt x="0" y="16859"/>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35"/>
                <p:cNvSpPr/>
                <p:nvPr/>
              </p:nvSpPr>
              <p:spPr>
                <a:xfrm>
                  <a:off x="1174282" y="4757960"/>
                  <a:ext cx="833692" cy="86050"/>
                </a:xfrm>
                <a:custGeom>
                  <a:rect b="b" l="l" r="r" t="t"/>
                  <a:pathLst>
                    <a:path extrusionOk="0" h="21716" w="152971">
                      <a:moveTo>
                        <a:pt x="0" y="10858"/>
                      </a:moveTo>
                      <a:cubicBezTo>
                        <a:pt x="0" y="4858"/>
                        <a:pt x="3143" y="0"/>
                        <a:pt x="7048" y="0"/>
                      </a:cubicBezTo>
                      <a:lnTo>
                        <a:pt x="145923" y="0"/>
                      </a:lnTo>
                      <a:cubicBezTo>
                        <a:pt x="149828" y="0"/>
                        <a:pt x="152971" y="4858"/>
                        <a:pt x="152971" y="10858"/>
                      </a:cubicBezTo>
                      <a:cubicBezTo>
                        <a:pt x="152971" y="16859"/>
                        <a:pt x="149828" y="21717"/>
                        <a:pt x="145923" y="21717"/>
                      </a:cubicBezTo>
                      <a:lnTo>
                        <a:pt x="7048" y="21717"/>
                      </a:lnTo>
                      <a:cubicBezTo>
                        <a:pt x="3143" y="21622"/>
                        <a:pt x="0" y="16764"/>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35"/>
                <p:cNvSpPr/>
                <p:nvPr/>
              </p:nvSpPr>
              <p:spPr>
                <a:xfrm>
                  <a:off x="1174282" y="4958303"/>
                  <a:ext cx="833692" cy="86054"/>
                </a:xfrm>
                <a:custGeom>
                  <a:rect b="b" l="l" r="r" t="t"/>
                  <a:pathLst>
                    <a:path extrusionOk="0" h="21717" w="152971">
                      <a:moveTo>
                        <a:pt x="0" y="10858"/>
                      </a:moveTo>
                      <a:cubicBezTo>
                        <a:pt x="0" y="4858"/>
                        <a:pt x="3143" y="0"/>
                        <a:pt x="7048" y="0"/>
                      </a:cubicBezTo>
                      <a:lnTo>
                        <a:pt x="145923" y="0"/>
                      </a:lnTo>
                      <a:cubicBezTo>
                        <a:pt x="149828" y="0"/>
                        <a:pt x="152971" y="4858"/>
                        <a:pt x="152971" y="10858"/>
                      </a:cubicBezTo>
                      <a:cubicBezTo>
                        <a:pt x="152971" y="16859"/>
                        <a:pt x="149828" y="21717"/>
                        <a:pt x="145923" y="21717"/>
                      </a:cubicBezTo>
                      <a:lnTo>
                        <a:pt x="7048" y="21717"/>
                      </a:lnTo>
                      <a:cubicBezTo>
                        <a:pt x="3143" y="21717"/>
                        <a:pt x="0" y="16859"/>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69" name="Google Shape;1169;p35"/>
              <p:cNvSpPr/>
              <p:nvPr/>
            </p:nvSpPr>
            <p:spPr>
              <a:xfrm>
                <a:off x="2237009" y="1463731"/>
                <a:ext cx="900937" cy="5047723"/>
              </a:xfrm>
              <a:custGeom>
                <a:rect b="b" l="l" r="r" t="t"/>
                <a:pathLst>
                  <a:path extrusionOk="0" h="1638871" w="292512">
                    <a:moveTo>
                      <a:pt x="292513" y="282131"/>
                    </a:moveTo>
                    <a:lnTo>
                      <a:pt x="292513" y="358045"/>
                    </a:lnTo>
                    <a:lnTo>
                      <a:pt x="289370" y="358045"/>
                    </a:lnTo>
                    <a:lnTo>
                      <a:pt x="289370" y="362522"/>
                    </a:lnTo>
                    <a:lnTo>
                      <a:pt x="225933" y="362522"/>
                    </a:lnTo>
                    <a:lnTo>
                      <a:pt x="225933" y="1638872"/>
                    </a:lnTo>
                    <a:lnTo>
                      <a:pt x="6858" y="1638872"/>
                    </a:lnTo>
                    <a:lnTo>
                      <a:pt x="6858" y="362522"/>
                    </a:lnTo>
                    <a:lnTo>
                      <a:pt x="70295" y="362522"/>
                    </a:lnTo>
                    <a:lnTo>
                      <a:pt x="70295" y="358045"/>
                    </a:lnTo>
                    <a:lnTo>
                      <a:pt x="73438" y="358045"/>
                    </a:lnTo>
                    <a:lnTo>
                      <a:pt x="73438" y="282131"/>
                    </a:lnTo>
                    <a:lnTo>
                      <a:pt x="41339" y="282131"/>
                    </a:lnTo>
                    <a:lnTo>
                      <a:pt x="41339" y="108490"/>
                    </a:lnTo>
                    <a:lnTo>
                      <a:pt x="0" y="108490"/>
                    </a:lnTo>
                    <a:lnTo>
                      <a:pt x="0" y="0"/>
                    </a:lnTo>
                    <a:lnTo>
                      <a:pt x="219075" y="0"/>
                    </a:lnTo>
                    <a:lnTo>
                      <a:pt x="219075" y="108490"/>
                    </a:lnTo>
                    <a:lnTo>
                      <a:pt x="260414" y="108490"/>
                    </a:lnTo>
                    <a:lnTo>
                      <a:pt x="260414" y="282131"/>
                    </a:lnTo>
                    <a:close/>
                  </a:path>
                </a:pathLst>
              </a:custGeom>
              <a:solidFill>
                <a:schemeClr val="dk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70" name="Google Shape;1170;p35"/>
            <p:cNvSpPr/>
            <p:nvPr/>
          </p:nvSpPr>
          <p:spPr>
            <a:xfrm>
              <a:off x="524640" y="5433424"/>
              <a:ext cx="99300" cy="908100"/>
            </a:xfrm>
            <a:prstGeom prst="roundRect">
              <a:avLst>
                <a:gd fmla="val 50000" name="adj"/>
              </a:avLst>
            </a:prstGeom>
            <a:solidFill>
              <a:schemeClr val="lt1">
                <a:alpha val="2940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pic>
        <p:nvPicPr>
          <p:cNvPr id="1171" name="Google Shape;1171;p35"/>
          <p:cNvPicPr preferRelativeResize="0"/>
          <p:nvPr/>
        </p:nvPicPr>
        <p:blipFill>
          <a:blip r:embed="rId3">
            <a:alphaModFix/>
          </a:blip>
          <a:stretch>
            <a:fillRect/>
          </a:stretch>
        </p:blipFill>
        <p:spPr>
          <a:xfrm>
            <a:off x="163850" y="460525"/>
            <a:ext cx="5932150" cy="5932150"/>
          </a:xfrm>
          <a:prstGeom prst="rect">
            <a:avLst/>
          </a:prstGeom>
          <a:noFill/>
          <a:ln>
            <a:noFill/>
          </a:ln>
        </p:spPr>
      </p:pic>
      <p:sp>
        <p:nvSpPr>
          <p:cNvPr id="1172" name="Google Shape;1172;p35"/>
          <p:cNvSpPr/>
          <p:nvPr/>
        </p:nvSpPr>
        <p:spPr>
          <a:xfrm>
            <a:off x="3323125" y="2911500"/>
            <a:ext cx="2156400" cy="2409600"/>
          </a:xfrm>
          <a:prstGeom prst="rect">
            <a:avLst/>
          </a:prstGeom>
          <a:noFill/>
          <a:ln cap="flat" cmpd="sng" w="1143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sp>
        <p:nvSpPr>
          <p:cNvPr id="1177" name="Google Shape;1177;p36"/>
          <p:cNvSpPr txBox="1"/>
          <p:nvPr>
            <p:ph type="title"/>
          </p:nvPr>
        </p:nvSpPr>
        <p:spPr>
          <a:xfrm>
            <a:off x="548250" y="1924525"/>
            <a:ext cx="11095500" cy="31608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5000"/>
              <a:buNone/>
            </a:pPr>
            <a:r>
              <a:rPr lang="en"/>
              <a:t>A neural network can be used to accurately predict if cancer is in an mri scan, and give </a:t>
            </a:r>
            <a:r>
              <a:rPr lang="en"/>
              <a:t>its</a:t>
            </a:r>
            <a:r>
              <a:rPr lang="en"/>
              <a:t> assumption of where it might be located in the image.</a:t>
            </a:r>
            <a:r>
              <a:rPr lang="en"/>
              <a:t> </a:t>
            </a:r>
            <a:endParaRPr/>
          </a:p>
        </p:txBody>
      </p:sp>
      <p:grpSp>
        <p:nvGrpSpPr>
          <p:cNvPr id="1178" name="Google Shape;1178;p36"/>
          <p:cNvGrpSpPr/>
          <p:nvPr/>
        </p:nvGrpSpPr>
        <p:grpSpPr>
          <a:xfrm flipH="1">
            <a:off x="10706151" y="5434255"/>
            <a:ext cx="1311439" cy="1253262"/>
            <a:chOff x="297791" y="1047783"/>
            <a:chExt cx="5161115" cy="4932162"/>
          </a:xfrm>
        </p:grpSpPr>
        <p:sp>
          <p:nvSpPr>
            <p:cNvPr id="1179" name="Google Shape;1179;p36"/>
            <p:cNvSpPr/>
            <p:nvPr/>
          </p:nvSpPr>
          <p:spPr>
            <a:xfrm>
              <a:off x="891047" y="1586680"/>
              <a:ext cx="3110493" cy="3070558"/>
            </a:xfrm>
            <a:custGeom>
              <a:rect b="b" l="l" r="r" t="t"/>
              <a:pathLst>
                <a:path extrusionOk="0" h="688466" w="697420">
                  <a:moveTo>
                    <a:pt x="302800" y="0"/>
                  </a:moveTo>
                  <a:lnTo>
                    <a:pt x="697421" y="379286"/>
                  </a:lnTo>
                  <a:lnTo>
                    <a:pt x="666941" y="580454"/>
                  </a:lnTo>
                  <a:lnTo>
                    <a:pt x="597980" y="652177"/>
                  </a:lnTo>
                  <a:lnTo>
                    <a:pt x="404622" y="688467"/>
                  </a:lnTo>
                  <a:lnTo>
                    <a:pt x="0" y="315087"/>
                  </a:lnTo>
                  <a:close/>
                </a:path>
              </a:pathLst>
            </a:custGeom>
            <a:solidFill>
              <a:srgbClr val="DEDED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36"/>
            <p:cNvSpPr/>
            <p:nvPr/>
          </p:nvSpPr>
          <p:spPr>
            <a:xfrm rot="-2768146">
              <a:off x="1745089" y="2034536"/>
              <a:ext cx="880033" cy="1759643"/>
            </a:xfrm>
            <a:custGeom>
              <a:rect b="b" l="l" r="r" t="t"/>
              <a:pathLst>
                <a:path extrusionOk="0" h="394611" w="197353">
                  <a:moveTo>
                    <a:pt x="0" y="0"/>
                  </a:moveTo>
                  <a:lnTo>
                    <a:pt x="197353" y="0"/>
                  </a:lnTo>
                  <a:lnTo>
                    <a:pt x="197353" y="394611"/>
                  </a:lnTo>
                  <a:lnTo>
                    <a:pt x="0" y="394611"/>
                  </a:lnTo>
                  <a:close/>
                </a:path>
              </a:pathLst>
            </a:custGeom>
            <a:solidFill>
              <a:srgbClr val="AAAAA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36"/>
            <p:cNvSpPr/>
            <p:nvPr/>
          </p:nvSpPr>
          <p:spPr>
            <a:xfrm>
              <a:off x="2258648" y="2872730"/>
              <a:ext cx="1631167" cy="1657857"/>
            </a:xfrm>
            <a:custGeom>
              <a:rect b="b" l="l" r="r" t="t"/>
              <a:pathLst>
                <a:path extrusionOk="0" h="1657857" w="1631167">
                  <a:moveTo>
                    <a:pt x="377784" y="1309986"/>
                  </a:moveTo>
                  <a:lnTo>
                    <a:pt x="355266" y="1325516"/>
                  </a:lnTo>
                  <a:cubicBezTo>
                    <a:pt x="338675" y="1332616"/>
                    <a:pt x="319907" y="1333000"/>
                    <a:pt x="303104" y="1326617"/>
                  </a:cubicBezTo>
                  <a:lnTo>
                    <a:pt x="280007" y="1312031"/>
                  </a:lnTo>
                  <a:lnTo>
                    <a:pt x="303164" y="1326856"/>
                  </a:lnTo>
                  <a:cubicBezTo>
                    <a:pt x="320033" y="1333347"/>
                    <a:pt x="338893" y="1332961"/>
                    <a:pt x="355443" y="1325755"/>
                  </a:cubicBezTo>
                  <a:close/>
                  <a:moveTo>
                    <a:pt x="1187091" y="0"/>
                  </a:moveTo>
                  <a:lnTo>
                    <a:pt x="1621152" y="417077"/>
                  </a:lnTo>
                  <a:cubicBezTo>
                    <a:pt x="1627948" y="456998"/>
                    <a:pt x="1700152" y="936505"/>
                    <a:pt x="1328098" y="1323850"/>
                  </a:cubicBezTo>
                  <a:cubicBezTo>
                    <a:pt x="956044" y="1711194"/>
                    <a:pt x="473987" y="1657681"/>
                    <a:pt x="434065" y="1652585"/>
                  </a:cubicBezTo>
                  <a:lnTo>
                    <a:pt x="0" y="1235508"/>
                  </a:lnTo>
                  <a:lnTo>
                    <a:pt x="96412" y="1135275"/>
                  </a:lnTo>
                  <a:lnTo>
                    <a:pt x="192620" y="1035254"/>
                  </a:lnTo>
                  <a:lnTo>
                    <a:pt x="192397" y="1035040"/>
                  </a:lnTo>
                  <a:lnTo>
                    <a:pt x="727144" y="478757"/>
                  </a:lnTo>
                  <a:lnTo>
                    <a:pt x="726737" y="478344"/>
                  </a:lnTo>
                  <a:lnTo>
                    <a:pt x="741750" y="463563"/>
                  </a:lnTo>
                  <a:lnTo>
                    <a:pt x="930561" y="267148"/>
                  </a:lnTo>
                  <a:lnTo>
                    <a:pt x="935973" y="272347"/>
                  </a:lnTo>
                  <a:lnTo>
                    <a:pt x="940270" y="268117"/>
                  </a:lnTo>
                  <a:lnTo>
                    <a:pt x="939261" y="267148"/>
                  </a:lnTo>
                  <a:lnTo>
                    <a:pt x="1127484" y="71029"/>
                  </a:lnTo>
                  <a:lnTo>
                    <a:pt x="1122958" y="6668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36"/>
            <p:cNvSpPr/>
            <p:nvPr/>
          </p:nvSpPr>
          <p:spPr>
            <a:xfrm>
              <a:off x="2054694" y="1804316"/>
              <a:ext cx="1771444" cy="1712750"/>
            </a:xfrm>
            <a:custGeom>
              <a:rect b="b" l="l" r="r" t="t"/>
              <a:pathLst>
                <a:path extrusionOk="0" h="1712750" w="1771444">
                  <a:moveTo>
                    <a:pt x="135991" y="38"/>
                  </a:moveTo>
                  <a:cubicBezTo>
                    <a:pt x="171244" y="-814"/>
                    <a:pt x="207768" y="12354"/>
                    <a:pt x="234950" y="38684"/>
                  </a:cubicBezTo>
                  <a:lnTo>
                    <a:pt x="1361129" y="1121052"/>
                  </a:lnTo>
                  <a:lnTo>
                    <a:pt x="1361510" y="1120655"/>
                  </a:lnTo>
                  <a:lnTo>
                    <a:pt x="1728891" y="1473598"/>
                  </a:lnTo>
                  <a:cubicBezTo>
                    <a:pt x="1784107" y="1526687"/>
                    <a:pt x="1785805" y="1615452"/>
                    <a:pt x="1732717" y="1670240"/>
                  </a:cubicBezTo>
                  <a:cubicBezTo>
                    <a:pt x="1706382" y="1697422"/>
                    <a:pt x="1670705" y="1712288"/>
                    <a:pt x="1635453" y="1712712"/>
                  </a:cubicBezTo>
                  <a:cubicBezTo>
                    <a:pt x="1600204" y="1713564"/>
                    <a:pt x="1563676" y="1700396"/>
                    <a:pt x="1536494" y="1674066"/>
                  </a:cubicBezTo>
                  <a:lnTo>
                    <a:pt x="1178209" y="1329861"/>
                  </a:lnTo>
                  <a:lnTo>
                    <a:pt x="1177827" y="1330260"/>
                  </a:lnTo>
                  <a:lnTo>
                    <a:pt x="42553" y="239152"/>
                  </a:lnTo>
                  <a:cubicBezTo>
                    <a:pt x="-12663" y="186063"/>
                    <a:pt x="-14362" y="97721"/>
                    <a:pt x="38732" y="42510"/>
                  </a:cubicBezTo>
                  <a:cubicBezTo>
                    <a:pt x="65062" y="15328"/>
                    <a:pt x="100738" y="462"/>
                    <a:pt x="135991" y="38"/>
                  </a:cubicBezTo>
                  <a:close/>
                </a:path>
              </a:pathLst>
            </a:custGeom>
            <a:solidFill>
              <a:schemeClr val="lt1">
                <a:alpha val="2940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36"/>
            <p:cNvSpPr/>
            <p:nvPr/>
          </p:nvSpPr>
          <p:spPr>
            <a:xfrm>
              <a:off x="1339599" y="3015721"/>
              <a:ext cx="1408039" cy="1357962"/>
            </a:xfrm>
            <a:custGeom>
              <a:rect b="b" l="l" r="r" t="t"/>
              <a:pathLst>
                <a:path extrusionOk="0" h="1357962" w="1408039">
                  <a:moveTo>
                    <a:pt x="1203314" y="1061866"/>
                  </a:moveTo>
                  <a:lnTo>
                    <a:pt x="1386793" y="1238549"/>
                  </a:lnTo>
                  <a:cubicBezTo>
                    <a:pt x="1414398" y="1265308"/>
                    <a:pt x="1415250" y="1309050"/>
                    <a:pt x="1388491" y="1336661"/>
                  </a:cubicBezTo>
                  <a:cubicBezTo>
                    <a:pt x="1361733" y="1364266"/>
                    <a:pt x="1317986" y="1365113"/>
                    <a:pt x="1290380" y="1338783"/>
                  </a:cubicBezTo>
                  <a:lnTo>
                    <a:pt x="1106901" y="1162100"/>
                  </a:lnTo>
                  <a:close/>
                  <a:moveTo>
                    <a:pt x="67917" y="16"/>
                  </a:moveTo>
                  <a:cubicBezTo>
                    <a:pt x="85649" y="-356"/>
                    <a:pt x="103487" y="6015"/>
                    <a:pt x="117290" y="19183"/>
                  </a:cubicBezTo>
                  <a:lnTo>
                    <a:pt x="1202872" y="1062294"/>
                  </a:lnTo>
                  <a:lnTo>
                    <a:pt x="1106464" y="1162528"/>
                  </a:lnTo>
                  <a:lnTo>
                    <a:pt x="21305" y="119417"/>
                  </a:lnTo>
                  <a:cubicBezTo>
                    <a:pt x="-6301" y="92658"/>
                    <a:pt x="-7152" y="48911"/>
                    <a:pt x="19183" y="21305"/>
                  </a:cubicBezTo>
                  <a:cubicBezTo>
                    <a:pt x="32560" y="7502"/>
                    <a:pt x="50185" y="388"/>
                    <a:pt x="67917" y="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36"/>
            <p:cNvSpPr/>
            <p:nvPr/>
          </p:nvSpPr>
          <p:spPr>
            <a:xfrm>
              <a:off x="389330" y="1099400"/>
              <a:ext cx="2231806" cy="2306997"/>
            </a:xfrm>
            <a:custGeom>
              <a:rect b="b" l="l" r="r" t="t"/>
              <a:pathLst>
                <a:path extrusionOk="0" h="517264" w="500405">
                  <a:moveTo>
                    <a:pt x="25365" y="510664"/>
                  </a:moveTo>
                  <a:lnTo>
                    <a:pt x="7267" y="493328"/>
                  </a:lnTo>
                  <a:cubicBezTo>
                    <a:pt x="-2162" y="484279"/>
                    <a:pt x="-2448" y="469135"/>
                    <a:pt x="6601" y="459705"/>
                  </a:cubicBezTo>
                  <a:lnTo>
                    <a:pt x="441417" y="7267"/>
                  </a:lnTo>
                  <a:cubicBezTo>
                    <a:pt x="450466" y="-2162"/>
                    <a:pt x="465610" y="-2448"/>
                    <a:pt x="475040" y="6601"/>
                  </a:cubicBezTo>
                  <a:lnTo>
                    <a:pt x="493138" y="23936"/>
                  </a:lnTo>
                  <a:cubicBezTo>
                    <a:pt x="502567" y="32985"/>
                    <a:pt x="502853" y="48130"/>
                    <a:pt x="493804" y="57559"/>
                  </a:cubicBezTo>
                  <a:lnTo>
                    <a:pt x="58988" y="509997"/>
                  </a:lnTo>
                  <a:cubicBezTo>
                    <a:pt x="50035" y="519427"/>
                    <a:pt x="34794" y="519712"/>
                    <a:pt x="25365" y="510664"/>
                  </a:cubicBezTo>
                  <a:close/>
                </a:path>
              </a:pathLst>
            </a:custGeom>
            <a:solidFill>
              <a:srgbClr val="C5C5C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36"/>
            <p:cNvSpPr/>
            <p:nvPr/>
          </p:nvSpPr>
          <p:spPr>
            <a:xfrm>
              <a:off x="297791" y="1047783"/>
              <a:ext cx="1313381" cy="1351188"/>
            </a:xfrm>
            <a:custGeom>
              <a:rect b="b" l="l" r="r" t="t"/>
              <a:pathLst>
                <a:path extrusionOk="0" h="302957" w="294480">
                  <a:moveTo>
                    <a:pt x="16652" y="292401"/>
                  </a:moveTo>
                  <a:lnTo>
                    <a:pt x="11604" y="287543"/>
                  </a:lnTo>
                  <a:cubicBezTo>
                    <a:pt x="-3445" y="273065"/>
                    <a:pt x="-3922" y="248872"/>
                    <a:pt x="10556" y="233822"/>
                  </a:cubicBezTo>
                  <a:lnTo>
                    <a:pt x="224107" y="11604"/>
                  </a:lnTo>
                  <a:cubicBezTo>
                    <a:pt x="238585" y="-3445"/>
                    <a:pt x="262778" y="-3922"/>
                    <a:pt x="277828" y="10556"/>
                  </a:cubicBezTo>
                  <a:lnTo>
                    <a:pt x="282876" y="15414"/>
                  </a:lnTo>
                  <a:cubicBezTo>
                    <a:pt x="297926" y="29892"/>
                    <a:pt x="298402" y="54086"/>
                    <a:pt x="283924" y="69135"/>
                  </a:cubicBezTo>
                  <a:lnTo>
                    <a:pt x="70373" y="291353"/>
                  </a:lnTo>
                  <a:cubicBezTo>
                    <a:pt x="55895" y="306403"/>
                    <a:pt x="31702" y="306879"/>
                    <a:pt x="16652" y="292401"/>
                  </a:cubicBezTo>
                  <a:close/>
                </a:path>
              </a:pathLst>
            </a:custGeom>
            <a:solidFill>
              <a:srgbClr val="C3C3C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36"/>
            <p:cNvSpPr/>
            <p:nvPr/>
          </p:nvSpPr>
          <p:spPr>
            <a:xfrm rot="-2768146">
              <a:off x="667555" y="1712961"/>
              <a:ext cx="1065214" cy="509243"/>
            </a:xfrm>
            <a:custGeom>
              <a:rect b="b" l="l" r="r" t="t"/>
              <a:pathLst>
                <a:path extrusionOk="0" h="114201" w="238881">
                  <a:moveTo>
                    <a:pt x="0" y="0"/>
                  </a:moveTo>
                  <a:lnTo>
                    <a:pt x="238881" y="0"/>
                  </a:lnTo>
                  <a:lnTo>
                    <a:pt x="238881" y="114202"/>
                  </a:lnTo>
                  <a:lnTo>
                    <a:pt x="0" y="114202"/>
                  </a:lnTo>
                  <a:close/>
                </a:path>
              </a:pathLst>
            </a:custGeom>
            <a:solidFill>
              <a:srgbClr val="AAAAA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36"/>
            <p:cNvSpPr/>
            <p:nvPr/>
          </p:nvSpPr>
          <p:spPr>
            <a:xfrm rot="-2768146">
              <a:off x="2175298" y="1261491"/>
              <a:ext cx="300705" cy="139309"/>
            </a:xfrm>
            <a:custGeom>
              <a:rect b="b" l="l" r="r" t="t"/>
              <a:pathLst>
                <a:path extrusionOk="0" h="31241" w="67435">
                  <a:moveTo>
                    <a:pt x="67435" y="15621"/>
                  </a:moveTo>
                  <a:cubicBezTo>
                    <a:pt x="67435" y="24248"/>
                    <a:pt x="52340" y="31241"/>
                    <a:pt x="33718" y="31241"/>
                  </a:cubicBezTo>
                  <a:cubicBezTo>
                    <a:pt x="15096" y="31241"/>
                    <a:pt x="0" y="24248"/>
                    <a:pt x="0" y="15621"/>
                  </a:cubicBezTo>
                  <a:cubicBezTo>
                    <a:pt x="0" y="6994"/>
                    <a:pt x="15096" y="0"/>
                    <a:pt x="33718" y="0"/>
                  </a:cubicBezTo>
                  <a:cubicBezTo>
                    <a:pt x="52339" y="0"/>
                    <a:pt x="67435" y="6994"/>
                    <a:pt x="67435" y="1562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36"/>
            <p:cNvSpPr/>
            <p:nvPr/>
          </p:nvSpPr>
          <p:spPr>
            <a:xfrm rot="7996595">
              <a:off x="4294785" y="3981039"/>
              <a:ext cx="438648" cy="2182384"/>
            </a:xfrm>
            <a:custGeom>
              <a:rect b="b" l="l" r="r" t="t"/>
              <a:pathLst>
                <a:path extrusionOk="0" h="2184043" w="438981">
                  <a:moveTo>
                    <a:pt x="0" y="2184043"/>
                  </a:moveTo>
                  <a:lnTo>
                    <a:pt x="100876" y="1780540"/>
                  </a:lnTo>
                  <a:lnTo>
                    <a:pt x="162930" y="1780540"/>
                  </a:lnTo>
                  <a:lnTo>
                    <a:pt x="133568" y="87638"/>
                  </a:lnTo>
                  <a:lnTo>
                    <a:pt x="226564" y="0"/>
                  </a:lnTo>
                  <a:lnTo>
                    <a:pt x="257446" y="1780540"/>
                  </a:lnTo>
                  <a:lnTo>
                    <a:pt x="338105" y="1780540"/>
                  </a:lnTo>
                  <a:lnTo>
                    <a:pt x="438981" y="2184043"/>
                  </a:lnTo>
                  <a:close/>
                </a:path>
              </a:pathLst>
            </a:custGeom>
            <a:solidFill>
              <a:srgbClr val="BFC1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1189" name="Google Shape;1189;p36"/>
          <p:cNvGrpSpPr/>
          <p:nvPr/>
        </p:nvGrpSpPr>
        <p:grpSpPr>
          <a:xfrm flipH="1">
            <a:off x="10793058" y="5254550"/>
            <a:ext cx="442123" cy="377995"/>
            <a:chOff x="1251141" y="3837528"/>
            <a:chExt cx="1006655" cy="860645"/>
          </a:xfrm>
        </p:grpSpPr>
        <p:sp>
          <p:nvSpPr>
            <p:cNvPr id="1190" name="Google Shape;1190;p36"/>
            <p:cNvSpPr/>
            <p:nvPr/>
          </p:nvSpPr>
          <p:spPr>
            <a:xfrm>
              <a:off x="1251141" y="3837528"/>
              <a:ext cx="1006655" cy="860645"/>
            </a:xfrm>
            <a:custGeom>
              <a:rect b="b" l="l" r="r" t="t"/>
              <a:pathLst>
                <a:path extrusionOk="0" h="871539" w="1019397">
                  <a:moveTo>
                    <a:pt x="521773" y="871540"/>
                  </a:moveTo>
                  <a:cubicBezTo>
                    <a:pt x="440811" y="854585"/>
                    <a:pt x="221164" y="735618"/>
                    <a:pt x="88386" y="542927"/>
                  </a:cubicBezTo>
                  <a:cubicBezTo>
                    <a:pt x="49333" y="486254"/>
                    <a:pt x="-13722" y="394814"/>
                    <a:pt x="2661" y="276227"/>
                  </a:cubicBezTo>
                  <a:cubicBezTo>
                    <a:pt x="15900" y="179930"/>
                    <a:pt x="83718" y="49628"/>
                    <a:pt x="221736" y="19052"/>
                  </a:cubicBezTo>
                  <a:cubicBezTo>
                    <a:pt x="336988" y="-6475"/>
                    <a:pt x="459956" y="46770"/>
                    <a:pt x="526536" y="152402"/>
                  </a:cubicBezTo>
                  <a:cubicBezTo>
                    <a:pt x="530346" y="145544"/>
                    <a:pt x="613499" y="669"/>
                    <a:pt x="755136" y="2"/>
                  </a:cubicBezTo>
                  <a:cubicBezTo>
                    <a:pt x="896391" y="-664"/>
                    <a:pt x="988784" y="142687"/>
                    <a:pt x="1012311" y="247652"/>
                  </a:cubicBezTo>
                  <a:cubicBezTo>
                    <a:pt x="1052411" y="426151"/>
                    <a:pt x="911536" y="574360"/>
                    <a:pt x="859911" y="628652"/>
                  </a:cubicBezTo>
                  <a:cubicBezTo>
                    <a:pt x="733514" y="761526"/>
                    <a:pt x="584543" y="860205"/>
                    <a:pt x="521773" y="87154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36"/>
            <p:cNvSpPr/>
            <p:nvPr/>
          </p:nvSpPr>
          <p:spPr>
            <a:xfrm>
              <a:off x="1324706" y="4065359"/>
              <a:ext cx="333492" cy="505755"/>
            </a:xfrm>
            <a:custGeom>
              <a:rect b="b" l="l" r="r" t="t"/>
              <a:pathLst>
                <a:path extrusionOk="0" h="512157" w="337713">
                  <a:moveTo>
                    <a:pt x="337713" y="512157"/>
                  </a:moveTo>
                  <a:cubicBezTo>
                    <a:pt x="243511" y="477868"/>
                    <a:pt x="187314" y="367187"/>
                    <a:pt x="149595" y="274223"/>
                  </a:cubicBezTo>
                  <a:cubicBezTo>
                    <a:pt x="121210" y="204405"/>
                    <a:pt x="128640" y="47814"/>
                    <a:pt x="56726" y="4475"/>
                  </a:cubicBezTo>
                  <a:cubicBezTo>
                    <a:pt x="17578" y="-19147"/>
                    <a:pt x="5005" y="57339"/>
                    <a:pt x="1862" y="80294"/>
                  </a:cubicBezTo>
                  <a:cubicBezTo>
                    <a:pt x="-9759" y="164781"/>
                    <a:pt x="34818" y="234885"/>
                    <a:pt x="85396" y="297845"/>
                  </a:cubicBezTo>
                  <a:cubicBezTo>
                    <a:pt x="155310" y="384999"/>
                    <a:pt x="231033" y="481011"/>
                    <a:pt x="337713" y="512157"/>
                  </a:cubicBezTo>
                  <a:close/>
                </a:path>
              </a:pathLst>
            </a:custGeom>
            <a:solidFill>
              <a:schemeClr val="lt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36"/>
            <p:cNvSpPr/>
            <p:nvPr/>
          </p:nvSpPr>
          <p:spPr>
            <a:xfrm>
              <a:off x="1921106" y="3897186"/>
              <a:ext cx="288225" cy="542303"/>
            </a:xfrm>
            <a:custGeom>
              <a:rect b="b" l="l" r="r" t="t"/>
              <a:pathLst>
                <a:path extrusionOk="0" h="549168" w="291873">
                  <a:moveTo>
                    <a:pt x="133604" y="549169"/>
                  </a:moveTo>
                  <a:cubicBezTo>
                    <a:pt x="159607" y="520403"/>
                    <a:pt x="214471" y="451537"/>
                    <a:pt x="228854" y="349144"/>
                  </a:cubicBezTo>
                  <a:cubicBezTo>
                    <a:pt x="235998" y="298471"/>
                    <a:pt x="247618" y="215889"/>
                    <a:pt x="200279" y="158644"/>
                  </a:cubicBezTo>
                  <a:cubicBezTo>
                    <a:pt x="136081" y="81110"/>
                    <a:pt x="6826" y="102541"/>
                    <a:pt x="254" y="53869"/>
                  </a:cubicBezTo>
                  <a:cubicBezTo>
                    <a:pt x="-2413" y="34342"/>
                    <a:pt x="16732" y="17959"/>
                    <a:pt x="19304" y="15769"/>
                  </a:cubicBezTo>
                  <a:cubicBezTo>
                    <a:pt x="62071" y="-20902"/>
                    <a:pt x="162941" y="11101"/>
                    <a:pt x="219329" y="63394"/>
                  </a:cubicBezTo>
                  <a:cubicBezTo>
                    <a:pt x="305626" y="143404"/>
                    <a:pt x="305911" y="287803"/>
                    <a:pt x="266954" y="387244"/>
                  </a:cubicBezTo>
                  <a:cubicBezTo>
                    <a:pt x="231712" y="477255"/>
                    <a:pt x="165132" y="528118"/>
                    <a:pt x="133604" y="549169"/>
                  </a:cubicBezTo>
                  <a:close/>
                </a:path>
              </a:pathLst>
            </a:custGeom>
            <a:solidFill>
              <a:schemeClr val="lt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3" name="Google Shape;1193;p36"/>
          <p:cNvGrpSpPr/>
          <p:nvPr/>
        </p:nvGrpSpPr>
        <p:grpSpPr>
          <a:xfrm flipH="1">
            <a:off x="10520717" y="5801330"/>
            <a:ext cx="308865" cy="472913"/>
            <a:chOff x="4135682" y="2196766"/>
            <a:chExt cx="666806" cy="1020969"/>
          </a:xfrm>
        </p:grpSpPr>
        <p:sp>
          <p:nvSpPr>
            <p:cNvPr id="1194" name="Google Shape;1194;p36"/>
            <p:cNvSpPr/>
            <p:nvPr/>
          </p:nvSpPr>
          <p:spPr>
            <a:xfrm>
              <a:off x="4135682" y="2196766"/>
              <a:ext cx="666806" cy="1020969"/>
            </a:xfrm>
            <a:custGeom>
              <a:rect b="b" l="l" r="r" t="t"/>
              <a:pathLst>
                <a:path extrusionOk="0" h="1033893" w="675247">
                  <a:moveTo>
                    <a:pt x="409575" y="0"/>
                  </a:moveTo>
                  <a:cubicBezTo>
                    <a:pt x="363474" y="24289"/>
                    <a:pt x="300990" y="63151"/>
                    <a:pt x="238125" y="123825"/>
                  </a:cubicBezTo>
                  <a:cubicBezTo>
                    <a:pt x="218123" y="143161"/>
                    <a:pt x="152781" y="208312"/>
                    <a:pt x="95250" y="314325"/>
                  </a:cubicBezTo>
                  <a:cubicBezTo>
                    <a:pt x="51911" y="394144"/>
                    <a:pt x="-95" y="489871"/>
                    <a:pt x="0" y="619125"/>
                  </a:cubicBezTo>
                  <a:cubicBezTo>
                    <a:pt x="0" y="676942"/>
                    <a:pt x="95" y="826960"/>
                    <a:pt x="114300" y="933450"/>
                  </a:cubicBezTo>
                  <a:cubicBezTo>
                    <a:pt x="210217" y="1022985"/>
                    <a:pt x="374333" y="1070229"/>
                    <a:pt x="504825" y="1000125"/>
                  </a:cubicBezTo>
                  <a:cubicBezTo>
                    <a:pt x="615982" y="940403"/>
                    <a:pt x="650272" y="823627"/>
                    <a:pt x="657225" y="800100"/>
                  </a:cubicBezTo>
                  <a:cubicBezTo>
                    <a:pt x="666750" y="767620"/>
                    <a:pt x="697230" y="667226"/>
                    <a:pt x="647700" y="571500"/>
                  </a:cubicBezTo>
                  <a:cubicBezTo>
                    <a:pt x="644176" y="564737"/>
                    <a:pt x="589693" y="462820"/>
                    <a:pt x="485775" y="428625"/>
                  </a:cubicBezTo>
                  <a:cubicBezTo>
                    <a:pt x="457010" y="419195"/>
                    <a:pt x="428816" y="416338"/>
                    <a:pt x="400050" y="390525"/>
                  </a:cubicBezTo>
                  <a:cubicBezTo>
                    <a:pt x="367665" y="361474"/>
                    <a:pt x="357664" y="324136"/>
                    <a:pt x="352425" y="304800"/>
                  </a:cubicBezTo>
                  <a:cubicBezTo>
                    <a:pt x="320040" y="184309"/>
                    <a:pt x="397764" y="23717"/>
                    <a:pt x="409575"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36"/>
            <p:cNvSpPr/>
            <p:nvPr/>
          </p:nvSpPr>
          <p:spPr>
            <a:xfrm>
              <a:off x="4516440" y="2633321"/>
              <a:ext cx="237446" cy="316994"/>
            </a:xfrm>
            <a:custGeom>
              <a:rect b="b" l="l" r="r" t="t"/>
              <a:pathLst>
                <a:path extrusionOk="0" h="321007" w="240452">
                  <a:moveTo>
                    <a:pt x="51" y="678"/>
                  </a:moveTo>
                  <a:cubicBezTo>
                    <a:pt x="2337" y="-4085"/>
                    <a:pt x="82538" y="15727"/>
                    <a:pt x="152451" y="76878"/>
                  </a:cubicBezTo>
                  <a:cubicBezTo>
                    <a:pt x="177407" y="98690"/>
                    <a:pt x="211887" y="129646"/>
                    <a:pt x="228651" y="181653"/>
                  </a:cubicBezTo>
                  <a:cubicBezTo>
                    <a:pt x="233033" y="195273"/>
                    <a:pt x="257703" y="271854"/>
                    <a:pt x="219126" y="305478"/>
                  </a:cubicBezTo>
                  <a:cubicBezTo>
                    <a:pt x="201981" y="320432"/>
                    <a:pt x="172835" y="326528"/>
                    <a:pt x="152451" y="315003"/>
                  </a:cubicBezTo>
                  <a:cubicBezTo>
                    <a:pt x="109779" y="290904"/>
                    <a:pt x="125496" y="234326"/>
                    <a:pt x="130639" y="195273"/>
                  </a:cubicBezTo>
                  <a:cubicBezTo>
                    <a:pt x="137211" y="144696"/>
                    <a:pt x="117875" y="105738"/>
                    <a:pt x="85776" y="67353"/>
                  </a:cubicBezTo>
                  <a:cubicBezTo>
                    <a:pt x="44819" y="18299"/>
                    <a:pt x="-1759" y="4297"/>
                    <a:pt x="51" y="678"/>
                  </a:cubicBezTo>
                  <a:close/>
                </a:path>
              </a:pathLst>
            </a:custGeom>
            <a:solidFill>
              <a:schemeClr val="lt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36"/>
            <p:cNvSpPr/>
            <p:nvPr/>
          </p:nvSpPr>
          <p:spPr>
            <a:xfrm>
              <a:off x="4185784" y="2577575"/>
              <a:ext cx="453133" cy="562159"/>
            </a:xfrm>
            <a:custGeom>
              <a:rect b="b" l="l" r="r" t="t"/>
              <a:pathLst>
                <a:path extrusionOk="0" h="569275" w="458869">
                  <a:moveTo>
                    <a:pt x="73643" y="0"/>
                  </a:moveTo>
                  <a:cubicBezTo>
                    <a:pt x="54212" y="24670"/>
                    <a:pt x="25828" y="67151"/>
                    <a:pt x="10587" y="126206"/>
                  </a:cubicBezTo>
                  <a:cubicBezTo>
                    <a:pt x="-20940" y="247745"/>
                    <a:pt x="26018" y="349758"/>
                    <a:pt x="46592" y="387572"/>
                  </a:cubicBezTo>
                  <a:cubicBezTo>
                    <a:pt x="62213" y="416147"/>
                    <a:pt x="142128" y="553879"/>
                    <a:pt x="280907" y="567785"/>
                  </a:cubicBezTo>
                  <a:cubicBezTo>
                    <a:pt x="294432" y="569119"/>
                    <a:pt x="404827" y="580168"/>
                    <a:pt x="443118" y="513683"/>
                  </a:cubicBezTo>
                  <a:cubicBezTo>
                    <a:pt x="445023" y="510350"/>
                    <a:pt x="470740" y="469201"/>
                    <a:pt x="452167" y="432625"/>
                  </a:cubicBezTo>
                  <a:cubicBezTo>
                    <a:pt x="434260" y="397383"/>
                    <a:pt x="385015" y="384810"/>
                    <a:pt x="353011" y="396621"/>
                  </a:cubicBezTo>
                  <a:cubicBezTo>
                    <a:pt x="331294" y="404622"/>
                    <a:pt x="333104" y="418147"/>
                    <a:pt x="307958" y="432625"/>
                  </a:cubicBezTo>
                  <a:cubicBezTo>
                    <a:pt x="267191" y="456057"/>
                    <a:pt x="220233" y="444817"/>
                    <a:pt x="208803" y="441674"/>
                  </a:cubicBezTo>
                  <a:cubicBezTo>
                    <a:pt x="163369" y="429101"/>
                    <a:pt x="138127" y="395859"/>
                    <a:pt x="118696" y="369570"/>
                  </a:cubicBezTo>
                  <a:cubicBezTo>
                    <a:pt x="59070" y="288703"/>
                    <a:pt x="56403" y="196882"/>
                    <a:pt x="55641" y="144304"/>
                  </a:cubicBezTo>
                  <a:cubicBezTo>
                    <a:pt x="55069" y="109538"/>
                    <a:pt x="57831" y="59341"/>
                    <a:pt x="73643" y="0"/>
                  </a:cubicBezTo>
                  <a:close/>
                </a:path>
              </a:pathLst>
            </a:custGeom>
            <a:solidFill>
              <a:schemeClr val="lt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sp>
        <p:nvSpPr>
          <p:cNvPr id="1201" name="Google Shape;1201;p37"/>
          <p:cNvSpPr txBox="1"/>
          <p:nvPr>
            <p:ph type="title"/>
          </p:nvPr>
        </p:nvSpPr>
        <p:spPr>
          <a:xfrm>
            <a:off x="873350" y="836300"/>
            <a:ext cx="105519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000"/>
              <a:buNone/>
            </a:pPr>
            <a:r>
              <a:rPr lang="en"/>
              <a:t>How Can This Model Help Your Hospital</a:t>
            </a:r>
            <a:endParaRPr/>
          </a:p>
        </p:txBody>
      </p:sp>
      <p:sp>
        <p:nvSpPr>
          <p:cNvPr id="1202" name="Google Shape;1202;p37"/>
          <p:cNvSpPr txBox="1"/>
          <p:nvPr>
            <p:ph idx="4" type="body"/>
          </p:nvPr>
        </p:nvSpPr>
        <p:spPr>
          <a:xfrm>
            <a:off x="6160485" y="2739050"/>
            <a:ext cx="4691700" cy="3118500"/>
          </a:xfrm>
          <a:prstGeom prst="rect">
            <a:avLst/>
          </a:prstGeom>
          <a:noFill/>
          <a:ln>
            <a:noFill/>
          </a:ln>
        </p:spPr>
        <p:txBody>
          <a:bodyPr anchorCtr="0" anchor="t" bIns="121900" lIns="121900" spcFirstLastPara="1" rIns="121900" wrap="square" tIns="121900">
            <a:noAutofit/>
          </a:bodyPr>
          <a:lstStyle/>
          <a:p>
            <a:pPr indent="-368300" lvl="0" marL="457200" rtl="0" algn="l">
              <a:lnSpc>
                <a:spcPct val="150000"/>
              </a:lnSpc>
              <a:spcBef>
                <a:spcPts val="2100"/>
              </a:spcBef>
              <a:spcAft>
                <a:spcPts val="0"/>
              </a:spcAft>
              <a:buSzPts val="2200"/>
              <a:buChar char="●"/>
            </a:pPr>
            <a:r>
              <a:rPr lang="en" sz="2200"/>
              <a:t>Diagnosis to treatment faster</a:t>
            </a:r>
            <a:endParaRPr sz="2200"/>
          </a:p>
          <a:p>
            <a:pPr indent="-368300" lvl="0" marL="457200" rtl="0" algn="l">
              <a:lnSpc>
                <a:spcPct val="150000"/>
              </a:lnSpc>
              <a:spcBef>
                <a:spcPts val="0"/>
              </a:spcBef>
              <a:spcAft>
                <a:spcPts val="0"/>
              </a:spcAft>
              <a:buSzPts val="2200"/>
              <a:buChar char="●"/>
            </a:pPr>
            <a:r>
              <a:rPr lang="en" sz="2200"/>
              <a:t>Less time spent analyzing scans</a:t>
            </a:r>
            <a:endParaRPr sz="2200"/>
          </a:p>
          <a:p>
            <a:pPr indent="-368300" lvl="0" marL="457200" rtl="0" algn="l">
              <a:lnSpc>
                <a:spcPct val="150000"/>
              </a:lnSpc>
              <a:spcBef>
                <a:spcPts val="0"/>
              </a:spcBef>
              <a:spcAft>
                <a:spcPts val="0"/>
              </a:spcAft>
              <a:buSzPts val="2200"/>
              <a:buChar char="●"/>
            </a:pPr>
            <a:r>
              <a:rPr lang="en" sz="2200"/>
              <a:t>More time for doctors</a:t>
            </a:r>
            <a:endParaRPr sz="2200"/>
          </a:p>
        </p:txBody>
      </p:sp>
      <p:sp>
        <p:nvSpPr>
          <p:cNvPr id="1203" name="Google Shape;1203;p37"/>
          <p:cNvSpPr txBox="1"/>
          <p:nvPr>
            <p:ph idx="3" type="body"/>
          </p:nvPr>
        </p:nvSpPr>
        <p:spPr>
          <a:xfrm>
            <a:off x="873350" y="2750800"/>
            <a:ext cx="4691400" cy="3118500"/>
          </a:xfrm>
          <a:prstGeom prst="rect">
            <a:avLst/>
          </a:prstGeom>
          <a:noFill/>
          <a:ln>
            <a:noFill/>
          </a:ln>
        </p:spPr>
        <p:txBody>
          <a:bodyPr anchorCtr="0" anchor="t" bIns="121900" lIns="121900" spcFirstLastPara="1" rIns="121900" wrap="square" tIns="121900">
            <a:noAutofit/>
          </a:bodyPr>
          <a:lstStyle/>
          <a:p>
            <a:pPr indent="-374650" lvl="0" marL="457200" rtl="0" algn="l">
              <a:lnSpc>
                <a:spcPct val="150000"/>
              </a:lnSpc>
              <a:spcBef>
                <a:spcPts val="2100"/>
              </a:spcBef>
              <a:spcAft>
                <a:spcPts val="0"/>
              </a:spcAft>
              <a:buSzPts val="2300"/>
              <a:buChar char="●"/>
            </a:pPr>
            <a:r>
              <a:rPr lang="en" sz="2300"/>
              <a:t>Reassure your doctor’s opinions</a:t>
            </a:r>
            <a:endParaRPr sz="2300"/>
          </a:p>
          <a:p>
            <a:pPr indent="-374650" lvl="0" marL="457200" rtl="0" algn="l">
              <a:lnSpc>
                <a:spcPct val="150000"/>
              </a:lnSpc>
              <a:spcBef>
                <a:spcPts val="0"/>
              </a:spcBef>
              <a:spcAft>
                <a:spcPts val="0"/>
              </a:spcAft>
              <a:buSzPts val="2300"/>
              <a:buChar char="●"/>
            </a:pPr>
            <a:r>
              <a:rPr lang="en" sz="2300"/>
              <a:t>Speed up Diagnosis</a:t>
            </a:r>
            <a:endParaRPr sz="2300"/>
          </a:p>
          <a:p>
            <a:pPr indent="-374650" lvl="0" marL="457200" rtl="0" algn="l">
              <a:lnSpc>
                <a:spcPct val="150000"/>
              </a:lnSpc>
              <a:spcBef>
                <a:spcPts val="0"/>
              </a:spcBef>
              <a:spcAft>
                <a:spcPts val="0"/>
              </a:spcAft>
              <a:buSzPts val="2300"/>
              <a:buChar char="●"/>
            </a:pPr>
            <a:r>
              <a:rPr lang="en" sz="2300"/>
              <a:t>Reliable and informative</a:t>
            </a:r>
            <a:endParaRPr sz="2300"/>
          </a:p>
        </p:txBody>
      </p:sp>
      <p:sp>
        <p:nvSpPr>
          <p:cNvPr id="1204" name="Google Shape;1204;p37"/>
          <p:cNvSpPr txBox="1"/>
          <p:nvPr>
            <p:ph idx="1" type="subTitle"/>
          </p:nvPr>
        </p:nvSpPr>
        <p:spPr>
          <a:xfrm>
            <a:off x="873360" y="1813775"/>
            <a:ext cx="4961100" cy="717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2100"/>
              <a:buNone/>
            </a:pPr>
            <a:r>
              <a:rPr lang="en"/>
              <a:t>A Second Opinion</a:t>
            </a:r>
            <a:endParaRPr/>
          </a:p>
        </p:txBody>
      </p:sp>
      <p:sp>
        <p:nvSpPr>
          <p:cNvPr id="1205" name="Google Shape;1205;p37"/>
          <p:cNvSpPr txBox="1"/>
          <p:nvPr>
            <p:ph idx="2" type="subTitle"/>
          </p:nvPr>
        </p:nvSpPr>
        <p:spPr>
          <a:xfrm>
            <a:off x="6160480" y="1810475"/>
            <a:ext cx="4960800" cy="717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2100"/>
              <a:buNone/>
            </a:pPr>
            <a:r>
              <a:rPr lang="en"/>
              <a:t>Save Expenditures</a:t>
            </a:r>
            <a:endParaRPr/>
          </a:p>
        </p:txBody>
      </p:sp>
      <p:sp>
        <p:nvSpPr>
          <p:cNvPr id="1206" name="Google Shape;1206;p37"/>
          <p:cNvSpPr/>
          <p:nvPr/>
        </p:nvSpPr>
        <p:spPr>
          <a:xfrm rot="10800000">
            <a:off x="11763911" y="299831"/>
            <a:ext cx="97500" cy="65520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07" name="Google Shape;1207;p37"/>
          <p:cNvSpPr/>
          <p:nvPr/>
        </p:nvSpPr>
        <p:spPr>
          <a:xfrm>
            <a:off x="10934044" y="2249904"/>
            <a:ext cx="1257957" cy="3359329"/>
          </a:xfrm>
          <a:custGeom>
            <a:rect b="b" l="l" r="r" t="t"/>
            <a:pathLst>
              <a:path extrusionOk="0" h="3359329" w="1257957">
                <a:moveTo>
                  <a:pt x="75188" y="0"/>
                </a:moveTo>
                <a:lnTo>
                  <a:pt x="109803" y="5246"/>
                </a:lnTo>
                <a:cubicBezTo>
                  <a:pt x="102461" y="53499"/>
                  <a:pt x="91620" y="105251"/>
                  <a:pt x="80082" y="159801"/>
                </a:cubicBezTo>
                <a:cubicBezTo>
                  <a:pt x="48261" y="311213"/>
                  <a:pt x="11894" y="482552"/>
                  <a:pt x="53158" y="614378"/>
                </a:cubicBezTo>
                <a:cubicBezTo>
                  <a:pt x="81132" y="703895"/>
                  <a:pt x="114000" y="795860"/>
                  <a:pt x="146170" y="884680"/>
                </a:cubicBezTo>
                <a:cubicBezTo>
                  <a:pt x="200021" y="1035038"/>
                  <a:pt x="255969" y="1190643"/>
                  <a:pt x="291286" y="1344151"/>
                </a:cubicBezTo>
                <a:cubicBezTo>
                  <a:pt x="351779" y="1607107"/>
                  <a:pt x="322057" y="1879155"/>
                  <a:pt x="280797" y="2133719"/>
                </a:cubicBezTo>
                <a:cubicBezTo>
                  <a:pt x="269608" y="2204003"/>
                  <a:pt x="235338" y="2288273"/>
                  <a:pt x="198971" y="2377441"/>
                </a:cubicBezTo>
                <a:cubicBezTo>
                  <a:pt x="124492" y="2560671"/>
                  <a:pt x="40221" y="2768376"/>
                  <a:pt x="111903" y="2940416"/>
                </a:cubicBezTo>
                <a:cubicBezTo>
                  <a:pt x="215058" y="3187986"/>
                  <a:pt x="333247" y="3317019"/>
                  <a:pt x="463326" y="3324013"/>
                </a:cubicBezTo>
                <a:cubicBezTo>
                  <a:pt x="693324" y="3335552"/>
                  <a:pt x="947910" y="2975736"/>
                  <a:pt x="1180023" y="2576336"/>
                </a:cubicBezTo>
                <a:lnTo>
                  <a:pt x="1257957" y="2436362"/>
                </a:lnTo>
                <a:lnTo>
                  <a:pt x="1257957" y="2507219"/>
                </a:lnTo>
                <a:lnTo>
                  <a:pt x="1203113" y="2605654"/>
                </a:lnTo>
                <a:cubicBezTo>
                  <a:pt x="967229" y="3010790"/>
                  <a:pt x="716840" y="3359329"/>
                  <a:pt x="474515" y="3359329"/>
                </a:cubicBezTo>
                <a:cubicBezTo>
                  <a:pt x="470319" y="3359329"/>
                  <a:pt x="465774" y="3359329"/>
                  <a:pt x="461578" y="3358980"/>
                </a:cubicBezTo>
                <a:cubicBezTo>
                  <a:pt x="315064" y="3351285"/>
                  <a:pt x="190231" y="3219110"/>
                  <a:pt x="79733" y="2954055"/>
                </a:cubicBezTo>
                <a:cubicBezTo>
                  <a:pt x="2456" y="2768729"/>
                  <a:pt x="89873" y="2554026"/>
                  <a:pt x="166801" y="2364504"/>
                </a:cubicBezTo>
                <a:cubicBezTo>
                  <a:pt x="202118" y="2277084"/>
                  <a:pt x="235686" y="2194909"/>
                  <a:pt x="246527" y="2128473"/>
                </a:cubicBezTo>
                <a:cubicBezTo>
                  <a:pt x="287090" y="1877404"/>
                  <a:pt x="316811" y="1609206"/>
                  <a:pt x="257368" y="1352194"/>
                </a:cubicBezTo>
                <a:cubicBezTo>
                  <a:pt x="222401" y="1200786"/>
                  <a:pt x="167150" y="1046228"/>
                  <a:pt x="113302" y="896567"/>
                </a:cubicBezTo>
                <a:cubicBezTo>
                  <a:pt x="81132" y="807399"/>
                  <a:pt x="48261" y="715085"/>
                  <a:pt x="19938" y="624870"/>
                </a:cubicBezTo>
                <a:cubicBezTo>
                  <a:pt x="-23771" y="484299"/>
                  <a:pt x="13293" y="308063"/>
                  <a:pt x="46164" y="152458"/>
                </a:cubicBezTo>
                <a:cubicBezTo>
                  <a:pt x="57354" y="98258"/>
                  <a:pt x="67842" y="47207"/>
                  <a:pt x="75188"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37"/>
          <p:cNvSpPr/>
          <p:nvPr/>
        </p:nvSpPr>
        <p:spPr>
          <a:xfrm>
            <a:off x="10516301" y="799055"/>
            <a:ext cx="1003224" cy="1289654"/>
          </a:xfrm>
          <a:custGeom>
            <a:rect b="b" l="l" r="r" t="t"/>
            <a:pathLst>
              <a:path extrusionOk="0" h="590550" w="438150">
                <a:moveTo>
                  <a:pt x="438150" y="78772"/>
                </a:moveTo>
                <a:lnTo>
                  <a:pt x="438150" y="374618"/>
                </a:lnTo>
                <a:cubicBezTo>
                  <a:pt x="438150" y="397097"/>
                  <a:pt x="432530" y="419481"/>
                  <a:pt x="422053" y="439388"/>
                </a:cubicBezTo>
                <a:lnTo>
                  <a:pt x="288322" y="590550"/>
                </a:lnTo>
                <a:lnTo>
                  <a:pt x="149733" y="590550"/>
                </a:lnTo>
                <a:lnTo>
                  <a:pt x="16097" y="439388"/>
                </a:lnTo>
                <a:cubicBezTo>
                  <a:pt x="5525" y="419481"/>
                  <a:pt x="0" y="397097"/>
                  <a:pt x="0" y="374618"/>
                </a:cubicBezTo>
                <a:lnTo>
                  <a:pt x="0" y="78772"/>
                </a:lnTo>
                <a:cubicBezTo>
                  <a:pt x="0" y="35338"/>
                  <a:pt x="35338" y="0"/>
                  <a:pt x="78772" y="0"/>
                </a:cubicBezTo>
                <a:lnTo>
                  <a:pt x="359378" y="0"/>
                </a:lnTo>
                <a:cubicBezTo>
                  <a:pt x="402812" y="0"/>
                  <a:pt x="438150" y="35338"/>
                  <a:pt x="438150" y="78772"/>
                </a:cubicBezTo>
                <a:close/>
              </a:path>
            </a:pathLst>
          </a:custGeom>
          <a:solidFill>
            <a:schemeClr val="accent4">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37"/>
          <p:cNvSpPr/>
          <p:nvPr/>
        </p:nvSpPr>
        <p:spPr>
          <a:xfrm>
            <a:off x="10595686" y="961158"/>
            <a:ext cx="828748" cy="1257764"/>
          </a:xfrm>
          <a:custGeom>
            <a:rect b="b" l="l" r="r" t="t"/>
            <a:pathLst>
              <a:path extrusionOk="0" h="575947" w="361949">
                <a:moveTo>
                  <a:pt x="285369" y="1781"/>
                </a:moveTo>
                <a:cubicBezTo>
                  <a:pt x="269081" y="5305"/>
                  <a:pt x="254127" y="13401"/>
                  <a:pt x="238411" y="19021"/>
                </a:cubicBezTo>
                <a:cubicBezTo>
                  <a:pt x="200978" y="32546"/>
                  <a:pt x="158782" y="32165"/>
                  <a:pt x="121634" y="17973"/>
                </a:cubicBezTo>
                <a:cubicBezTo>
                  <a:pt x="107537" y="12544"/>
                  <a:pt x="94107" y="5210"/>
                  <a:pt x="79438" y="1685"/>
                </a:cubicBezTo>
                <a:cubicBezTo>
                  <a:pt x="40958" y="-7840"/>
                  <a:pt x="0" y="24355"/>
                  <a:pt x="0" y="64265"/>
                </a:cubicBezTo>
                <a:lnTo>
                  <a:pt x="0" y="272481"/>
                </a:lnTo>
                <a:cubicBezTo>
                  <a:pt x="0" y="291055"/>
                  <a:pt x="5239" y="308581"/>
                  <a:pt x="14383" y="323916"/>
                </a:cubicBezTo>
                <a:lnTo>
                  <a:pt x="94488" y="406212"/>
                </a:lnTo>
                <a:cubicBezTo>
                  <a:pt x="125540" y="438026"/>
                  <a:pt x="142875" y="480698"/>
                  <a:pt x="142875" y="525180"/>
                </a:cubicBezTo>
                <a:lnTo>
                  <a:pt x="142875" y="575948"/>
                </a:lnTo>
                <a:lnTo>
                  <a:pt x="219075" y="575948"/>
                </a:lnTo>
                <a:lnTo>
                  <a:pt x="219075" y="525180"/>
                </a:lnTo>
                <a:cubicBezTo>
                  <a:pt x="219075" y="480698"/>
                  <a:pt x="236410" y="438026"/>
                  <a:pt x="267462" y="406212"/>
                </a:cubicBezTo>
                <a:lnTo>
                  <a:pt x="347567" y="323916"/>
                </a:lnTo>
                <a:cubicBezTo>
                  <a:pt x="356711" y="308581"/>
                  <a:pt x="361950" y="291055"/>
                  <a:pt x="361950" y="272481"/>
                </a:cubicBezTo>
                <a:cubicBezTo>
                  <a:pt x="361950" y="272481"/>
                  <a:pt x="361950" y="64360"/>
                  <a:pt x="361950" y="64169"/>
                </a:cubicBezTo>
                <a:cubicBezTo>
                  <a:pt x="361950" y="25117"/>
                  <a:pt x="323374" y="-6506"/>
                  <a:pt x="285369" y="1781"/>
                </a:cubicBezTo>
                <a:close/>
              </a:path>
            </a:pathLst>
          </a:custGeom>
          <a:solidFill>
            <a:schemeClr val="lt1">
              <a:alpha val="4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37"/>
          <p:cNvSpPr/>
          <p:nvPr/>
        </p:nvSpPr>
        <p:spPr>
          <a:xfrm>
            <a:off x="10595686" y="1246256"/>
            <a:ext cx="828748" cy="972666"/>
          </a:xfrm>
          <a:custGeom>
            <a:rect b="b" l="l" r="r" t="t"/>
            <a:pathLst>
              <a:path extrusionOk="0" h="445397" w="361949">
                <a:moveTo>
                  <a:pt x="314325" y="54873"/>
                </a:moveTo>
                <a:cubicBezTo>
                  <a:pt x="204026" y="62207"/>
                  <a:pt x="105061" y="-4087"/>
                  <a:pt x="0" y="199"/>
                </a:cubicBezTo>
                <a:lnTo>
                  <a:pt x="0" y="141931"/>
                </a:lnTo>
                <a:cubicBezTo>
                  <a:pt x="0" y="160505"/>
                  <a:pt x="5239" y="178031"/>
                  <a:pt x="14383" y="193366"/>
                </a:cubicBezTo>
                <a:lnTo>
                  <a:pt x="94488" y="275662"/>
                </a:lnTo>
                <a:cubicBezTo>
                  <a:pt x="125540" y="307476"/>
                  <a:pt x="142875" y="350148"/>
                  <a:pt x="142875" y="394630"/>
                </a:cubicBezTo>
                <a:lnTo>
                  <a:pt x="142875" y="445398"/>
                </a:lnTo>
                <a:lnTo>
                  <a:pt x="219075" y="445398"/>
                </a:lnTo>
                <a:lnTo>
                  <a:pt x="219075" y="394630"/>
                </a:lnTo>
                <a:cubicBezTo>
                  <a:pt x="219075" y="350148"/>
                  <a:pt x="236410" y="307476"/>
                  <a:pt x="267462" y="275662"/>
                </a:cubicBezTo>
                <a:lnTo>
                  <a:pt x="347567" y="193366"/>
                </a:lnTo>
                <a:cubicBezTo>
                  <a:pt x="356711" y="178031"/>
                  <a:pt x="361950" y="160505"/>
                  <a:pt x="361950" y="141931"/>
                </a:cubicBezTo>
                <a:cubicBezTo>
                  <a:pt x="361950" y="141931"/>
                  <a:pt x="361950" y="96878"/>
                  <a:pt x="361950" y="48682"/>
                </a:cubicBezTo>
                <a:cubicBezTo>
                  <a:pt x="346710" y="52492"/>
                  <a:pt x="330994" y="54873"/>
                  <a:pt x="314325" y="5487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37"/>
          <p:cNvSpPr/>
          <p:nvPr/>
        </p:nvSpPr>
        <p:spPr>
          <a:xfrm>
            <a:off x="10966876" y="1055530"/>
            <a:ext cx="392566" cy="1206450"/>
          </a:xfrm>
          <a:custGeom>
            <a:rect b="b" l="l" r="r" t="t"/>
            <a:pathLst>
              <a:path extrusionOk="0" h="552450" w="171450">
                <a:moveTo>
                  <a:pt x="19146" y="552450"/>
                </a:moveTo>
                <a:cubicBezTo>
                  <a:pt x="19051" y="552450"/>
                  <a:pt x="18956" y="552450"/>
                  <a:pt x="18765" y="552450"/>
                </a:cubicBezTo>
                <a:cubicBezTo>
                  <a:pt x="8288" y="552260"/>
                  <a:pt x="-94" y="543592"/>
                  <a:pt x="1" y="533114"/>
                </a:cubicBezTo>
                <a:lnTo>
                  <a:pt x="1811" y="425672"/>
                </a:lnTo>
                <a:cubicBezTo>
                  <a:pt x="2192" y="401479"/>
                  <a:pt x="10955" y="377952"/>
                  <a:pt x="26290" y="359283"/>
                </a:cubicBezTo>
                <a:lnTo>
                  <a:pt x="117539" y="248603"/>
                </a:lnTo>
                <a:cubicBezTo>
                  <a:pt x="127731" y="236220"/>
                  <a:pt x="133351" y="220599"/>
                  <a:pt x="133351" y="204597"/>
                </a:cubicBezTo>
                <a:lnTo>
                  <a:pt x="133351" y="19050"/>
                </a:lnTo>
                <a:cubicBezTo>
                  <a:pt x="133351" y="8572"/>
                  <a:pt x="141923" y="0"/>
                  <a:pt x="152401" y="0"/>
                </a:cubicBezTo>
                <a:cubicBezTo>
                  <a:pt x="162878" y="0"/>
                  <a:pt x="171451" y="8572"/>
                  <a:pt x="171451" y="19050"/>
                </a:cubicBezTo>
                <a:lnTo>
                  <a:pt x="171451" y="204597"/>
                </a:lnTo>
                <a:cubicBezTo>
                  <a:pt x="171451" y="229457"/>
                  <a:pt x="162783" y="253651"/>
                  <a:pt x="146972" y="272796"/>
                </a:cubicBezTo>
                <a:lnTo>
                  <a:pt x="55722" y="383477"/>
                </a:lnTo>
                <a:cubicBezTo>
                  <a:pt x="45816" y="395478"/>
                  <a:pt x="40196" y="410718"/>
                  <a:pt x="39911" y="426244"/>
                </a:cubicBezTo>
                <a:lnTo>
                  <a:pt x="38101" y="533686"/>
                </a:lnTo>
                <a:cubicBezTo>
                  <a:pt x="38006" y="544163"/>
                  <a:pt x="29528" y="552450"/>
                  <a:pt x="19146" y="55245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37"/>
          <p:cNvSpPr/>
          <p:nvPr/>
        </p:nvSpPr>
        <p:spPr>
          <a:xfrm>
            <a:off x="10683576" y="1055530"/>
            <a:ext cx="65427" cy="546438"/>
          </a:xfrm>
          <a:custGeom>
            <a:rect b="b" l="l" r="r" t="t"/>
            <a:pathLst>
              <a:path extrusionOk="0" h="250221" w="28575">
                <a:moveTo>
                  <a:pt x="14288" y="250222"/>
                </a:moveTo>
                <a:cubicBezTo>
                  <a:pt x="6382" y="250222"/>
                  <a:pt x="0" y="243840"/>
                  <a:pt x="0" y="235934"/>
                </a:cubicBezTo>
                <a:lnTo>
                  <a:pt x="0" y="14288"/>
                </a:lnTo>
                <a:cubicBezTo>
                  <a:pt x="0" y="6382"/>
                  <a:pt x="6382" y="0"/>
                  <a:pt x="14288" y="0"/>
                </a:cubicBezTo>
                <a:cubicBezTo>
                  <a:pt x="22193" y="0"/>
                  <a:pt x="28575" y="6382"/>
                  <a:pt x="28575" y="14288"/>
                </a:cubicBezTo>
                <a:lnTo>
                  <a:pt x="28575" y="235934"/>
                </a:lnTo>
                <a:cubicBezTo>
                  <a:pt x="28575" y="243840"/>
                  <a:pt x="22193" y="250222"/>
                  <a:pt x="14288" y="25022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37"/>
          <p:cNvSpPr/>
          <p:nvPr/>
        </p:nvSpPr>
        <p:spPr>
          <a:xfrm>
            <a:off x="10715636" y="2073317"/>
            <a:ext cx="588847" cy="215423"/>
          </a:xfrm>
          <a:custGeom>
            <a:rect b="b" l="l" r="r" t="t"/>
            <a:pathLst>
              <a:path extrusionOk="0" h="123825" w="257174">
                <a:moveTo>
                  <a:pt x="213074" y="123825"/>
                </a:moveTo>
                <a:lnTo>
                  <a:pt x="44101" y="123825"/>
                </a:lnTo>
                <a:cubicBezTo>
                  <a:pt x="19812" y="123825"/>
                  <a:pt x="0" y="104013"/>
                  <a:pt x="0" y="79724"/>
                </a:cubicBezTo>
                <a:lnTo>
                  <a:pt x="0" y="44101"/>
                </a:lnTo>
                <a:cubicBezTo>
                  <a:pt x="0" y="19812"/>
                  <a:pt x="19812" y="0"/>
                  <a:pt x="44101" y="0"/>
                </a:cubicBezTo>
                <a:lnTo>
                  <a:pt x="213074" y="0"/>
                </a:lnTo>
                <a:cubicBezTo>
                  <a:pt x="237363" y="0"/>
                  <a:pt x="257175" y="19812"/>
                  <a:pt x="257175" y="44101"/>
                </a:cubicBezTo>
                <a:lnTo>
                  <a:pt x="257175" y="79724"/>
                </a:lnTo>
                <a:cubicBezTo>
                  <a:pt x="257175" y="103918"/>
                  <a:pt x="237268" y="123825"/>
                  <a:pt x="213074" y="123825"/>
                </a:cubicBezTo>
                <a:close/>
              </a:path>
            </a:pathLst>
          </a:custGeom>
          <a:solidFill>
            <a:srgbClr val="C7C3C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37"/>
          <p:cNvSpPr/>
          <p:nvPr/>
        </p:nvSpPr>
        <p:spPr>
          <a:xfrm>
            <a:off x="11174285" y="2106182"/>
            <a:ext cx="65425" cy="164950"/>
          </a:xfrm>
          <a:custGeom>
            <a:rect b="b" l="l" r="r" t="t"/>
            <a:pathLst>
              <a:path extrusionOk="0" h="75533" w="28574">
                <a:moveTo>
                  <a:pt x="14288" y="75533"/>
                </a:moveTo>
                <a:cubicBezTo>
                  <a:pt x="6382" y="75533"/>
                  <a:pt x="0" y="69152"/>
                  <a:pt x="0" y="61246"/>
                </a:cubicBezTo>
                <a:lnTo>
                  <a:pt x="0" y="14288"/>
                </a:lnTo>
                <a:cubicBezTo>
                  <a:pt x="0" y="6382"/>
                  <a:pt x="6382" y="0"/>
                  <a:pt x="14288" y="0"/>
                </a:cubicBezTo>
                <a:cubicBezTo>
                  <a:pt x="22193" y="0"/>
                  <a:pt x="28575" y="6382"/>
                  <a:pt x="28575" y="14288"/>
                </a:cubicBezTo>
                <a:lnTo>
                  <a:pt x="28575" y="61246"/>
                </a:lnTo>
                <a:cubicBezTo>
                  <a:pt x="28575" y="69056"/>
                  <a:pt x="22193" y="75533"/>
                  <a:pt x="14288" y="7553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37"/>
          <p:cNvSpPr/>
          <p:nvPr/>
        </p:nvSpPr>
        <p:spPr>
          <a:xfrm>
            <a:off x="10921441" y="650676"/>
            <a:ext cx="174474" cy="166407"/>
          </a:xfrm>
          <a:custGeom>
            <a:rect b="b" l="l" r="r" t="t"/>
            <a:pathLst>
              <a:path extrusionOk="0" h="76200" w="76200">
                <a:moveTo>
                  <a:pt x="38100" y="0"/>
                </a:moveTo>
                <a:cubicBezTo>
                  <a:pt x="17050" y="0"/>
                  <a:pt x="0" y="17050"/>
                  <a:pt x="0" y="38100"/>
                </a:cubicBezTo>
                <a:cubicBezTo>
                  <a:pt x="0" y="59150"/>
                  <a:pt x="17050" y="76200"/>
                  <a:pt x="38100" y="76200"/>
                </a:cubicBezTo>
                <a:cubicBezTo>
                  <a:pt x="59150" y="76200"/>
                  <a:pt x="76200" y="59150"/>
                  <a:pt x="76200" y="38100"/>
                </a:cubicBezTo>
                <a:cubicBezTo>
                  <a:pt x="76200" y="17050"/>
                  <a:pt x="59150" y="0"/>
                  <a:pt x="38100" y="0"/>
                </a:cubicBezTo>
                <a:close/>
                <a:moveTo>
                  <a:pt x="38100" y="66675"/>
                </a:moveTo>
                <a:cubicBezTo>
                  <a:pt x="22289" y="66675"/>
                  <a:pt x="9525" y="53912"/>
                  <a:pt x="9525" y="38100"/>
                </a:cubicBezTo>
                <a:cubicBezTo>
                  <a:pt x="9525" y="22289"/>
                  <a:pt x="22289" y="9525"/>
                  <a:pt x="38100" y="9525"/>
                </a:cubicBezTo>
                <a:cubicBezTo>
                  <a:pt x="53912" y="9525"/>
                  <a:pt x="66675" y="22289"/>
                  <a:pt x="66675" y="38100"/>
                </a:cubicBezTo>
                <a:cubicBezTo>
                  <a:pt x="66675" y="53912"/>
                  <a:pt x="53912" y="66675"/>
                  <a:pt x="38100" y="66675"/>
                </a:cubicBezTo>
                <a:close/>
              </a:path>
            </a:pathLst>
          </a:custGeom>
          <a:solidFill>
            <a:schemeClr val="accent4">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37"/>
          <p:cNvSpPr/>
          <p:nvPr/>
        </p:nvSpPr>
        <p:spPr>
          <a:xfrm>
            <a:off x="10995106" y="299831"/>
            <a:ext cx="45600" cy="4263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17" name="Google Shape;1217;p37"/>
          <p:cNvSpPr/>
          <p:nvPr/>
        </p:nvSpPr>
        <p:spPr>
          <a:xfrm rot="-5400000">
            <a:off x="11381791" y="-86869"/>
            <a:ext cx="45600" cy="8190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8" name="Google Shape;1218;p37"/>
          <p:cNvGrpSpPr/>
          <p:nvPr/>
        </p:nvGrpSpPr>
        <p:grpSpPr>
          <a:xfrm>
            <a:off x="3389361" y="1877950"/>
            <a:ext cx="442123" cy="377995"/>
            <a:chOff x="1251141" y="3837528"/>
            <a:chExt cx="1006655" cy="860645"/>
          </a:xfrm>
        </p:grpSpPr>
        <p:sp>
          <p:nvSpPr>
            <p:cNvPr id="1219" name="Google Shape;1219;p37"/>
            <p:cNvSpPr/>
            <p:nvPr/>
          </p:nvSpPr>
          <p:spPr>
            <a:xfrm>
              <a:off x="1251141" y="3837528"/>
              <a:ext cx="1006655" cy="860645"/>
            </a:xfrm>
            <a:custGeom>
              <a:rect b="b" l="l" r="r" t="t"/>
              <a:pathLst>
                <a:path extrusionOk="0" h="871539" w="1019397">
                  <a:moveTo>
                    <a:pt x="521773" y="871540"/>
                  </a:moveTo>
                  <a:cubicBezTo>
                    <a:pt x="440811" y="854585"/>
                    <a:pt x="221164" y="735618"/>
                    <a:pt x="88386" y="542927"/>
                  </a:cubicBezTo>
                  <a:cubicBezTo>
                    <a:pt x="49333" y="486254"/>
                    <a:pt x="-13722" y="394814"/>
                    <a:pt x="2661" y="276227"/>
                  </a:cubicBezTo>
                  <a:cubicBezTo>
                    <a:pt x="15900" y="179930"/>
                    <a:pt x="83718" y="49628"/>
                    <a:pt x="221736" y="19052"/>
                  </a:cubicBezTo>
                  <a:cubicBezTo>
                    <a:pt x="336988" y="-6475"/>
                    <a:pt x="459956" y="46770"/>
                    <a:pt x="526536" y="152402"/>
                  </a:cubicBezTo>
                  <a:cubicBezTo>
                    <a:pt x="530346" y="145544"/>
                    <a:pt x="613499" y="669"/>
                    <a:pt x="755136" y="2"/>
                  </a:cubicBezTo>
                  <a:cubicBezTo>
                    <a:pt x="896391" y="-664"/>
                    <a:pt x="988784" y="142687"/>
                    <a:pt x="1012311" y="247652"/>
                  </a:cubicBezTo>
                  <a:cubicBezTo>
                    <a:pt x="1052411" y="426151"/>
                    <a:pt x="911536" y="574360"/>
                    <a:pt x="859911" y="628652"/>
                  </a:cubicBezTo>
                  <a:cubicBezTo>
                    <a:pt x="733514" y="761526"/>
                    <a:pt x="584543" y="860205"/>
                    <a:pt x="521773" y="87154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37"/>
            <p:cNvSpPr/>
            <p:nvPr/>
          </p:nvSpPr>
          <p:spPr>
            <a:xfrm>
              <a:off x="1324706" y="4065359"/>
              <a:ext cx="333492" cy="505755"/>
            </a:xfrm>
            <a:custGeom>
              <a:rect b="b" l="l" r="r" t="t"/>
              <a:pathLst>
                <a:path extrusionOk="0" h="512157" w="337713">
                  <a:moveTo>
                    <a:pt x="337713" y="512157"/>
                  </a:moveTo>
                  <a:cubicBezTo>
                    <a:pt x="243511" y="477868"/>
                    <a:pt x="187314" y="367187"/>
                    <a:pt x="149595" y="274223"/>
                  </a:cubicBezTo>
                  <a:cubicBezTo>
                    <a:pt x="121210" y="204405"/>
                    <a:pt x="128640" y="47814"/>
                    <a:pt x="56726" y="4475"/>
                  </a:cubicBezTo>
                  <a:cubicBezTo>
                    <a:pt x="17578" y="-19147"/>
                    <a:pt x="5005" y="57339"/>
                    <a:pt x="1862" y="80294"/>
                  </a:cubicBezTo>
                  <a:cubicBezTo>
                    <a:pt x="-9759" y="164781"/>
                    <a:pt x="34818" y="234885"/>
                    <a:pt x="85396" y="297845"/>
                  </a:cubicBezTo>
                  <a:cubicBezTo>
                    <a:pt x="155310" y="384999"/>
                    <a:pt x="231033" y="481011"/>
                    <a:pt x="337713" y="512157"/>
                  </a:cubicBez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37"/>
            <p:cNvSpPr/>
            <p:nvPr/>
          </p:nvSpPr>
          <p:spPr>
            <a:xfrm>
              <a:off x="1921106" y="3897186"/>
              <a:ext cx="288225" cy="542303"/>
            </a:xfrm>
            <a:custGeom>
              <a:rect b="b" l="l" r="r" t="t"/>
              <a:pathLst>
                <a:path extrusionOk="0" h="549168" w="291873">
                  <a:moveTo>
                    <a:pt x="133604" y="549169"/>
                  </a:moveTo>
                  <a:cubicBezTo>
                    <a:pt x="159607" y="520403"/>
                    <a:pt x="214471" y="451537"/>
                    <a:pt x="228854" y="349144"/>
                  </a:cubicBezTo>
                  <a:cubicBezTo>
                    <a:pt x="235998" y="298471"/>
                    <a:pt x="247618" y="215889"/>
                    <a:pt x="200279" y="158644"/>
                  </a:cubicBezTo>
                  <a:cubicBezTo>
                    <a:pt x="136081" y="81110"/>
                    <a:pt x="6826" y="102541"/>
                    <a:pt x="254" y="53869"/>
                  </a:cubicBezTo>
                  <a:cubicBezTo>
                    <a:pt x="-2413" y="34342"/>
                    <a:pt x="16732" y="17959"/>
                    <a:pt x="19304" y="15769"/>
                  </a:cubicBezTo>
                  <a:cubicBezTo>
                    <a:pt x="62071" y="-20902"/>
                    <a:pt x="162941" y="11101"/>
                    <a:pt x="219329" y="63394"/>
                  </a:cubicBezTo>
                  <a:cubicBezTo>
                    <a:pt x="305626" y="143404"/>
                    <a:pt x="305911" y="287803"/>
                    <a:pt x="266954" y="387244"/>
                  </a:cubicBezTo>
                  <a:cubicBezTo>
                    <a:pt x="231712" y="477255"/>
                    <a:pt x="165132" y="528118"/>
                    <a:pt x="133604" y="549169"/>
                  </a:cubicBez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2" name="Google Shape;1222;p37"/>
          <p:cNvGrpSpPr/>
          <p:nvPr/>
        </p:nvGrpSpPr>
        <p:grpSpPr>
          <a:xfrm>
            <a:off x="8805710" y="1830489"/>
            <a:ext cx="308865" cy="472913"/>
            <a:chOff x="4135682" y="2196766"/>
            <a:chExt cx="666806" cy="1020969"/>
          </a:xfrm>
        </p:grpSpPr>
        <p:sp>
          <p:nvSpPr>
            <p:cNvPr id="1223" name="Google Shape;1223;p37"/>
            <p:cNvSpPr/>
            <p:nvPr/>
          </p:nvSpPr>
          <p:spPr>
            <a:xfrm>
              <a:off x="4135682" y="2196766"/>
              <a:ext cx="666806" cy="1020969"/>
            </a:xfrm>
            <a:custGeom>
              <a:rect b="b" l="l" r="r" t="t"/>
              <a:pathLst>
                <a:path extrusionOk="0" h="1033893" w="675247">
                  <a:moveTo>
                    <a:pt x="409575" y="0"/>
                  </a:moveTo>
                  <a:cubicBezTo>
                    <a:pt x="363474" y="24289"/>
                    <a:pt x="300990" y="63151"/>
                    <a:pt x="238125" y="123825"/>
                  </a:cubicBezTo>
                  <a:cubicBezTo>
                    <a:pt x="218123" y="143161"/>
                    <a:pt x="152781" y="208312"/>
                    <a:pt x="95250" y="314325"/>
                  </a:cubicBezTo>
                  <a:cubicBezTo>
                    <a:pt x="51911" y="394144"/>
                    <a:pt x="-95" y="489871"/>
                    <a:pt x="0" y="619125"/>
                  </a:cubicBezTo>
                  <a:cubicBezTo>
                    <a:pt x="0" y="676942"/>
                    <a:pt x="95" y="826960"/>
                    <a:pt x="114300" y="933450"/>
                  </a:cubicBezTo>
                  <a:cubicBezTo>
                    <a:pt x="210217" y="1022985"/>
                    <a:pt x="374333" y="1070229"/>
                    <a:pt x="504825" y="1000125"/>
                  </a:cubicBezTo>
                  <a:cubicBezTo>
                    <a:pt x="615982" y="940403"/>
                    <a:pt x="650272" y="823627"/>
                    <a:pt x="657225" y="800100"/>
                  </a:cubicBezTo>
                  <a:cubicBezTo>
                    <a:pt x="666750" y="767620"/>
                    <a:pt x="697230" y="667226"/>
                    <a:pt x="647700" y="571500"/>
                  </a:cubicBezTo>
                  <a:cubicBezTo>
                    <a:pt x="644176" y="564737"/>
                    <a:pt x="589693" y="462820"/>
                    <a:pt x="485775" y="428625"/>
                  </a:cubicBezTo>
                  <a:cubicBezTo>
                    <a:pt x="457010" y="419195"/>
                    <a:pt x="428816" y="416338"/>
                    <a:pt x="400050" y="390525"/>
                  </a:cubicBezTo>
                  <a:cubicBezTo>
                    <a:pt x="367665" y="361474"/>
                    <a:pt x="357664" y="324136"/>
                    <a:pt x="352425" y="304800"/>
                  </a:cubicBezTo>
                  <a:cubicBezTo>
                    <a:pt x="320040" y="184309"/>
                    <a:pt x="397764" y="23717"/>
                    <a:pt x="409575"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37"/>
            <p:cNvSpPr/>
            <p:nvPr/>
          </p:nvSpPr>
          <p:spPr>
            <a:xfrm>
              <a:off x="4516440" y="2633321"/>
              <a:ext cx="237446" cy="316994"/>
            </a:xfrm>
            <a:custGeom>
              <a:rect b="b" l="l" r="r" t="t"/>
              <a:pathLst>
                <a:path extrusionOk="0" h="321007" w="240452">
                  <a:moveTo>
                    <a:pt x="51" y="678"/>
                  </a:moveTo>
                  <a:cubicBezTo>
                    <a:pt x="2337" y="-4085"/>
                    <a:pt x="82538" y="15727"/>
                    <a:pt x="152451" y="76878"/>
                  </a:cubicBezTo>
                  <a:cubicBezTo>
                    <a:pt x="177407" y="98690"/>
                    <a:pt x="211887" y="129646"/>
                    <a:pt x="228651" y="181653"/>
                  </a:cubicBezTo>
                  <a:cubicBezTo>
                    <a:pt x="233033" y="195273"/>
                    <a:pt x="257703" y="271854"/>
                    <a:pt x="219126" y="305478"/>
                  </a:cubicBezTo>
                  <a:cubicBezTo>
                    <a:pt x="201981" y="320432"/>
                    <a:pt x="172835" y="326528"/>
                    <a:pt x="152451" y="315003"/>
                  </a:cubicBezTo>
                  <a:cubicBezTo>
                    <a:pt x="109779" y="290904"/>
                    <a:pt x="125496" y="234326"/>
                    <a:pt x="130639" y="195273"/>
                  </a:cubicBezTo>
                  <a:cubicBezTo>
                    <a:pt x="137211" y="144696"/>
                    <a:pt x="117875" y="105738"/>
                    <a:pt x="85776" y="67353"/>
                  </a:cubicBezTo>
                  <a:cubicBezTo>
                    <a:pt x="44819" y="18299"/>
                    <a:pt x="-1759" y="4297"/>
                    <a:pt x="51" y="678"/>
                  </a:cubicBez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37"/>
            <p:cNvSpPr/>
            <p:nvPr/>
          </p:nvSpPr>
          <p:spPr>
            <a:xfrm>
              <a:off x="4185784" y="2577575"/>
              <a:ext cx="453133" cy="562159"/>
            </a:xfrm>
            <a:custGeom>
              <a:rect b="b" l="l" r="r" t="t"/>
              <a:pathLst>
                <a:path extrusionOk="0" h="569275" w="458869">
                  <a:moveTo>
                    <a:pt x="73643" y="0"/>
                  </a:moveTo>
                  <a:cubicBezTo>
                    <a:pt x="54212" y="24670"/>
                    <a:pt x="25828" y="67151"/>
                    <a:pt x="10587" y="126206"/>
                  </a:cubicBezTo>
                  <a:cubicBezTo>
                    <a:pt x="-20940" y="247745"/>
                    <a:pt x="26018" y="349758"/>
                    <a:pt x="46592" y="387572"/>
                  </a:cubicBezTo>
                  <a:cubicBezTo>
                    <a:pt x="62213" y="416147"/>
                    <a:pt x="142128" y="553879"/>
                    <a:pt x="280907" y="567785"/>
                  </a:cubicBezTo>
                  <a:cubicBezTo>
                    <a:pt x="294432" y="569119"/>
                    <a:pt x="404827" y="580168"/>
                    <a:pt x="443118" y="513683"/>
                  </a:cubicBezTo>
                  <a:cubicBezTo>
                    <a:pt x="445023" y="510350"/>
                    <a:pt x="470740" y="469201"/>
                    <a:pt x="452167" y="432625"/>
                  </a:cubicBezTo>
                  <a:cubicBezTo>
                    <a:pt x="434260" y="397383"/>
                    <a:pt x="385015" y="384810"/>
                    <a:pt x="353011" y="396621"/>
                  </a:cubicBezTo>
                  <a:cubicBezTo>
                    <a:pt x="331294" y="404622"/>
                    <a:pt x="333104" y="418147"/>
                    <a:pt x="307958" y="432625"/>
                  </a:cubicBezTo>
                  <a:cubicBezTo>
                    <a:pt x="267191" y="456057"/>
                    <a:pt x="220233" y="444817"/>
                    <a:pt x="208803" y="441674"/>
                  </a:cubicBezTo>
                  <a:cubicBezTo>
                    <a:pt x="163369" y="429101"/>
                    <a:pt x="138127" y="395859"/>
                    <a:pt x="118696" y="369570"/>
                  </a:cubicBezTo>
                  <a:cubicBezTo>
                    <a:pt x="59070" y="288703"/>
                    <a:pt x="56403" y="196882"/>
                    <a:pt x="55641" y="144304"/>
                  </a:cubicBezTo>
                  <a:cubicBezTo>
                    <a:pt x="55069" y="109538"/>
                    <a:pt x="57831" y="59341"/>
                    <a:pt x="73643" y="0"/>
                  </a:cubicBez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229" name="Shape 1229"/>
        <p:cNvGrpSpPr/>
        <p:nvPr/>
      </p:nvGrpSpPr>
      <p:grpSpPr>
        <a:xfrm>
          <a:off x="0" y="0"/>
          <a:ext cx="0" cy="0"/>
          <a:chOff x="0" y="0"/>
          <a:chExt cx="0" cy="0"/>
        </a:xfrm>
      </p:grpSpPr>
      <p:sp>
        <p:nvSpPr>
          <p:cNvPr id="1230" name="Google Shape;1230;p38"/>
          <p:cNvSpPr txBox="1"/>
          <p:nvPr>
            <p:ph idx="2" type="title"/>
          </p:nvPr>
        </p:nvSpPr>
        <p:spPr>
          <a:xfrm>
            <a:off x="715025" y="898175"/>
            <a:ext cx="10714800" cy="7635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4000"/>
              <a:buNone/>
            </a:pPr>
            <a:r>
              <a:rPr lang="en">
                <a:solidFill>
                  <a:schemeClr val="lt1"/>
                </a:solidFill>
              </a:rPr>
              <a:t>Next Steps</a:t>
            </a:r>
            <a:endParaRPr>
              <a:solidFill>
                <a:schemeClr val="lt1"/>
              </a:solidFill>
            </a:endParaRPr>
          </a:p>
        </p:txBody>
      </p:sp>
      <p:sp>
        <p:nvSpPr>
          <p:cNvPr id="1231" name="Google Shape;1231;p38"/>
          <p:cNvSpPr txBox="1"/>
          <p:nvPr>
            <p:ph type="title"/>
          </p:nvPr>
        </p:nvSpPr>
        <p:spPr>
          <a:xfrm>
            <a:off x="786788" y="3700950"/>
            <a:ext cx="2948400" cy="1188600"/>
          </a:xfrm>
          <a:prstGeom prst="rect">
            <a:avLst/>
          </a:prstGeom>
          <a:noFill/>
          <a:ln>
            <a:noFill/>
          </a:ln>
        </p:spPr>
        <p:txBody>
          <a:bodyPr anchorCtr="0" anchor="b" bIns="121900" lIns="121900" spcFirstLastPara="1" rIns="121900" wrap="square" tIns="121900">
            <a:noAutofit/>
          </a:bodyPr>
          <a:lstStyle/>
          <a:p>
            <a:pPr indent="0" lvl="0" marL="0" rtl="0" algn="ctr">
              <a:lnSpc>
                <a:spcPct val="100000"/>
              </a:lnSpc>
              <a:spcBef>
                <a:spcPts val="0"/>
              </a:spcBef>
              <a:spcAft>
                <a:spcPts val="0"/>
              </a:spcAft>
              <a:buSzPts val="7000"/>
              <a:buNone/>
            </a:pPr>
            <a:r>
              <a:rPr lang="en" sz="3000">
                <a:solidFill>
                  <a:schemeClr val="lt1"/>
                </a:solidFill>
              </a:rPr>
              <a:t>COntinue Training</a:t>
            </a:r>
            <a:endParaRPr sz="3000">
              <a:solidFill>
                <a:schemeClr val="lt1"/>
              </a:solidFill>
            </a:endParaRPr>
          </a:p>
        </p:txBody>
      </p:sp>
      <p:sp>
        <p:nvSpPr>
          <p:cNvPr id="1232" name="Google Shape;1232;p38"/>
          <p:cNvSpPr txBox="1"/>
          <p:nvPr>
            <p:ph idx="3" type="title"/>
          </p:nvPr>
        </p:nvSpPr>
        <p:spPr>
          <a:xfrm>
            <a:off x="4646423" y="4033025"/>
            <a:ext cx="2948400" cy="1188600"/>
          </a:xfrm>
          <a:prstGeom prst="rect">
            <a:avLst/>
          </a:prstGeom>
          <a:noFill/>
          <a:ln>
            <a:noFill/>
          </a:ln>
        </p:spPr>
        <p:txBody>
          <a:bodyPr anchorCtr="0" anchor="b" bIns="121900" lIns="121900" spcFirstLastPara="1" rIns="121900" wrap="square" tIns="121900">
            <a:noAutofit/>
          </a:bodyPr>
          <a:lstStyle/>
          <a:p>
            <a:pPr indent="0" lvl="0" marL="0" rtl="0" algn="ctr">
              <a:lnSpc>
                <a:spcPct val="100000"/>
              </a:lnSpc>
              <a:spcBef>
                <a:spcPts val="0"/>
              </a:spcBef>
              <a:spcAft>
                <a:spcPts val="0"/>
              </a:spcAft>
              <a:buSzPts val="7000"/>
              <a:buNone/>
            </a:pPr>
            <a:r>
              <a:rPr lang="en" sz="3000">
                <a:solidFill>
                  <a:schemeClr val="lt1"/>
                </a:solidFill>
              </a:rPr>
              <a:t>Increase Accuracy even further</a:t>
            </a:r>
            <a:endParaRPr sz="3000">
              <a:solidFill>
                <a:schemeClr val="lt1"/>
              </a:solidFill>
            </a:endParaRPr>
          </a:p>
        </p:txBody>
      </p:sp>
      <p:sp>
        <p:nvSpPr>
          <p:cNvPr id="1233" name="Google Shape;1233;p38"/>
          <p:cNvSpPr txBox="1"/>
          <p:nvPr>
            <p:ph idx="4" type="title"/>
          </p:nvPr>
        </p:nvSpPr>
        <p:spPr>
          <a:xfrm>
            <a:off x="8553216" y="3700950"/>
            <a:ext cx="2948400" cy="1188600"/>
          </a:xfrm>
          <a:prstGeom prst="rect">
            <a:avLst/>
          </a:prstGeom>
          <a:noFill/>
          <a:ln>
            <a:noFill/>
          </a:ln>
        </p:spPr>
        <p:txBody>
          <a:bodyPr anchorCtr="0" anchor="b" bIns="121900" lIns="121900" spcFirstLastPara="1" rIns="121900" wrap="square" tIns="121900">
            <a:noAutofit/>
          </a:bodyPr>
          <a:lstStyle/>
          <a:p>
            <a:pPr indent="0" lvl="0" marL="0" rtl="0" algn="ctr">
              <a:lnSpc>
                <a:spcPct val="100000"/>
              </a:lnSpc>
              <a:spcBef>
                <a:spcPts val="0"/>
              </a:spcBef>
              <a:spcAft>
                <a:spcPts val="0"/>
              </a:spcAft>
              <a:buSzPts val="7000"/>
              <a:buNone/>
            </a:pPr>
            <a:r>
              <a:rPr lang="en" sz="3000">
                <a:solidFill>
                  <a:schemeClr val="lt1"/>
                </a:solidFill>
              </a:rPr>
              <a:t>App Development</a:t>
            </a:r>
            <a:endParaRPr sz="3000">
              <a:solidFill>
                <a:schemeClr val="lt1"/>
              </a:solidFill>
            </a:endParaRPr>
          </a:p>
        </p:txBody>
      </p:sp>
      <p:grpSp>
        <p:nvGrpSpPr>
          <p:cNvPr id="1234" name="Google Shape;1234;p38"/>
          <p:cNvGrpSpPr/>
          <p:nvPr/>
        </p:nvGrpSpPr>
        <p:grpSpPr>
          <a:xfrm rot="-1636262">
            <a:off x="895121" y="2780523"/>
            <a:ext cx="2393487" cy="393831"/>
            <a:chOff x="1076481" y="5194703"/>
            <a:chExt cx="10145202" cy="1669318"/>
          </a:xfrm>
        </p:grpSpPr>
        <p:sp>
          <p:nvSpPr>
            <p:cNvPr id="1235" name="Google Shape;1235;p38"/>
            <p:cNvSpPr/>
            <p:nvPr/>
          </p:nvSpPr>
          <p:spPr>
            <a:xfrm rot="27715">
              <a:off x="7087323" y="5622569"/>
              <a:ext cx="2382378" cy="794126"/>
            </a:xfrm>
            <a:custGeom>
              <a:rect b="b" l="l" r="r" t="t"/>
              <a:pathLst>
                <a:path extrusionOk="0" h="285750" w="857250">
                  <a:moveTo>
                    <a:pt x="0" y="0"/>
                  </a:moveTo>
                  <a:lnTo>
                    <a:pt x="857250" y="0"/>
                  </a:lnTo>
                  <a:lnTo>
                    <a:pt x="857250" y="285750"/>
                  </a:lnTo>
                  <a:lnTo>
                    <a:pt x="0" y="28575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38"/>
            <p:cNvSpPr/>
            <p:nvPr/>
          </p:nvSpPr>
          <p:spPr>
            <a:xfrm rot="27715">
              <a:off x="1077277" y="5878202"/>
              <a:ext cx="3123562" cy="210174"/>
            </a:xfrm>
            <a:custGeom>
              <a:rect b="b" l="l" r="r" t="t"/>
              <a:pathLst>
                <a:path extrusionOk="0" h="56007" w="1123950">
                  <a:moveTo>
                    <a:pt x="1123950" y="56007"/>
                  </a:moveTo>
                  <a:lnTo>
                    <a:pt x="28004" y="56007"/>
                  </a:lnTo>
                  <a:cubicBezTo>
                    <a:pt x="12573" y="56007"/>
                    <a:pt x="0" y="43529"/>
                    <a:pt x="0" y="28003"/>
                  </a:cubicBezTo>
                  <a:lnTo>
                    <a:pt x="0" y="28003"/>
                  </a:lnTo>
                  <a:cubicBezTo>
                    <a:pt x="0" y="12478"/>
                    <a:pt x="12573" y="0"/>
                    <a:pt x="28004" y="0"/>
                  </a:cubicBezTo>
                  <a:lnTo>
                    <a:pt x="1123950" y="0"/>
                  </a:lnTo>
                  <a:lnTo>
                    <a:pt x="1123950" y="56007"/>
                  </a:lnTo>
                  <a:close/>
                </a:path>
              </a:pathLst>
            </a:custGeom>
            <a:solidFill>
              <a:srgbClr val="FFFFFF">
                <a:alpha val="294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37" name="Google Shape;1237;p38"/>
            <p:cNvGrpSpPr/>
            <p:nvPr/>
          </p:nvGrpSpPr>
          <p:grpSpPr>
            <a:xfrm rot="27715">
              <a:off x="1331004" y="5966890"/>
              <a:ext cx="2764372" cy="39979"/>
              <a:chOff x="4398140" y="5342028"/>
              <a:chExt cx="994505" cy="14382"/>
            </a:xfrm>
          </p:grpSpPr>
          <p:sp>
            <p:nvSpPr>
              <p:cNvPr id="1238" name="Google Shape;1238;p38"/>
              <p:cNvSpPr/>
              <p:nvPr/>
            </p:nvSpPr>
            <p:spPr>
              <a:xfrm>
                <a:off x="4407665" y="5346885"/>
                <a:ext cx="975455" cy="9525"/>
              </a:xfrm>
              <a:custGeom>
                <a:rect b="b" l="l" r="r" t="t"/>
                <a:pathLst>
                  <a:path extrusionOk="0" h="9525" w="975455">
                    <a:moveTo>
                      <a:pt x="975455" y="0"/>
                    </a:moveTo>
                    <a:lnTo>
                      <a:pt x="0"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38"/>
              <p:cNvSpPr/>
              <p:nvPr/>
            </p:nvSpPr>
            <p:spPr>
              <a:xfrm>
                <a:off x="4398140" y="5342028"/>
                <a:ext cx="994505" cy="9715"/>
              </a:xfrm>
              <a:custGeom>
                <a:rect b="b" l="l" r="r" t="t"/>
                <a:pathLst>
                  <a:path extrusionOk="0" h="9715" w="994505">
                    <a:moveTo>
                      <a:pt x="984980" y="9716"/>
                    </a:moveTo>
                    <a:lnTo>
                      <a:pt x="9525" y="9716"/>
                    </a:lnTo>
                    <a:cubicBezTo>
                      <a:pt x="4286" y="9716"/>
                      <a:pt x="0" y="7525"/>
                      <a:pt x="0" y="4858"/>
                    </a:cubicBezTo>
                    <a:cubicBezTo>
                      <a:pt x="0" y="2191"/>
                      <a:pt x="4286" y="0"/>
                      <a:pt x="9525" y="0"/>
                    </a:cubicBezTo>
                    <a:lnTo>
                      <a:pt x="984980" y="0"/>
                    </a:lnTo>
                    <a:cubicBezTo>
                      <a:pt x="990219" y="0"/>
                      <a:pt x="994505" y="2191"/>
                      <a:pt x="994505" y="4858"/>
                    </a:cubicBezTo>
                    <a:cubicBezTo>
                      <a:pt x="994505" y="7525"/>
                      <a:pt x="990219" y="9716"/>
                      <a:pt x="984980" y="9716"/>
                    </a:cubicBezTo>
                    <a:close/>
                  </a:path>
                </a:pathLst>
              </a:custGeom>
              <a:solidFill>
                <a:srgbClr val="B1BA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40" name="Google Shape;1240;p38"/>
            <p:cNvSpPr/>
            <p:nvPr/>
          </p:nvSpPr>
          <p:spPr>
            <a:xfrm rot="27848">
              <a:off x="8214255" y="5611526"/>
              <a:ext cx="251866" cy="793697"/>
            </a:xfrm>
            <a:custGeom>
              <a:rect b="b" l="l" r="r" t="t"/>
              <a:pathLst>
                <a:path extrusionOk="0" h="285750" w="90678">
                  <a:moveTo>
                    <a:pt x="0" y="0"/>
                  </a:moveTo>
                  <a:lnTo>
                    <a:pt x="90678" y="0"/>
                  </a:lnTo>
                  <a:lnTo>
                    <a:pt x="90678" y="285750"/>
                  </a:lnTo>
                  <a:lnTo>
                    <a:pt x="0" y="285750"/>
                  </a:lnTo>
                  <a:close/>
                </a:path>
              </a:pathLst>
            </a:custGeom>
            <a:solidFill>
              <a:srgbClr val="524B4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38"/>
            <p:cNvSpPr/>
            <p:nvPr/>
          </p:nvSpPr>
          <p:spPr>
            <a:xfrm rot="27378">
              <a:off x="5181085" y="5611528"/>
              <a:ext cx="3061813" cy="793694"/>
            </a:xfrm>
            <a:custGeom>
              <a:rect b="b" l="l" r="r" t="t"/>
              <a:pathLst>
                <a:path extrusionOk="0" h="285749" w="609600">
                  <a:moveTo>
                    <a:pt x="609600" y="0"/>
                  </a:moveTo>
                  <a:lnTo>
                    <a:pt x="609600" y="285750"/>
                  </a:lnTo>
                  <a:lnTo>
                    <a:pt x="95250" y="285750"/>
                  </a:lnTo>
                  <a:lnTo>
                    <a:pt x="95250" y="223837"/>
                  </a:lnTo>
                  <a:lnTo>
                    <a:pt x="66675" y="223837"/>
                  </a:lnTo>
                  <a:lnTo>
                    <a:pt x="66675" y="180975"/>
                  </a:lnTo>
                  <a:lnTo>
                    <a:pt x="0" y="180975"/>
                  </a:lnTo>
                  <a:lnTo>
                    <a:pt x="0" y="104775"/>
                  </a:lnTo>
                  <a:lnTo>
                    <a:pt x="66675" y="104775"/>
                  </a:lnTo>
                  <a:lnTo>
                    <a:pt x="66675" y="61913"/>
                  </a:lnTo>
                  <a:lnTo>
                    <a:pt x="95250" y="61913"/>
                  </a:lnTo>
                  <a:lnTo>
                    <a:pt x="9525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38"/>
            <p:cNvSpPr/>
            <p:nvPr/>
          </p:nvSpPr>
          <p:spPr>
            <a:xfrm rot="27715">
              <a:off x="9602517" y="5675968"/>
              <a:ext cx="1535310" cy="721330"/>
            </a:xfrm>
            <a:custGeom>
              <a:rect b="b" l="l" r="r" t="t"/>
              <a:pathLst>
                <a:path extrusionOk="0" h="259556" w="552450">
                  <a:moveTo>
                    <a:pt x="552450" y="47530"/>
                  </a:moveTo>
                  <a:lnTo>
                    <a:pt x="552450" y="211931"/>
                  </a:lnTo>
                  <a:lnTo>
                    <a:pt x="281940" y="211931"/>
                  </a:lnTo>
                  <a:cubicBezTo>
                    <a:pt x="278987" y="215265"/>
                    <a:pt x="275749" y="218504"/>
                    <a:pt x="272415" y="221552"/>
                  </a:cubicBezTo>
                  <a:cubicBezTo>
                    <a:pt x="246602" y="244983"/>
                    <a:pt x="210884" y="259556"/>
                    <a:pt x="171450" y="259556"/>
                  </a:cubicBezTo>
                  <a:lnTo>
                    <a:pt x="0" y="259556"/>
                  </a:lnTo>
                  <a:lnTo>
                    <a:pt x="0" y="0"/>
                  </a:lnTo>
                  <a:lnTo>
                    <a:pt x="171450" y="0"/>
                  </a:lnTo>
                  <a:cubicBezTo>
                    <a:pt x="216027" y="0"/>
                    <a:pt x="255746" y="18479"/>
                    <a:pt x="281940" y="47625"/>
                  </a:cubicBezTo>
                  <a:lnTo>
                    <a:pt x="552450" y="4762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38"/>
            <p:cNvSpPr/>
            <p:nvPr/>
          </p:nvSpPr>
          <p:spPr>
            <a:xfrm rot="27715">
              <a:off x="11058699" y="5526481"/>
              <a:ext cx="158825" cy="1032364"/>
            </a:xfrm>
            <a:custGeom>
              <a:rect b="b" l="l" r="r" t="t"/>
              <a:pathLst>
                <a:path extrusionOk="0" h="371475" w="57150">
                  <a:moveTo>
                    <a:pt x="39338" y="371475"/>
                  </a:moveTo>
                  <a:lnTo>
                    <a:pt x="17812" y="371475"/>
                  </a:lnTo>
                  <a:cubicBezTo>
                    <a:pt x="8001" y="371475"/>
                    <a:pt x="0" y="363474"/>
                    <a:pt x="0" y="353663"/>
                  </a:cubicBezTo>
                  <a:lnTo>
                    <a:pt x="0" y="17812"/>
                  </a:lnTo>
                  <a:cubicBezTo>
                    <a:pt x="0" y="8001"/>
                    <a:pt x="8001" y="0"/>
                    <a:pt x="17812" y="0"/>
                  </a:cubicBezTo>
                  <a:lnTo>
                    <a:pt x="39338" y="0"/>
                  </a:lnTo>
                  <a:cubicBezTo>
                    <a:pt x="49149" y="0"/>
                    <a:pt x="57150" y="8001"/>
                    <a:pt x="57150" y="17812"/>
                  </a:cubicBezTo>
                  <a:lnTo>
                    <a:pt x="57150" y="353663"/>
                  </a:lnTo>
                  <a:cubicBezTo>
                    <a:pt x="57150" y="363474"/>
                    <a:pt x="49149" y="371475"/>
                    <a:pt x="39338" y="371475"/>
                  </a:cubicBez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44" name="Google Shape;1244;p38"/>
            <p:cNvGrpSpPr/>
            <p:nvPr/>
          </p:nvGrpSpPr>
          <p:grpSpPr>
            <a:xfrm rot="27715">
              <a:off x="5590975" y="5707188"/>
              <a:ext cx="569239" cy="659715"/>
              <a:chOff x="5930808" y="5239539"/>
              <a:chExt cx="204788" cy="255079"/>
            </a:xfrm>
          </p:grpSpPr>
          <p:grpSp>
            <p:nvGrpSpPr>
              <p:cNvPr id="1245" name="Google Shape;1245;p38"/>
              <p:cNvGrpSpPr/>
              <p:nvPr/>
            </p:nvGrpSpPr>
            <p:grpSpPr>
              <a:xfrm>
                <a:off x="5930808" y="5239539"/>
                <a:ext cx="14288" cy="255079"/>
                <a:chOff x="5930808" y="5239539"/>
                <a:chExt cx="14288" cy="255079"/>
              </a:xfrm>
            </p:grpSpPr>
            <p:sp>
              <p:nvSpPr>
                <p:cNvPr id="1246" name="Google Shape;1246;p38"/>
                <p:cNvSpPr/>
                <p:nvPr/>
              </p:nvSpPr>
              <p:spPr>
                <a:xfrm>
                  <a:off x="5935571" y="5244301"/>
                  <a:ext cx="9525" cy="245554"/>
                </a:xfrm>
                <a:custGeom>
                  <a:rect b="b" l="l" r="r" t="t"/>
                  <a:pathLst>
                    <a:path extrusionOk="0" h="245554" w="9525">
                      <a:moveTo>
                        <a:pt x="0" y="0"/>
                      </a:moveTo>
                      <a:lnTo>
                        <a:pt x="0" y="24555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38"/>
                <p:cNvSpPr/>
                <p:nvPr/>
              </p:nvSpPr>
              <p:spPr>
                <a:xfrm>
                  <a:off x="5930808" y="5239539"/>
                  <a:ext cx="9525" cy="255079"/>
                </a:xfrm>
                <a:custGeom>
                  <a:rect b="b" l="l" r="r" t="t"/>
                  <a:pathLst>
                    <a:path extrusionOk="0" h="255079" w="9525">
                      <a:moveTo>
                        <a:pt x="4763" y="255080"/>
                      </a:moveTo>
                      <a:cubicBezTo>
                        <a:pt x="2096" y="255080"/>
                        <a:pt x="0" y="252984"/>
                        <a:pt x="0" y="250317"/>
                      </a:cubicBezTo>
                      <a:lnTo>
                        <a:pt x="0" y="4763"/>
                      </a:lnTo>
                      <a:cubicBezTo>
                        <a:pt x="0" y="2095"/>
                        <a:pt x="2096" y="0"/>
                        <a:pt x="4763" y="0"/>
                      </a:cubicBezTo>
                      <a:cubicBezTo>
                        <a:pt x="7429" y="0"/>
                        <a:pt x="9525" y="2095"/>
                        <a:pt x="9525" y="4763"/>
                      </a:cubicBezTo>
                      <a:lnTo>
                        <a:pt x="9525" y="250317"/>
                      </a:lnTo>
                      <a:cubicBezTo>
                        <a:pt x="9525" y="252889"/>
                        <a:pt x="7429" y="255080"/>
                        <a:pt x="4763" y="25508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8" name="Google Shape;1248;p38"/>
              <p:cNvGrpSpPr/>
              <p:nvPr/>
            </p:nvGrpSpPr>
            <p:grpSpPr>
              <a:xfrm>
                <a:off x="5978433" y="5372888"/>
                <a:ext cx="14288" cy="121729"/>
                <a:chOff x="5978433" y="5372888"/>
                <a:chExt cx="14288" cy="121729"/>
              </a:xfrm>
            </p:grpSpPr>
            <p:sp>
              <p:nvSpPr>
                <p:cNvPr id="1249" name="Google Shape;1249;p38"/>
                <p:cNvSpPr/>
                <p:nvPr/>
              </p:nvSpPr>
              <p:spPr>
                <a:xfrm>
                  <a:off x="598319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38"/>
                <p:cNvSpPr/>
                <p:nvPr/>
              </p:nvSpPr>
              <p:spPr>
                <a:xfrm>
                  <a:off x="597843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1" name="Google Shape;1251;p38"/>
              <p:cNvGrpSpPr/>
              <p:nvPr/>
            </p:nvGrpSpPr>
            <p:grpSpPr>
              <a:xfrm>
                <a:off x="6026058" y="5372888"/>
                <a:ext cx="14288" cy="121729"/>
                <a:chOff x="6026058" y="5372888"/>
                <a:chExt cx="14288" cy="121729"/>
              </a:xfrm>
            </p:grpSpPr>
            <p:sp>
              <p:nvSpPr>
                <p:cNvPr id="1252" name="Google Shape;1252;p38"/>
                <p:cNvSpPr/>
                <p:nvPr/>
              </p:nvSpPr>
              <p:spPr>
                <a:xfrm>
                  <a:off x="603082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38"/>
                <p:cNvSpPr/>
                <p:nvPr/>
              </p:nvSpPr>
              <p:spPr>
                <a:xfrm>
                  <a:off x="602605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4" name="Google Shape;1254;p38"/>
              <p:cNvGrpSpPr/>
              <p:nvPr/>
            </p:nvGrpSpPr>
            <p:grpSpPr>
              <a:xfrm>
                <a:off x="6073683" y="5372888"/>
                <a:ext cx="14288" cy="121729"/>
                <a:chOff x="6073683" y="5372888"/>
                <a:chExt cx="14288" cy="121729"/>
              </a:xfrm>
            </p:grpSpPr>
            <p:sp>
              <p:nvSpPr>
                <p:cNvPr id="1255" name="Google Shape;1255;p38"/>
                <p:cNvSpPr/>
                <p:nvPr/>
              </p:nvSpPr>
              <p:spPr>
                <a:xfrm>
                  <a:off x="607844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38"/>
                <p:cNvSpPr/>
                <p:nvPr/>
              </p:nvSpPr>
              <p:spPr>
                <a:xfrm>
                  <a:off x="607368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7" name="Google Shape;1257;p38"/>
              <p:cNvGrpSpPr/>
              <p:nvPr/>
            </p:nvGrpSpPr>
            <p:grpSpPr>
              <a:xfrm>
                <a:off x="6121308" y="5372888"/>
                <a:ext cx="14288" cy="121729"/>
                <a:chOff x="6121308" y="5372888"/>
                <a:chExt cx="14288" cy="121729"/>
              </a:xfrm>
            </p:grpSpPr>
            <p:sp>
              <p:nvSpPr>
                <p:cNvPr id="1258" name="Google Shape;1258;p38"/>
                <p:cNvSpPr/>
                <p:nvPr/>
              </p:nvSpPr>
              <p:spPr>
                <a:xfrm>
                  <a:off x="612607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38"/>
                <p:cNvSpPr/>
                <p:nvPr/>
              </p:nvSpPr>
              <p:spPr>
                <a:xfrm>
                  <a:off x="612130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60" name="Google Shape;1260;p38"/>
            <p:cNvGrpSpPr/>
            <p:nvPr/>
          </p:nvGrpSpPr>
          <p:grpSpPr>
            <a:xfrm rot="27715">
              <a:off x="6252854" y="5712524"/>
              <a:ext cx="569239" cy="659715"/>
              <a:chOff x="6168933" y="5239539"/>
              <a:chExt cx="204788" cy="255079"/>
            </a:xfrm>
          </p:grpSpPr>
          <p:grpSp>
            <p:nvGrpSpPr>
              <p:cNvPr id="1261" name="Google Shape;1261;p38"/>
              <p:cNvGrpSpPr/>
              <p:nvPr/>
            </p:nvGrpSpPr>
            <p:grpSpPr>
              <a:xfrm>
                <a:off x="6168933" y="5239539"/>
                <a:ext cx="14288" cy="255079"/>
                <a:chOff x="6168933" y="5239539"/>
                <a:chExt cx="14288" cy="255079"/>
              </a:xfrm>
            </p:grpSpPr>
            <p:sp>
              <p:nvSpPr>
                <p:cNvPr id="1262" name="Google Shape;1262;p38"/>
                <p:cNvSpPr/>
                <p:nvPr/>
              </p:nvSpPr>
              <p:spPr>
                <a:xfrm>
                  <a:off x="6173696" y="5244301"/>
                  <a:ext cx="9525" cy="245554"/>
                </a:xfrm>
                <a:custGeom>
                  <a:rect b="b" l="l" r="r" t="t"/>
                  <a:pathLst>
                    <a:path extrusionOk="0" h="245554" w="9525">
                      <a:moveTo>
                        <a:pt x="0" y="0"/>
                      </a:moveTo>
                      <a:lnTo>
                        <a:pt x="0" y="24555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38"/>
                <p:cNvSpPr/>
                <p:nvPr/>
              </p:nvSpPr>
              <p:spPr>
                <a:xfrm>
                  <a:off x="6168933" y="5239539"/>
                  <a:ext cx="9525" cy="255079"/>
                </a:xfrm>
                <a:custGeom>
                  <a:rect b="b" l="l" r="r" t="t"/>
                  <a:pathLst>
                    <a:path extrusionOk="0" h="255079" w="9525">
                      <a:moveTo>
                        <a:pt x="4763" y="255080"/>
                      </a:moveTo>
                      <a:cubicBezTo>
                        <a:pt x="2096" y="255080"/>
                        <a:pt x="0" y="252984"/>
                        <a:pt x="0" y="250317"/>
                      </a:cubicBezTo>
                      <a:lnTo>
                        <a:pt x="0" y="4763"/>
                      </a:lnTo>
                      <a:cubicBezTo>
                        <a:pt x="0" y="2095"/>
                        <a:pt x="2096" y="0"/>
                        <a:pt x="4763" y="0"/>
                      </a:cubicBezTo>
                      <a:cubicBezTo>
                        <a:pt x="7429" y="0"/>
                        <a:pt x="9525" y="2095"/>
                        <a:pt x="9525" y="4763"/>
                      </a:cubicBezTo>
                      <a:lnTo>
                        <a:pt x="9525" y="250317"/>
                      </a:lnTo>
                      <a:cubicBezTo>
                        <a:pt x="9525" y="252889"/>
                        <a:pt x="7429" y="255080"/>
                        <a:pt x="4763" y="25508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4" name="Google Shape;1264;p38"/>
              <p:cNvGrpSpPr/>
              <p:nvPr/>
            </p:nvGrpSpPr>
            <p:grpSpPr>
              <a:xfrm>
                <a:off x="6216558" y="5372888"/>
                <a:ext cx="14288" cy="121729"/>
                <a:chOff x="6216558" y="5372888"/>
                <a:chExt cx="14288" cy="121729"/>
              </a:xfrm>
            </p:grpSpPr>
            <p:sp>
              <p:nvSpPr>
                <p:cNvPr id="1265" name="Google Shape;1265;p38"/>
                <p:cNvSpPr/>
                <p:nvPr/>
              </p:nvSpPr>
              <p:spPr>
                <a:xfrm>
                  <a:off x="622132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38"/>
                <p:cNvSpPr/>
                <p:nvPr/>
              </p:nvSpPr>
              <p:spPr>
                <a:xfrm>
                  <a:off x="621655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7" name="Google Shape;1267;p38"/>
              <p:cNvGrpSpPr/>
              <p:nvPr/>
            </p:nvGrpSpPr>
            <p:grpSpPr>
              <a:xfrm>
                <a:off x="6264183" y="5372888"/>
                <a:ext cx="14288" cy="121729"/>
                <a:chOff x="6264183" y="5372888"/>
                <a:chExt cx="14288" cy="121729"/>
              </a:xfrm>
            </p:grpSpPr>
            <p:sp>
              <p:nvSpPr>
                <p:cNvPr id="1268" name="Google Shape;1268;p38"/>
                <p:cNvSpPr/>
                <p:nvPr/>
              </p:nvSpPr>
              <p:spPr>
                <a:xfrm>
                  <a:off x="626894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38"/>
                <p:cNvSpPr/>
                <p:nvPr/>
              </p:nvSpPr>
              <p:spPr>
                <a:xfrm>
                  <a:off x="626418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0" name="Google Shape;1270;p38"/>
              <p:cNvGrpSpPr/>
              <p:nvPr/>
            </p:nvGrpSpPr>
            <p:grpSpPr>
              <a:xfrm>
                <a:off x="6311808" y="5372888"/>
                <a:ext cx="14288" cy="121729"/>
                <a:chOff x="6311808" y="5372888"/>
                <a:chExt cx="14288" cy="121729"/>
              </a:xfrm>
            </p:grpSpPr>
            <p:sp>
              <p:nvSpPr>
                <p:cNvPr id="1271" name="Google Shape;1271;p38"/>
                <p:cNvSpPr/>
                <p:nvPr/>
              </p:nvSpPr>
              <p:spPr>
                <a:xfrm>
                  <a:off x="631657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38"/>
                <p:cNvSpPr/>
                <p:nvPr/>
              </p:nvSpPr>
              <p:spPr>
                <a:xfrm>
                  <a:off x="631180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3" name="Google Shape;1273;p38"/>
              <p:cNvGrpSpPr/>
              <p:nvPr/>
            </p:nvGrpSpPr>
            <p:grpSpPr>
              <a:xfrm>
                <a:off x="6359433" y="5372888"/>
                <a:ext cx="14288" cy="121729"/>
                <a:chOff x="6359433" y="5372888"/>
                <a:chExt cx="14288" cy="121729"/>
              </a:xfrm>
            </p:grpSpPr>
            <p:sp>
              <p:nvSpPr>
                <p:cNvPr id="1274" name="Google Shape;1274;p38"/>
                <p:cNvSpPr/>
                <p:nvPr/>
              </p:nvSpPr>
              <p:spPr>
                <a:xfrm>
                  <a:off x="636419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38"/>
                <p:cNvSpPr/>
                <p:nvPr/>
              </p:nvSpPr>
              <p:spPr>
                <a:xfrm>
                  <a:off x="635943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76" name="Google Shape;1276;p38"/>
            <p:cNvGrpSpPr/>
            <p:nvPr/>
          </p:nvGrpSpPr>
          <p:grpSpPr>
            <a:xfrm rot="27705">
              <a:off x="6914580" y="5717887"/>
              <a:ext cx="569230" cy="659719"/>
              <a:chOff x="6407058" y="5239539"/>
              <a:chExt cx="204788" cy="255079"/>
            </a:xfrm>
          </p:grpSpPr>
          <p:grpSp>
            <p:nvGrpSpPr>
              <p:cNvPr id="1277" name="Google Shape;1277;p38"/>
              <p:cNvGrpSpPr/>
              <p:nvPr/>
            </p:nvGrpSpPr>
            <p:grpSpPr>
              <a:xfrm>
                <a:off x="6407058" y="5239539"/>
                <a:ext cx="14288" cy="255079"/>
                <a:chOff x="6407058" y="5239539"/>
                <a:chExt cx="14288" cy="255079"/>
              </a:xfrm>
            </p:grpSpPr>
            <p:sp>
              <p:nvSpPr>
                <p:cNvPr id="1278" name="Google Shape;1278;p38"/>
                <p:cNvSpPr/>
                <p:nvPr/>
              </p:nvSpPr>
              <p:spPr>
                <a:xfrm>
                  <a:off x="6411821" y="5244301"/>
                  <a:ext cx="9525" cy="245554"/>
                </a:xfrm>
                <a:custGeom>
                  <a:rect b="b" l="l" r="r" t="t"/>
                  <a:pathLst>
                    <a:path extrusionOk="0" h="245554" w="9525">
                      <a:moveTo>
                        <a:pt x="0" y="0"/>
                      </a:moveTo>
                      <a:lnTo>
                        <a:pt x="0" y="24555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38"/>
                <p:cNvSpPr/>
                <p:nvPr/>
              </p:nvSpPr>
              <p:spPr>
                <a:xfrm>
                  <a:off x="6407058" y="5239539"/>
                  <a:ext cx="9525" cy="255079"/>
                </a:xfrm>
                <a:custGeom>
                  <a:rect b="b" l="l" r="r" t="t"/>
                  <a:pathLst>
                    <a:path extrusionOk="0" h="255079" w="9525">
                      <a:moveTo>
                        <a:pt x="4763" y="255080"/>
                      </a:moveTo>
                      <a:cubicBezTo>
                        <a:pt x="2096" y="255080"/>
                        <a:pt x="0" y="252984"/>
                        <a:pt x="0" y="250317"/>
                      </a:cubicBezTo>
                      <a:lnTo>
                        <a:pt x="0" y="4763"/>
                      </a:lnTo>
                      <a:cubicBezTo>
                        <a:pt x="0" y="2095"/>
                        <a:pt x="2096" y="0"/>
                        <a:pt x="4763" y="0"/>
                      </a:cubicBezTo>
                      <a:cubicBezTo>
                        <a:pt x="7429" y="0"/>
                        <a:pt x="9525" y="2095"/>
                        <a:pt x="9525" y="4763"/>
                      </a:cubicBezTo>
                      <a:lnTo>
                        <a:pt x="9525" y="250317"/>
                      </a:lnTo>
                      <a:cubicBezTo>
                        <a:pt x="9525" y="252889"/>
                        <a:pt x="7429" y="255080"/>
                        <a:pt x="4763" y="25508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0" name="Google Shape;1280;p38"/>
              <p:cNvGrpSpPr/>
              <p:nvPr/>
            </p:nvGrpSpPr>
            <p:grpSpPr>
              <a:xfrm>
                <a:off x="6454683" y="5372888"/>
                <a:ext cx="14288" cy="121729"/>
                <a:chOff x="6454683" y="5372888"/>
                <a:chExt cx="14288" cy="121729"/>
              </a:xfrm>
            </p:grpSpPr>
            <p:sp>
              <p:nvSpPr>
                <p:cNvPr id="1281" name="Google Shape;1281;p38"/>
                <p:cNvSpPr/>
                <p:nvPr/>
              </p:nvSpPr>
              <p:spPr>
                <a:xfrm>
                  <a:off x="645944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38"/>
                <p:cNvSpPr/>
                <p:nvPr/>
              </p:nvSpPr>
              <p:spPr>
                <a:xfrm>
                  <a:off x="645468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3" name="Google Shape;1283;p38"/>
              <p:cNvGrpSpPr/>
              <p:nvPr/>
            </p:nvGrpSpPr>
            <p:grpSpPr>
              <a:xfrm>
                <a:off x="6502308" y="5372888"/>
                <a:ext cx="14288" cy="121729"/>
                <a:chOff x="6502308" y="5372888"/>
                <a:chExt cx="14288" cy="121729"/>
              </a:xfrm>
            </p:grpSpPr>
            <p:sp>
              <p:nvSpPr>
                <p:cNvPr id="1284" name="Google Shape;1284;p38"/>
                <p:cNvSpPr/>
                <p:nvPr/>
              </p:nvSpPr>
              <p:spPr>
                <a:xfrm>
                  <a:off x="650707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38"/>
                <p:cNvSpPr/>
                <p:nvPr/>
              </p:nvSpPr>
              <p:spPr>
                <a:xfrm>
                  <a:off x="650230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6" name="Google Shape;1286;p38"/>
              <p:cNvGrpSpPr/>
              <p:nvPr/>
            </p:nvGrpSpPr>
            <p:grpSpPr>
              <a:xfrm>
                <a:off x="6549933" y="5372888"/>
                <a:ext cx="14288" cy="121729"/>
                <a:chOff x="6549933" y="5372888"/>
                <a:chExt cx="14288" cy="121729"/>
              </a:xfrm>
            </p:grpSpPr>
            <p:sp>
              <p:nvSpPr>
                <p:cNvPr id="1287" name="Google Shape;1287;p38"/>
                <p:cNvSpPr/>
                <p:nvPr/>
              </p:nvSpPr>
              <p:spPr>
                <a:xfrm>
                  <a:off x="655469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38"/>
                <p:cNvSpPr/>
                <p:nvPr/>
              </p:nvSpPr>
              <p:spPr>
                <a:xfrm>
                  <a:off x="654993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9" name="Google Shape;1289;p38"/>
              <p:cNvGrpSpPr/>
              <p:nvPr/>
            </p:nvGrpSpPr>
            <p:grpSpPr>
              <a:xfrm>
                <a:off x="6597558" y="5372888"/>
                <a:ext cx="14288" cy="121729"/>
                <a:chOff x="6597558" y="5372888"/>
                <a:chExt cx="14288" cy="121729"/>
              </a:xfrm>
            </p:grpSpPr>
            <p:sp>
              <p:nvSpPr>
                <p:cNvPr id="1290" name="Google Shape;1290;p38"/>
                <p:cNvSpPr/>
                <p:nvPr/>
              </p:nvSpPr>
              <p:spPr>
                <a:xfrm>
                  <a:off x="660232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38"/>
                <p:cNvSpPr/>
                <p:nvPr/>
              </p:nvSpPr>
              <p:spPr>
                <a:xfrm>
                  <a:off x="659755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92" name="Google Shape;1292;p38"/>
            <p:cNvGrpSpPr/>
            <p:nvPr/>
          </p:nvGrpSpPr>
          <p:grpSpPr>
            <a:xfrm rot="27715">
              <a:off x="7576619" y="5723197"/>
              <a:ext cx="569239" cy="659715"/>
              <a:chOff x="6645183" y="5239539"/>
              <a:chExt cx="204788" cy="255079"/>
            </a:xfrm>
          </p:grpSpPr>
          <p:grpSp>
            <p:nvGrpSpPr>
              <p:cNvPr id="1293" name="Google Shape;1293;p38"/>
              <p:cNvGrpSpPr/>
              <p:nvPr/>
            </p:nvGrpSpPr>
            <p:grpSpPr>
              <a:xfrm>
                <a:off x="6645183" y="5239539"/>
                <a:ext cx="14288" cy="255079"/>
                <a:chOff x="6645183" y="5239539"/>
                <a:chExt cx="14288" cy="255079"/>
              </a:xfrm>
            </p:grpSpPr>
            <p:sp>
              <p:nvSpPr>
                <p:cNvPr id="1294" name="Google Shape;1294;p38"/>
                <p:cNvSpPr/>
                <p:nvPr/>
              </p:nvSpPr>
              <p:spPr>
                <a:xfrm>
                  <a:off x="6649946" y="5244301"/>
                  <a:ext cx="9525" cy="245554"/>
                </a:xfrm>
                <a:custGeom>
                  <a:rect b="b" l="l" r="r" t="t"/>
                  <a:pathLst>
                    <a:path extrusionOk="0" h="245554" w="9525">
                      <a:moveTo>
                        <a:pt x="0" y="0"/>
                      </a:moveTo>
                      <a:lnTo>
                        <a:pt x="0" y="24555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38"/>
                <p:cNvSpPr/>
                <p:nvPr/>
              </p:nvSpPr>
              <p:spPr>
                <a:xfrm>
                  <a:off x="6645183" y="5239539"/>
                  <a:ext cx="9525" cy="255079"/>
                </a:xfrm>
                <a:custGeom>
                  <a:rect b="b" l="l" r="r" t="t"/>
                  <a:pathLst>
                    <a:path extrusionOk="0" h="255079" w="9525">
                      <a:moveTo>
                        <a:pt x="4763" y="255080"/>
                      </a:moveTo>
                      <a:cubicBezTo>
                        <a:pt x="2096" y="255080"/>
                        <a:pt x="0" y="252984"/>
                        <a:pt x="0" y="250317"/>
                      </a:cubicBezTo>
                      <a:lnTo>
                        <a:pt x="0" y="4763"/>
                      </a:lnTo>
                      <a:cubicBezTo>
                        <a:pt x="0" y="2095"/>
                        <a:pt x="2096" y="0"/>
                        <a:pt x="4763" y="0"/>
                      </a:cubicBezTo>
                      <a:cubicBezTo>
                        <a:pt x="7429" y="0"/>
                        <a:pt x="9525" y="2095"/>
                        <a:pt x="9525" y="4763"/>
                      </a:cubicBezTo>
                      <a:lnTo>
                        <a:pt x="9525" y="250317"/>
                      </a:lnTo>
                      <a:cubicBezTo>
                        <a:pt x="9525" y="252889"/>
                        <a:pt x="7429" y="255080"/>
                        <a:pt x="4763" y="25508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6" name="Google Shape;1296;p38"/>
              <p:cNvGrpSpPr/>
              <p:nvPr/>
            </p:nvGrpSpPr>
            <p:grpSpPr>
              <a:xfrm>
                <a:off x="6692808" y="5372888"/>
                <a:ext cx="14288" cy="121729"/>
                <a:chOff x="6692808" y="5372888"/>
                <a:chExt cx="14288" cy="121729"/>
              </a:xfrm>
            </p:grpSpPr>
            <p:sp>
              <p:nvSpPr>
                <p:cNvPr id="1297" name="Google Shape;1297;p38"/>
                <p:cNvSpPr/>
                <p:nvPr/>
              </p:nvSpPr>
              <p:spPr>
                <a:xfrm>
                  <a:off x="669757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38"/>
                <p:cNvSpPr/>
                <p:nvPr/>
              </p:nvSpPr>
              <p:spPr>
                <a:xfrm>
                  <a:off x="669280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9" name="Google Shape;1299;p38"/>
              <p:cNvGrpSpPr/>
              <p:nvPr/>
            </p:nvGrpSpPr>
            <p:grpSpPr>
              <a:xfrm>
                <a:off x="6740433" y="5372888"/>
                <a:ext cx="14288" cy="121729"/>
                <a:chOff x="6740433" y="5372888"/>
                <a:chExt cx="14288" cy="121729"/>
              </a:xfrm>
            </p:grpSpPr>
            <p:sp>
              <p:nvSpPr>
                <p:cNvPr id="1300" name="Google Shape;1300;p38"/>
                <p:cNvSpPr/>
                <p:nvPr/>
              </p:nvSpPr>
              <p:spPr>
                <a:xfrm>
                  <a:off x="674519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38"/>
                <p:cNvSpPr/>
                <p:nvPr/>
              </p:nvSpPr>
              <p:spPr>
                <a:xfrm>
                  <a:off x="674043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2" name="Google Shape;1302;p38"/>
              <p:cNvGrpSpPr/>
              <p:nvPr/>
            </p:nvGrpSpPr>
            <p:grpSpPr>
              <a:xfrm>
                <a:off x="6788058" y="5372888"/>
                <a:ext cx="14288" cy="121729"/>
                <a:chOff x="6788058" y="5372888"/>
                <a:chExt cx="14288" cy="121729"/>
              </a:xfrm>
            </p:grpSpPr>
            <p:sp>
              <p:nvSpPr>
                <p:cNvPr id="1303" name="Google Shape;1303;p38"/>
                <p:cNvSpPr/>
                <p:nvPr/>
              </p:nvSpPr>
              <p:spPr>
                <a:xfrm>
                  <a:off x="679282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38"/>
                <p:cNvSpPr/>
                <p:nvPr/>
              </p:nvSpPr>
              <p:spPr>
                <a:xfrm>
                  <a:off x="678805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5" name="Google Shape;1305;p38"/>
              <p:cNvGrpSpPr/>
              <p:nvPr/>
            </p:nvGrpSpPr>
            <p:grpSpPr>
              <a:xfrm>
                <a:off x="6835683" y="5372888"/>
                <a:ext cx="14288" cy="121729"/>
                <a:chOff x="6835683" y="5372888"/>
                <a:chExt cx="14288" cy="121729"/>
              </a:xfrm>
            </p:grpSpPr>
            <p:sp>
              <p:nvSpPr>
                <p:cNvPr id="1306" name="Google Shape;1306;p38"/>
                <p:cNvSpPr/>
                <p:nvPr/>
              </p:nvSpPr>
              <p:spPr>
                <a:xfrm>
                  <a:off x="684044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38"/>
                <p:cNvSpPr/>
                <p:nvPr/>
              </p:nvSpPr>
              <p:spPr>
                <a:xfrm>
                  <a:off x="683568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08" name="Google Shape;1308;p38"/>
            <p:cNvGrpSpPr/>
            <p:nvPr/>
          </p:nvGrpSpPr>
          <p:grpSpPr>
            <a:xfrm rot="27715">
              <a:off x="8238500" y="5728533"/>
              <a:ext cx="569239" cy="659715"/>
              <a:chOff x="6883308" y="5239539"/>
              <a:chExt cx="204788" cy="255079"/>
            </a:xfrm>
          </p:grpSpPr>
          <p:grpSp>
            <p:nvGrpSpPr>
              <p:cNvPr id="1309" name="Google Shape;1309;p38"/>
              <p:cNvGrpSpPr/>
              <p:nvPr/>
            </p:nvGrpSpPr>
            <p:grpSpPr>
              <a:xfrm>
                <a:off x="6883308" y="5239539"/>
                <a:ext cx="14288" cy="255079"/>
                <a:chOff x="6883308" y="5239539"/>
                <a:chExt cx="14288" cy="255079"/>
              </a:xfrm>
            </p:grpSpPr>
            <p:sp>
              <p:nvSpPr>
                <p:cNvPr id="1310" name="Google Shape;1310;p38"/>
                <p:cNvSpPr/>
                <p:nvPr/>
              </p:nvSpPr>
              <p:spPr>
                <a:xfrm>
                  <a:off x="6888071" y="5244301"/>
                  <a:ext cx="9525" cy="245554"/>
                </a:xfrm>
                <a:custGeom>
                  <a:rect b="b" l="l" r="r" t="t"/>
                  <a:pathLst>
                    <a:path extrusionOk="0" h="245554" w="9525">
                      <a:moveTo>
                        <a:pt x="0" y="0"/>
                      </a:moveTo>
                      <a:lnTo>
                        <a:pt x="0" y="24555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38"/>
                <p:cNvSpPr/>
                <p:nvPr/>
              </p:nvSpPr>
              <p:spPr>
                <a:xfrm>
                  <a:off x="6883308" y="5239539"/>
                  <a:ext cx="9525" cy="255079"/>
                </a:xfrm>
                <a:custGeom>
                  <a:rect b="b" l="l" r="r" t="t"/>
                  <a:pathLst>
                    <a:path extrusionOk="0" h="255079" w="9525">
                      <a:moveTo>
                        <a:pt x="4763" y="255080"/>
                      </a:moveTo>
                      <a:cubicBezTo>
                        <a:pt x="2096" y="255080"/>
                        <a:pt x="0" y="252984"/>
                        <a:pt x="0" y="250317"/>
                      </a:cubicBezTo>
                      <a:lnTo>
                        <a:pt x="0" y="4763"/>
                      </a:lnTo>
                      <a:cubicBezTo>
                        <a:pt x="0" y="2095"/>
                        <a:pt x="2096" y="0"/>
                        <a:pt x="4763" y="0"/>
                      </a:cubicBezTo>
                      <a:cubicBezTo>
                        <a:pt x="7429" y="0"/>
                        <a:pt x="9525" y="2095"/>
                        <a:pt x="9525" y="4763"/>
                      </a:cubicBezTo>
                      <a:lnTo>
                        <a:pt x="9525" y="250317"/>
                      </a:lnTo>
                      <a:cubicBezTo>
                        <a:pt x="9525" y="252889"/>
                        <a:pt x="7429" y="255080"/>
                        <a:pt x="4763" y="25508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2" name="Google Shape;1312;p38"/>
              <p:cNvGrpSpPr/>
              <p:nvPr/>
            </p:nvGrpSpPr>
            <p:grpSpPr>
              <a:xfrm>
                <a:off x="6930933" y="5372888"/>
                <a:ext cx="14288" cy="121729"/>
                <a:chOff x="6930933" y="5372888"/>
                <a:chExt cx="14288" cy="121729"/>
              </a:xfrm>
            </p:grpSpPr>
            <p:sp>
              <p:nvSpPr>
                <p:cNvPr id="1313" name="Google Shape;1313;p38"/>
                <p:cNvSpPr/>
                <p:nvPr/>
              </p:nvSpPr>
              <p:spPr>
                <a:xfrm>
                  <a:off x="693569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38"/>
                <p:cNvSpPr/>
                <p:nvPr/>
              </p:nvSpPr>
              <p:spPr>
                <a:xfrm>
                  <a:off x="693093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5" name="Google Shape;1315;p38"/>
              <p:cNvGrpSpPr/>
              <p:nvPr/>
            </p:nvGrpSpPr>
            <p:grpSpPr>
              <a:xfrm>
                <a:off x="6978558" y="5372888"/>
                <a:ext cx="14288" cy="121729"/>
                <a:chOff x="6978558" y="5372888"/>
                <a:chExt cx="14288" cy="121729"/>
              </a:xfrm>
            </p:grpSpPr>
            <p:sp>
              <p:nvSpPr>
                <p:cNvPr id="1316" name="Google Shape;1316;p38"/>
                <p:cNvSpPr/>
                <p:nvPr/>
              </p:nvSpPr>
              <p:spPr>
                <a:xfrm>
                  <a:off x="698332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38"/>
                <p:cNvSpPr/>
                <p:nvPr/>
              </p:nvSpPr>
              <p:spPr>
                <a:xfrm>
                  <a:off x="697855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8" name="Google Shape;1318;p38"/>
              <p:cNvGrpSpPr/>
              <p:nvPr/>
            </p:nvGrpSpPr>
            <p:grpSpPr>
              <a:xfrm>
                <a:off x="7026183" y="5372888"/>
                <a:ext cx="14288" cy="121729"/>
                <a:chOff x="7026183" y="5372888"/>
                <a:chExt cx="14288" cy="121729"/>
              </a:xfrm>
            </p:grpSpPr>
            <p:sp>
              <p:nvSpPr>
                <p:cNvPr id="1319" name="Google Shape;1319;p38"/>
                <p:cNvSpPr/>
                <p:nvPr/>
              </p:nvSpPr>
              <p:spPr>
                <a:xfrm>
                  <a:off x="703094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38"/>
                <p:cNvSpPr/>
                <p:nvPr/>
              </p:nvSpPr>
              <p:spPr>
                <a:xfrm>
                  <a:off x="702618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1" name="Google Shape;1321;p38"/>
              <p:cNvGrpSpPr/>
              <p:nvPr/>
            </p:nvGrpSpPr>
            <p:grpSpPr>
              <a:xfrm>
                <a:off x="7073808" y="5372888"/>
                <a:ext cx="14288" cy="121729"/>
                <a:chOff x="7073808" y="5372888"/>
                <a:chExt cx="14288" cy="121729"/>
              </a:xfrm>
            </p:grpSpPr>
            <p:sp>
              <p:nvSpPr>
                <p:cNvPr id="1322" name="Google Shape;1322;p38"/>
                <p:cNvSpPr/>
                <p:nvPr/>
              </p:nvSpPr>
              <p:spPr>
                <a:xfrm>
                  <a:off x="707857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38"/>
                <p:cNvSpPr/>
                <p:nvPr/>
              </p:nvSpPr>
              <p:spPr>
                <a:xfrm>
                  <a:off x="707380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24" name="Google Shape;1324;p38"/>
            <p:cNvSpPr/>
            <p:nvPr/>
          </p:nvSpPr>
          <p:spPr>
            <a:xfrm rot="27715">
              <a:off x="5190582" y="5766181"/>
              <a:ext cx="266296" cy="277943"/>
            </a:xfrm>
            <a:custGeom>
              <a:rect b="b" l="l" r="r" t="t"/>
              <a:pathLst>
                <a:path extrusionOk="0" h="100012" w="95821">
                  <a:moveTo>
                    <a:pt x="66675" y="42863"/>
                  </a:moveTo>
                  <a:lnTo>
                    <a:pt x="0" y="42863"/>
                  </a:lnTo>
                  <a:lnTo>
                    <a:pt x="0" y="100013"/>
                  </a:lnTo>
                  <a:lnTo>
                    <a:pt x="66675" y="100013"/>
                  </a:lnTo>
                  <a:lnTo>
                    <a:pt x="66675" y="57150"/>
                  </a:lnTo>
                  <a:lnTo>
                    <a:pt x="95821" y="57150"/>
                  </a:lnTo>
                  <a:lnTo>
                    <a:pt x="95821" y="0"/>
                  </a:lnTo>
                  <a:lnTo>
                    <a:pt x="66675" y="0"/>
                  </a:lnTo>
                  <a:close/>
                </a:path>
              </a:pathLst>
            </a:custGeom>
            <a:solidFill>
              <a:srgbClr val="FFFFFF">
                <a:alpha val="294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38"/>
            <p:cNvSpPr/>
            <p:nvPr/>
          </p:nvSpPr>
          <p:spPr>
            <a:xfrm rot="27715">
              <a:off x="5458626" y="5624313"/>
              <a:ext cx="3933835" cy="158825"/>
            </a:xfrm>
            <a:custGeom>
              <a:rect b="b" l="l" r="r" t="t"/>
              <a:pathLst>
                <a:path extrusionOk="0" h="57150" w="1415510">
                  <a:moveTo>
                    <a:pt x="0" y="0"/>
                  </a:moveTo>
                  <a:lnTo>
                    <a:pt x="1415510" y="0"/>
                  </a:lnTo>
                  <a:lnTo>
                    <a:pt x="1415510" y="57150"/>
                  </a:lnTo>
                  <a:lnTo>
                    <a:pt x="0" y="57150"/>
                  </a:lnTo>
                  <a:close/>
                </a:path>
              </a:pathLst>
            </a:custGeom>
            <a:solidFill>
              <a:srgbClr val="FFFFFF">
                <a:alpha val="294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38"/>
            <p:cNvSpPr/>
            <p:nvPr/>
          </p:nvSpPr>
          <p:spPr>
            <a:xfrm rot="27715">
              <a:off x="5164279" y="5902823"/>
              <a:ext cx="4224484" cy="502946"/>
            </a:xfrm>
            <a:custGeom>
              <a:rect b="b" l="l" r="r" t="t"/>
              <a:pathLst>
                <a:path extrusionOk="0" h="180975" w="1520094">
                  <a:moveTo>
                    <a:pt x="1520095" y="180975"/>
                  </a:moveTo>
                  <a:lnTo>
                    <a:pt x="1520095" y="104680"/>
                  </a:lnTo>
                  <a:lnTo>
                    <a:pt x="96107" y="104680"/>
                  </a:lnTo>
                  <a:lnTo>
                    <a:pt x="96107" y="42767"/>
                  </a:lnTo>
                  <a:lnTo>
                    <a:pt x="66865" y="42767"/>
                  </a:lnTo>
                  <a:lnTo>
                    <a:pt x="66865" y="0"/>
                  </a:lnTo>
                  <a:lnTo>
                    <a:pt x="0" y="0"/>
                  </a:lnTo>
                  <a:lnTo>
                    <a:pt x="0" y="76200"/>
                  </a:lnTo>
                  <a:lnTo>
                    <a:pt x="66865" y="76200"/>
                  </a:lnTo>
                  <a:lnTo>
                    <a:pt x="66865" y="119063"/>
                  </a:lnTo>
                  <a:lnTo>
                    <a:pt x="96107" y="119063"/>
                  </a:lnTo>
                  <a:lnTo>
                    <a:pt x="96107" y="180975"/>
                  </a:lnTo>
                  <a:close/>
                </a:path>
              </a:pathLst>
            </a:custGeom>
            <a:solidFill>
              <a:srgbClr val="000000">
                <a:alpha val="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38"/>
            <p:cNvSpPr/>
            <p:nvPr/>
          </p:nvSpPr>
          <p:spPr>
            <a:xfrm rot="27715">
              <a:off x="11055614" y="6294550"/>
              <a:ext cx="158825" cy="261532"/>
            </a:xfrm>
            <a:custGeom>
              <a:rect b="b" l="l" r="r" t="t"/>
              <a:pathLst>
                <a:path extrusionOk="0" h="94107" w="57150">
                  <a:moveTo>
                    <a:pt x="39338" y="17812"/>
                  </a:moveTo>
                  <a:lnTo>
                    <a:pt x="17812" y="17812"/>
                  </a:lnTo>
                  <a:cubicBezTo>
                    <a:pt x="8001" y="17812"/>
                    <a:pt x="0" y="9811"/>
                    <a:pt x="0" y="0"/>
                  </a:cubicBezTo>
                  <a:lnTo>
                    <a:pt x="0" y="76295"/>
                  </a:lnTo>
                  <a:cubicBezTo>
                    <a:pt x="0" y="86106"/>
                    <a:pt x="8001" y="94107"/>
                    <a:pt x="17812" y="94107"/>
                  </a:cubicBezTo>
                  <a:lnTo>
                    <a:pt x="39338" y="94107"/>
                  </a:lnTo>
                  <a:cubicBezTo>
                    <a:pt x="49149" y="94107"/>
                    <a:pt x="57150" y="86106"/>
                    <a:pt x="57150" y="76295"/>
                  </a:cubicBezTo>
                  <a:lnTo>
                    <a:pt x="57150" y="0"/>
                  </a:lnTo>
                  <a:cubicBezTo>
                    <a:pt x="57150" y="9811"/>
                    <a:pt x="49149" y="17812"/>
                    <a:pt x="39338" y="17812"/>
                  </a:cubicBezTo>
                  <a:close/>
                </a:path>
              </a:pathLst>
            </a:custGeom>
            <a:solidFill>
              <a:srgbClr val="000000">
                <a:alpha val="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38"/>
            <p:cNvSpPr/>
            <p:nvPr/>
          </p:nvSpPr>
          <p:spPr>
            <a:xfrm rot="27715">
              <a:off x="4770697" y="5786628"/>
              <a:ext cx="489710" cy="423531"/>
            </a:xfrm>
            <a:custGeom>
              <a:rect b="b" l="l" r="r" t="t"/>
              <a:pathLst>
                <a:path extrusionOk="0" h="152399" w="176212">
                  <a:moveTo>
                    <a:pt x="176213" y="17812"/>
                  </a:moveTo>
                  <a:lnTo>
                    <a:pt x="176213" y="134588"/>
                  </a:lnTo>
                  <a:cubicBezTo>
                    <a:pt x="176213" y="144399"/>
                    <a:pt x="168212" y="152400"/>
                    <a:pt x="158401" y="152400"/>
                  </a:cubicBezTo>
                  <a:lnTo>
                    <a:pt x="136874" y="152400"/>
                  </a:lnTo>
                  <a:cubicBezTo>
                    <a:pt x="127063" y="152400"/>
                    <a:pt x="119063" y="144399"/>
                    <a:pt x="119063" y="134588"/>
                  </a:cubicBezTo>
                  <a:lnTo>
                    <a:pt x="119063" y="128587"/>
                  </a:lnTo>
                  <a:lnTo>
                    <a:pt x="0" y="128587"/>
                  </a:lnTo>
                  <a:lnTo>
                    <a:pt x="0" y="23813"/>
                  </a:lnTo>
                  <a:lnTo>
                    <a:pt x="119063" y="23813"/>
                  </a:lnTo>
                  <a:lnTo>
                    <a:pt x="119063" y="17812"/>
                  </a:lnTo>
                  <a:cubicBezTo>
                    <a:pt x="119063" y="8001"/>
                    <a:pt x="127063" y="0"/>
                    <a:pt x="136874" y="0"/>
                  </a:cubicBezTo>
                  <a:lnTo>
                    <a:pt x="158401" y="0"/>
                  </a:lnTo>
                  <a:cubicBezTo>
                    <a:pt x="168212" y="0"/>
                    <a:pt x="176213" y="8001"/>
                    <a:pt x="176213" y="17812"/>
                  </a:cubicBezTo>
                  <a:close/>
                </a:path>
              </a:pathLst>
            </a:custGeom>
            <a:solidFill>
              <a:srgbClr val="9999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38"/>
            <p:cNvSpPr/>
            <p:nvPr/>
          </p:nvSpPr>
          <p:spPr>
            <a:xfrm rot="27715">
              <a:off x="4069092" y="5848016"/>
              <a:ext cx="701477" cy="291177"/>
            </a:xfrm>
            <a:custGeom>
              <a:rect b="b" l="l" r="r" t="t"/>
              <a:pathLst>
                <a:path extrusionOk="0" h="104774" w="252412">
                  <a:moveTo>
                    <a:pt x="252413" y="0"/>
                  </a:moveTo>
                  <a:lnTo>
                    <a:pt x="252413" y="104775"/>
                  </a:lnTo>
                  <a:lnTo>
                    <a:pt x="52388" y="104775"/>
                  </a:lnTo>
                  <a:cubicBezTo>
                    <a:pt x="23431" y="104775"/>
                    <a:pt x="0" y="81343"/>
                    <a:pt x="0" y="52388"/>
                  </a:cubicBezTo>
                  <a:cubicBezTo>
                    <a:pt x="0" y="37909"/>
                    <a:pt x="5906" y="24860"/>
                    <a:pt x="15335" y="15335"/>
                  </a:cubicBezTo>
                  <a:cubicBezTo>
                    <a:pt x="24765" y="5810"/>
                    <a:pt x="37910" y="0"/>
                    <a:pt x="52388" y="0"/>
                  </a:cubicBezTo>
                  <a:lnTo>
                    <a:pt x="252413" y="0"/>
                  </a:ln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38"/>
            <p:cNvSpPr/>
            <p:nvPr/>
          </p:nvSpPr>
          <p:spPr>
            <a:xfrm rot="27715">
              <a:off x="9588257" y="5671740"/>
              <a:ext cx="120176" cy="714711"/>
            </a:xfrm>
            <a:custGeom>
              <a:rect b="b" l="l" r="r" t="t"/>
              <a:pathLst>
                <a:path extrusionOk="0" h="257174" w="43243">
                  <a:moveTo>
                    <a:pt x="0" y="0"/>
                  </a:moveTo>
                  <a:lnTo>
                    <a:pt x="43244" y="0"/>
                  </a:lnTo>
                  <a:lnTo>
                    <a:pt x="43244" y="257175"/>
                  </a:lnTo>
                  <a:lnTo>
                    <a:pt x="0" y="257175"/>
                  </a:ln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38"/>
            <p:cNvSpPr/>
            <p:nvPr/>
          </p:nvSpPr>
          <p:spPr>
            <a:xfrm rot="27715">
              <a:off x="9390736" y="5195530"/>
              <a:ext cx="211767" cy="1667665"/>
            </a:xfrm>
            <a:custGeom>
              <a:rect b="b" l="l" r="r" t="t"/>
              <a:pathLst>
                <a:path extrusionOk="0" h="600075" w="76200">
                  <a:moveTo>
                    <a:pt x="58388" y="600075"/>
                  </a:moveTo>
                  <a:lnTo>
                    <a:pt x="17812" y="600075"/>
                  </a:lnTo>
                  <a:cubicBezTo>
                    <a:pt x="8001" y="600075"/>
                    <a:pt x="0" y="592074"/>
                    <a:pt x="0" y="582263"/>
                  </a:cubicBezTo>
                  <a:lnTo>
                    <a:pt x="0" y="17812"/>
                  </a:lnTo>
                  <a:cubicBezTo>
                    <a:pt x="0" y="8001"/>
                    <a:pt x="8001" y="0"/>
                    <a:pt x="17812" y="0"/>
                  </a:cubicBezTo>
                  <a:lnTo>
                    <a:pt x="58388" y="0"/>
                  </a:lnTo>
                  <a:cubicBezTo>
                    <a:pt x="68199" y="0"/>
                    <a:pt x="76200" y="8001"/>
                    <a:pt x="76200" y="17812"/>
                  </a:cubicBezTo>
                  <a:lnTo>
                    <a:pt x="76200" y="582263"/>
                  </a:lnTo>
                  <a:cubicBezTo>
                    <a:pt x="76200" y="592074"/>
                    <a:pt x="68199" y="600075"/>
                    <a:pt x="58388" y="600075"/>
                  </a:cubicBez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38"/>
            <p:cNvSpPr/>
            <p:nvPr/>
          </p:nvSpPr>
          <p:spPr>
            <a:xfrm rot="27715">
              <a:off x="9385089" y="6599023"/>
              <a:ext cx="211767" cy="261532"/>
            </a:xfrm>
            <a:custGeom>
              <a:rect b="b" l="l" r="r" t="t"/>
              <a:pathLst>
                <a:path extrusionOk="0" h="94107" w="76200">
                  <a:moveTo>
                    <a:pt x="58388" y="17812"/>
                  </a:moveTo>
                  <a:lnTo>
                    <a:pt x="17812" y="17812"/>
                  </a:lnTo>
                  <a:cubicBezTo>
                    <a:pt x="8001" y="17812"/>
                    <a:pt x="0" y="9811"/>
                    <a:pt x="0" y="0"/>
                  </a:cubicBezTo>
                  <a:lnTo>
                    <a:pt x="0" y="76295"/>
                  </a:lnTo>
                  <a:cubicBezTo>
                    <a:pt x="0" y="86106"/>
                    <a:pt x="8001" y="94107"/>
                    <a:pt x="17812" y="94107"/>
                  </a:cubicBezTo>
                  <a:lnTo>
                    <a:pt x="58388" y="94107"/>
                  </a:lnTo>
                  <a:cubicBezTo>
                    <a:pt x="68199" y="94107"/>
                    <a:pt x="76200" y="86106"/>
                    <a:pt x="76200" y="76295"/>
                  </a:cubicBezTo>
                  <a:lnTo>
                    <a:pt x="76200" y="0"/>
                  </a:lnTo>
                  <a:cubicBezTo>
                    <a:pt x="76200" y="9811"/>
                    <a:pt x="68199" y="17812"/>
                    <a:pt x="58388" y="17812"/>
                  </a:cubicBezTo>
                  <a:close/>
                </a:path>
              </a:pathLst>
            </a:custGeom>
            <a:solidFill>
              <a:srgbClr val="000000">
                <a:alpha val="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38"/>
            <p:cNvSpPr/>
            <p:nvPr/>
          </p:nvSpPr>
          <p:spPr>
            <a:xfrm rot="27715">
              <a:off x="9603971" y="5710606"/>
              <a:ext cx="1455898" cy="291180"/>
            </a:xfrm>
            <a:custGeom>
              <a:rect b="b" l="l" r="r" t="t"/>
              <a:pathLst>
                <a:path extrusionOk="0" h="104775" w="523875">
                  <a:moveTo>
                    <a:pt x="171450" y="0"/>
                  </a:moveTo>
                  <a:lnTo>
                    <a:pt x="0" y="0"/>
                  </a:lnTo>
                  <a:lnTo>
                    <a:pt x="0" y="57150"/>
                  </a:lnTo>
                  <a:lnTo>
                    <a:pt x="171450" y="57150"/>
                  </a:lnTo>
                  <a:cubicBezTo>
                    <a:pt x="216027" y="57150"/>
                    <a:pt x="255746" y="75724"/>
                    <a:pt x="281940" y="104775"/>
                  </a:cubicBezTo>
                  <a:lnTo>
                    <a:pt x="523875" y="104775"/>
                  </a:lnTo>
                  <a:lnTo>
                    <a:pt x="523875" y="47625"/>
                  </a:lnTo>
                  <a:lnTo>
                    <a:pt x="281940" y="47625"/>
                  </a:lnTo>
                  <a:cubicBezTo>
                    <a:pt x="255746" y="18574"/>
                    <a:pt x="216027" y="0"/>
                    <a:pt x="171450" y="0"/>
                  </a:cubicBezTo>
                  <a:close/>
                </a:path>
              </a:pathLst>
            </a:custGeom>
            <a:solidFill>
              <a:srgbClr val="FFFFFF">
                <a:alpha val="294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38"/>
            <p:cNvSpPr/>
            <p:nvPr/>
          </p:nvSpPr>
          <p:spPr>
            <a:xfrm rot="27715">
              <a:off x="9601023" y="6049757"/>
              <a:ext cx="1455898" cy="344121"/>
            </a:xfrm>
            <a:custGeom>
              <a:rect b="b" l="l" r="r" t="t"/>
              <a:pathLst>
                <a:path extrusionOk="0" h="123825" w="523875">
                  <a:moveTo>
                    <a:pt x="523875" y="0"/>
                  </a:moveTo>
                  <a:lnTo>
                    <a:pt x="281940" y="0"/>
                  </a:lnTo>
                  <a:cubicBezTo>
                    <a:pt x="278987" y="3334"/>
                    <a:pt x="275749" y="6572"/>
                    <a:pt x="272415" y="9620"/>
                  </a:cubicBezTo>
                  <a:cubicBezTo>
                    <a:pt x="246602" y="33052"/>
                    <a:pt x="210884" y="47530"/>
                    <a:pt x="171450" y="47530"/>
                  </a:cubicBezTo>
                  <a:lnTo>
                    <a:pt x="0" y="47530"/>
                  </a:lnTo>
                  <a:lnTo>
                    <a:pt x="0" y="123825"/>
                  </a:lnTo>
                  <a:lnTo>
                    <a:pt x="171450" y="123825"/>
                  </a:lnTo>
                  <a:cubicBezTo>
                    <a:pt x="210884" y="123825"/>
                    <a:pt x="246602" y="109252"/>
                    <a:pt x="272415" y="85916"/>
                  </a:cubicBezTo>
                  <a:cubicBezTo>
                    <a:pt x="275749" y="82772"/>
                    <a:pt x="278987" y="79534"/>
                    <a:pt x="281940" y="76295"/>
                  </a:cubicBezTo>
                  <a:lnTo>
                    <a:pt x="523875" y="76295"/>
                  </a:lnTo>
                  <a:lnTo>
                    <a:pt x="523875" y="0"/>
                  </a:lnTo>
                  <a:close/>
                </a:path>
              </a:pathLst>
            </a:custGeom>
            <a:solidFill>
              <a:srgbClr val="000000">
                <a:alpha val="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5" name="Google Shape;1335;p38"/>
          <p:cNvGrpSpPr/>
          <p:nvPr/>
        </p:nvGrpSpPr>
        <p:grpSpPr>
          <a:xfrm rot="-1636262">
            <a:off x="8830682" y="2780455"/>
            <a:ext cx="2393498" cy="393973"/>
            <a:chOff x="1076495" y="5194703"/>
            <a:chExt cx="10145245" cy="1669923"/>
          </a:xfrm>
        </p:grpSpPr>
        <p:sp>
          <p:nvSpPr>
            <p:cNvPr id="1336" name="Google Shape;1336;p38"/>
            <p:cNvSpPr/>
            <p:nvPr/>
          </p:nvSpPr>
          <p:spPr>
            <a:xfrm rot="27362">
              <a:off x="6507772" y="5620044"/>
              <a:ext cx="2961893" cy="794411"/>
            </a:xfrm>
            <a:custGeom>
              <a:rect b="b" l="l" r="r" t="t"/>
              <a:pathLst>
                <a:path extrusionOk="0" h="285750" w="857250">
                  <a:moveTo>
                    <a:pt x="0" y="0"/>
                  </a:moveTo>
                  <a:lnTo>
                    <a:pt x="857250" y="0"/>
                  </a:lnTo>
                  <a:lnTo>
                    <a:pt x="857250" y="285750"/>
                  </a:lnTo>
                  <a:lnTo>
                    <a:pt x="0" y="28575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38"/>
            <p:cNvSpPr/>
            <p:nvPr/>
          </p:nvSpPr>
          <p:spPr>
            <a:xfrm rot="27823">
              <a:off x="1077284" y="5878256"/>
              <a:ext cx="3124683" cy="210173"/>
            </a:xfrm>
            <a:custGeom>
              <a:rect b="b" l="l" r="r" t="t"/>
              <a:pathLst>
                <a:path extrusionOk="0" h="56007" w="1123950">
                  <a:moveTo>
                    <a:pt x="1123950" y="56007"/>
                  </a:moveTo>
                  <a:lnTo>
                    <a:pt x="28004" y="56007"/>
                  </a:lnTo>
                  <a:cubicBezTo>
                    <a:pt x="12573" y="56007"/>
                    <a:pt x="0" y="43529"/>
                    <a:pt x="0" y="28003"/>
                  </a:cubicBezTo>
                  <a:lnTo>
                    <a:pt x="0" y="28003"/>
                  </a:lnTo>
                  <a:cubicBezTo>
                    <a:pt x="0" y="12478"/>
                    <a:pt x="12573" y="0"/>
                    <a:pt x="28004" y="0"/>
                  </a:cubicBezTo>
                  <a:lnTo>
                    <a:pt x="1123950" y="0"/>
                  </a:lnTo>
                  <a:lnTo>
                    <a:pt x="1123950" y="56007"/>
                  </a:lnTo>
                  <a:close/>
                </a:path>
              </a:pathLst>
            </a:custGeom>
            <a:solidFill>
              <a:srgbClr val="FFFFFF">
                <a:alpha val="294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38" name="Google Shape;1338;p38"/>
            <p:cNvGrpSpPr/>
            <p:nvPr/>
          </p:nvGrpSpPr>
          <p:grpSpPr>
            <a:xfrm rot="27703">
              <a:off x="1331254" y="5966879"/>
              <a:ext cx="2764416" cy="39979"/>
              <a:chOff x="4398140" y="5342028"/>
              <a:chExt cx="994505" cy="14382"/>
            </a:xfrm>
          </p:grpSpPr>
          <p:sp>
            <p:nvSpPr>
              <p:cNvPr id="1339" name="Google Shape;1339;p38"/>
              <p:cNvSpPr/>
              <p:nvPr/>
            </p:nvSpPr>
            <p:spPr>
              <a:xfrm>
                <a:off x="4407665" y="5346885"/>
                <a:ext cx="975455" cy="9525"/>
              </a:xfrm>
              <a:custGeom>
                <a:rect b="b" l="l" r="r" t="t"/>
                <a:pathLst>
                  <a:path extrusionOk="0" h="9525" w="975455">
                    <a:moveTo>
                      <a:pt x="975455" y="0"/>
                    </a:moveTo>
                    <a:lnTo>
                      <a:pt x="0"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38"/>
              <p:cNvSpPr/>
              <p:nvPr/>
            </p:nvSpPr>
            <p:spPr>
              <a:xfrm>
                <a:off x="4398140" y="5342028"/>
                <a:ext cx="994505" cy="9715"/>
              </a:xfrm>
              <a:custGeom>
                <a:rect b="b" l="l" r="r" t="t"/>
                <a:pathLst>
                  <a:path extrusionOk="0" h="9715" w="994505">
                    <a:moveTo>
                      <a:pt x="984980" y="9716"/>
                    </a:moveTo>
                    <a:lnTo>
                      <a:pt x="9525" y="9716"/>
                    </a:lnTo>
                    <a:cubicBezTo>
                      <a:pt x="4286" y="9716"/>
                      <a:pt x="0" y="7525"/>
                      <a:pt x="0" y="4858"/>
                    </a:cubicBezTo>
                    <a:cubicBezTo>
                      <a:pt x="0" y="2191"/>
                      <a:pt x="4286" y="0"/>
                      <a:pt x="9525" y="0"/>
                    </a:cubicBezTo>
                    <a:lnTo>
                      <a:pt x="984980" y="0"/>
                    </a:lnTo>
                    <a:cubicBezTo>
                      <a:pt x="990219" y="0"/>
                      <a:pt x="994505" y="2191"/>
                      <a:pt x="994505" y="4858"/>
                    </a:cubicBezTo>
                    <a:cubicBezTo>
                      <a:pt x="994505" y="7525"/>
                      <a:pt x="990219" y="9716"/>
                      <a:pt x="984980" y="9716"/>
                    </a:cubicBezTo>
                    <a:close/>
                  </a:path>
                </a:pathLst>
              </a:custGeom>
              <a:solidFill>
                <a:srgbClr val="B1BA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41" name="Google Shape;1341;p38"/>
            <p:cNvSpPr/>
            <p:nvPr/>
          </p:nvSpPr>
          <p:spPr>
            <a:xfrm rot="27848">
              <a:off x="6244480" y="5611526"/>
              <a:ext cx="251866" cy="793697"/>
            </a:xfrm>
            <a:custGeom>
              <a:rect b="b" l="l" r="r" t="t"/>
              <a:pathLst>
                <a:path extrusionOk="0" h="285750" w="90678">
                  <a:moveTo>
                    <a:pt x="0" y="0"/>
                  </a:moveTo>
                  <a:lnTo>
                    <a:pt x="90678" y="0"/>
                  </a:lnTo>
                  <a:lnTo>
                    <a:pt x="90678" y="285750"/>
                  </a:lnTo>
                  <a:lnTo>
                    <a:pt x="0" y="285750"/>
                  </a:lnTo>
                  <a:close/>
                </a:path>
              </a:pathLst>
            </a:custGeom>
            <a:solidFill>
              <a:srgbClr val="524B4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38"/>
            <p:cNvSpPr/>
            <p:nvPr/>
          </p:nvSpPr>
          <p:spPr>
            <a:xfrm rot="29763">
              <a:off x="5181094" y="5603930"/>
              <a:ext cx="1056172" cy="793694"/>
            </a:xfrm>
            <a:custGeom>
              <a:rect b="b" l="l" r="r" t="t"/>
              <a:pathLst>
                <a:path extrusionOk="0" h="285749" w="609600">
                  <a:moveTo>
                    <a:pt x="609600" y="0"/>
                  </a:moveTo>
                  <a:lnTo>
                    <a:pt x="609600" y="285750"/>
                  </a:lnTo>
                  <a:lnTo>
                    <a:pt x="95250" y="285750"/>
                  </a:lnTo>
                  <a:lnTo>
                    <a:pt x="95250" y="223837"/>
                  </a:lnTo>
                  <a:lnTo>
                    <a:pt x="66675" y="223837"/>
                  </a:lnTo>
                  <a:lnTo>
                    <a:pt x="66675" y="180975"/>
                  </a:lnTo>
                  <a:lnTo>
                    <a:pt x="0" y="180975"/>
                  </a:lnTo>
                  <a:lnTo>
                    <a:pt x="0" y="104775"/>
                  </a:lnTo>
                  <a:lnTo>
                    <a:pt x="66675" y="104775"/>
                  </a:lnTo>
                  <a:lnTo>
                    <a:pt x="66675" y="61913"/>
                  </a:lnTo>
                  <a:lnTo>
                    <a:pt x="95250" y="61913"/>
                  </a:lnTo>
                  <a:lnTo>
                    <a:pt x="9525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38"/>
            <p:cNvSpPr/>
            <p:nvPr/>
          </p:nvSpPr>
          <p:spPr>
            <a:xfrm rot="27823">
              <a:off x="9602505" y="5675994"/>
              <a:ext cx="1535861" cy="721589"/>
            </a:xfrm>
            <a:custGeom>
              <a:rect b="b" l="l" r="r" t="t"/>
              <a:pathLst>
                <a:path extrusionOk="0" h="259556" w="552450">
                  <a:moveTo>
                    <a:pt x="552450" y="47530"/>
                  </a:moveTo>
                  <a:lnTo>
                    <a:pt x="552450" y="211931"/>
                  </a:lnTo>
                  <a:lnTo>
                    <a:pt x="281940" y="211931"/>
                  </a:lnTo>
                  <a:cubicBezTo>
                    <a:pt x="278987" y="215265"/>
                    <a:pt x="275749" y="218504"/>
                    <a:pt x="272415" y="221552"/>
                  </a:cubicBezTo>
                  <a:cubicBezTo>
                    <a:pt x="246602" y="244983"/>
                    <a:pt x="210884" y="259556"/>
                    <a:pt x="171450" y="259556"/>
                  </a:cubicBezTo>
                  <a:lnTo>
                    <a:pt x="0" y="259556"/>
                  </a:lnTo>
                  <a:lnTo>
                    <a:pt x="0" y="0"/>
                  </a:lnTo>
                  <a:lnTo>
                    <a:pt x="171450" y="0"/>
                  </a:lnTo>
                  <a:cubicBezTo>
                    <a:pt x="216027" y="0"/>
                    <a:pt x="255746" y="18479"/>
                    <a:pt x="281940" y="47625"/>
                  </a:cubicBezTo>
                  <a:lnTo>
                    <a:pt x="552450" y="4762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38"/>
            <p:cNvSpPr/>
            <p:nvPr/>
          </p:nvSpPr>
          <p:spPr>
            <a:xfrm rot="27823">
              <a:off x="11058681" y="5526483"/>
              <a:ext cx="158882" cy="1032734"/>
            </a:xfrm>
            <a:custGeom>
              <a:rect b="b" l="l" r="r" t="t"/>
              <a:pathLst>
                <a:path extrusionOk="0" h="371475" w="57150">
                  <a:moveTo>
                    <a:pt x="39338" y="371475"/>
                  </a:moveTo>
                  <a:lnTo>
                    <a:pt x="17812" y="371475"/>
                  </a:lnTo>
                  <a:cubicBezTo>
                    <a:pt x="8001" y="371475"/>
                    <a:pt x="0" y="363474"/>
                    <a:pt x="0" y="353663"/>
                  </a:cubicBezTo>
                  <a:lnTo>
                    <a:pt x="0" y="17812"/>
                  </a:lnTo>
                  <a:cubicBezTo>
                    <a:pt x="0" y="8001"/>
                    <a:pt x="8001" y="0"/>
                    <a:pt x="17812" y="0"/>
                  </a:cubicBezTo>
                  <a:lnTo>
                    <a:pt x="39338" y="0"/>
                  </a:lnTo>
                  <a:cubicBezTo>
                    <a:pt x="49149" y="0"/>
                    <a:pt x="57150" y="8001"/>
                    <a:pt x="57150" y="17812"/>
                  </a:cubicBezTo>
                  <a:lnTo>
                    <a:pt x="57150" y="353663"/>
                  </a:lnTo>
                  <a:cubicBezTo>
                    <a:pt x="57150" y="363474"/>
                    <a:pt x="49149" y="371475"/>
                    <a:pt x="39338" y="371475"/>
                  </a:cubicBez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45" name="Google Shape;1345;p38"/>
            <p:cNvGrpSpPr/>
            <p:nvPr/>
          </p:nvGrpSpPr>
          <p:grpSpPr>
            <a:xfrm rot="27703">
              <a:off x="5590973" y="5706956"/>
              <a:ext cx="569248" cy="659707"/>
              <a:chOff x="5930808" y="5239539"/>
              <a:chExt cx="204788" cy="255079"/>
            </a:xfrm>
          </p:grpSpPr>
          <p:grpSp>
            <p:nvGrpSpPr>
              <p:cNvPr id="1346" name="Google Shape;1346;p38"/>
              <p:cNvGrpSpPr/>
              <p:nvPr/>
            </p:nvGrpSpPr>
            <p:grpSpPr>
              <a:xfrm>
                <a:off x="5930808" y="5239539"/>
                <a:ext cx="14288" cy="255079"/>
                <a:chOff x="5930808" y="5239539"/>
                <a:chExt cx="14288" cy="255079"/>
              </a:xfrm>
            </p:grpSpPr>
            <p:sp>
              <p:nvSpPr>
                <p:cNvPr id="1347" name="Google Shape;1347;p38"/>
                <p:cNvSpPr/>
                <p:nvPr/>
              </p:nvSpPr>
              <p:spPr>
                <a:xfrm>
                  <a:off x="5935571" y="5244301"/>
                  <a:ext cx="9525" cy="245554"/>
                </a:xfrm>
                <a:custGeom>
                  <a:rect b="b" l="l" r="r" t="t"/>
                  <a:pathLst>
                    <a:path extrusionOk="0" h="245554" w="9525">
                      <a:moveTo>
                        <a:pt x="0" y="0"/>
                      </a:moveTo>
                      <a:lnTo>
                        <a:pt x="0" y="24555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38"/>
                <p:cNvSpPr/>
                <p:nvPr/>
              </p:nvSpPr>
              <p:spPr>
                <a:xfrm>
                  <a:off x="5930808" y="5239539"/>
                  <a:ext cx="9525" cy="255079"/>
                </a:xfrm>
                <a:custGeom>
                  <a:rect b="b" l="l" r="r" t="t"/>
                  <a:pathLst>
                    <a:path extrusionOk="0" h="255079" w="9525">
                      <a:moveTo>
                        <a:pt x="4763" y="255080"/>
                      </a:moveTo>
                      <a:cubicBezTo>
                        <a:pt x="2096" y="255080"/>
                        <a:pt x="0" y="252984"/>
                        <a:pt x="0" y="250317"/>
                      </a:cubicBezTo>
                      <a:lnTo>
                        <a:pt x="0" y="4763"/>
                      </a:lnTo>
                      <a:cubicBezTo>
                        <a:pt x="0" y="2095"/>
                        <a:pt x="2096" y="0"/>
                        <a:pt x="4763" y="0"/>
                      </a:cubicBezTo>
                      <a:cubicBezTo>
                        <a:pt x="7429" y="0"/>
                        <a:pt x="9525" y="2095"/>
                        <a:pt x="9525" y="4763"/>
                      </a:cubicBezTo>
                      <a:lnTo>
                        <a:pt x="9525" y="250317"/>
                      </a:lnTo>
                      <a:cubicBezTo>
                        <a:pt x="9525" y="252889"/>
                        <a:pt x="7429" y="255080"/>
                        <a:pt x="4763" y="25508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9" name="Google Shape;1349;p38"/>
              <p:cNvGrpSpPr/>
              <p:nvPr/>
            </p:nvGrpSpPr>
            <p:grpSpPr>
              <a:xfrm>
                <a:off x="5978433" y="5372888"/>
                <a:ext cx="14288" cy="121729"/>
                <a:chOff x="5978433" y="5372888"/>
                <a:chExt cx="14288" cy="121729"/>
              </a:xfrm>
            </p:grpSpPr>
            <p:sp>
              <p:nvSpPr>
                <p:cNvPr id="1350" name="Google Shape;1350;p38"/>
                <p:cNvSpPr/>
                <p:nvPr/>
              </p:nvSpPr>
              <p:spPr>
                <a:xfrm>
                  <a:off x="598319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38"/>
                <p:cNvSpPr/>
                <p:nvPr/>
              </p:nvSpPr>
              <p:spPr>
                <a:xfrm>
                  <a:off x="597843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2" name="Google Shape;1352;p38"/>
              <p:cNvGrpSpPr/>
              <p:nvPr/>
            </p:nvGrpSpPr>
            <p:grpSpPr>
              <a:xfrm>
                <a:off x="6026058" y="5372888"/>
                <a:ext cx="14288" cy="121729"/>
                <a:chOff x="6026058" y="5372888"/>
                <a:chExt cx="14288" cy="121729"/>
              </a:xfrm>
            </p:grpSpPr>
            <p:sp>
              <p:nvSpPr>
                <p:cNvPr id="1353" name="Google Shape;1353;p38"/>
                <p:cNvSpPr/>
                <p:nvPr/>
              </p:nvSpPr>
              <p:spPr>
                <a:xfrm>
                  <a:off x="603082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38"/>
                <p:cNvSpPr/>
                <p:nvPr/>
              </p:nvSpPr>
              <p:spPr>
                <a:xfrm>
                  <a:off x="602605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5" name="Google Shape;1355;p38"/>
              <p:cNvGrpSpPr/>
              <p:nvPr/>
            </p:nvGrpSpPr>
            <p:grpSpPr>
              <a:xfrm>
                <a:off x="6073683" y="5372888"/>
                <a:ext cx="14288" cy="121729"/>
                <a:chOff x="6073683" y="5372888"/>
                <a:chExt cx="14288" cy="121729"/>
              </a:xfrm>
            </p:grpSpPr>
            <p:sp>
              <p:nvSpPr>
                <p:cNvPr id="1356" name="Google Shape;1356;p38"/>
                <p:cNvSpPr/>
                <p:nvPr/>
              </p:nvSpPr>
              <p:spPr>
                <a:xfrm>
                  <a:off x="607844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38"/>
                <p:cNvSpPr/>
                <p:nvPr/>
              </p:nvSpPr>
              <p:spPr>
                <a:xfrm>
                  <a:off x="607368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8" name="Google Shape;1358;p38"/>
              <p:cNvGrpSpPr/>
              <p:nvPr/>
            </p:nvGrpSpPr>
            <p:grpSpPr>
              <a:xfrm>
                <a:off x="6121308" y="5372888"/>
                <a:ext cx="14288" cy="121729"/>
                <a:chOff x="6121308" y="5372888"/>
                <a:chExt cx="14288" cy="121729"/>
              </a:xfrm>
            </p:grpSpPr>
            <p:sp>
              <p:nvSpPr>
                <p:cNvPr id="1359" name="Google Shape;1359;p38"/>
                <p:cNvSpPr/>
                <p:nvPr/>
              </p:nvSpPr>
              <p:spPr>
                <a:xfrm>
                  <a:off x="612607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38"/>
                <p:cNvSpPr/>
                <p:nvPr/>
              </p:nvSpPr>
              <p:spPr>
                <a:xfrm>
                  <a:off x="612130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61" name="Google Shape;1361;p38"/>
            <p:cNvGrpSpPr/>
            <p:nvPr/>
          </p:nvGrpSpPr>
          <p:grpSpPr>
            <a:xfrm rot="27703">
              <a:off x="6252863" y="5712290"/>
              <a:ext cx="569248" cy="659707"/>
              <a:chOff x="6168933" y="5239539"/>
              <a:chExt cx="204788" cy="255079"/>
            </a:xfrm>
          </p:grpSpPr>
          <p:grpSp>
            <p:nvGrpSpPr>
              <p:cNvPr id="1362" name="Google Shape;1362;p38"/>
              <p:cNvGrpSpPr/>
              <p:nvPr/>
            </p:nvGrpSpPr>
            <p:grpSpPr>
              <a:xfrm>
                <a:off x="6168933" y="5239539"/>
                <a:ext cx="14288" cy="255079"/>
                <a:chOff x="6168933" y="5239539"/>
                <a:chExt cx="14288" cy="255079"/>
              </a:xfrm>
            </p:grpSpPr>
            <p:sp>
              <p:nvSpPr>
                <p:cNvPr id="1363" name="Google Shape;1363;p38"/>
                <p:cNvSpPr/>
                <p:nvPr/>
              </p:nvSpPr>
              <p:spPr>
                <a:xfrm>
                  <a:off x="6173696" y="5244301"/>
                  <a:ext cx="9525" cy="245554"/>
                </a:xfrm>
                <a:custGeom>
                  <a:rect b="b" l="l" r="r" t="t"/>
                  <a:pathLst>
                    <a:path extrusionOk="0" h="245554" w="9525">
                      <a:moveTo>
                        <a:pt x="0" y="0"/>
                      </a:moveTo>
                      <a:lnTo>
                        <a:pt x="0" y="24555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38"/>
                <p:cNvSpPr/>
                <p:nvPr/>
              </p:nvSpPr>
              <p:spPr>
                <a:xfrm>
                  <a:off x="6168933" y="5239539"/>
                  <a:ext cx="9525" cy="255079"/>
                </a:xfrm>
                <a:custGeom>
                  <a:rect b="b" l="l" r="r" t="t"/>
                  <a:pathLst>
                    <a:path extrusionOk="0" h="255079" w="9525">
                      <a:moveTo>
                        <a:pt x="4763" y="255080"/>
                      </a:moveTo>
                      <a:cubicBezTo>
                        <a:pt x="2096" y="255080"/>
                        <a:pt x="0" y="252984"/>
                        <a:pt x="0" y="250317"/>
                      </a:cubicBezTo>
                      <a:lnTo>
                        <a:pt x="0" y="4763"/>
                      </a:lnTo>
                      <a:cubicBezTo>
                        <a:pt x="0" y="2095"/>
                        <a:pt x="2096" y="0"/>
                        <a:pt x="4763" y="0"/>
                      </a:cubicBezTo>
                      <a:cubicBezTo>
                        <a:pt x="7429" y="0"/>
                        <a:pt x="9525" y="2095"/>
                        <a:pt x="9525" y="4763"/>
                      </a:cubicBezTo>
                      <a:lnTo>
                        <a:pt x="9525" y="250317"/>
                      </a:lnTo>
                      <a:cubicBezTo>
                        <a:pt x="9525" y="252889"/>
                        <a:pt x="7429" y="255080"/>
                        <a:pt x="4763" y="25508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5" name="Google Shape;1365;p38"/>
              <p:cNvGrpSpPr/>
              <p:nvPr/>
            </p:nvGrpSpPr>
            <p:grpSpPr>
              <a:xfrm>
                <a:off x="6216558" y="5372888"/>
                <a:ext cx="14288" cy="121729"/>
                <a:chOff x="6216558" y="5372888"/>
                <a:chExt cx="14288" cy="121729"/>
              </a:xfrm>
            </p:grpSpPr>
            <p:sp>
              <p:nvSpPr>
                <p:cNvPr id="1366" name="Google Shape;1366;p38"/>
                <p:cNvSpPr/>
                <p:nvPr/>
              </p:nvSpPr>
              <p:spPr>
                <a:xfrm>
                  <a:off x="622132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38"/>
                <p:cNvSpPr/>
                <p:nvPr/>
              </p:nvSpPr>
              <p:spPr>
                <a:xfrm>
                  <a:off x="621655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8" name="Google Shape;1368;p38"/>
              <p:cNvGrpSpPr/>
              <p:nvPr/>
            </p:nvGrpSpPr>
            <p:grpSpPr>
              <a:xfrm>
                <a:off x="6264183" y="5372888"/>
                <a:ext cx="14288" cy="121729"/>
                <a:chOff x="6264183" y="5372888"/>
                <a:chExt cx="14288" cy="121729"/>
              </a:xfrm>
            </p:grpSpPr>
            <p:sp>
              <p:nvSpPr>
                <p:cNvPr id="1369" name="Google Shape;1369;p38"/>
                <p:cNvSpPr/>
                <p:nvPr/>
              </p:nvSpPr>
              <p:spPr>
                <a:xfrm>
                  <a:off x="626894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38"/>
                <p:cNvSpPr/>
                <p:nvPr/>
              </p:nvSpPr>
              <p:spPr>
                <a:xfrm>
                  <a:off x="626418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1" name="Google Shape;1371;p38"/>
              <p:cNvGrpSpPr/>
              <p:nvPr/>
            </p:nvGrpSpPr>
            <p:grpSpPr>
              <a:xfrm>
                <a:off x="6311808" y="5372888"/>
                <a:ext cx="14288" cy="121729"/>
                <a:chOff x="6311808" y="5372888"/>
                <a:chExt cx="14288" cy="121729"/>
              </a:xfrm>
            </p:grpSpPr>
            <p:sp>
              <p:nvSpPr>
                <p:cNvPr id="1372" name="Google Shape;1372;p38"/>
                <p:cNvSpPr/>
                <p:nvPr/>
              </p:nvSpPr>
              <p:spPr>
                <a:xfrm>
                  <a:off x="631657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38"/>
                <p:cNvSpPr/>
                <p:nvPr/>
              </p:nvSpPr>
              <p:spPr>
                <a:xfrm>
                  <a:off x="631180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4" name="Google Shape;1374;p38"/>
              <p:cNvGrpSpPr/>
              <p:nvPr/>
            </p:nvGrpSpPr>
            <p:grpSpPr>
              <a:xfrm>
                <a:off x="6359433" y="5372888"/>
                <a:ext cx="14288" cy="121729"/>
                <a:chOff x="6359433" y="5372888"/>
                <a:chExt cx="14288" cy="121729"/>
              </a:xfrm>
            </p:grpSpPr>
            <p:sp>
              <p:nvSpPr>
                <p:cNvPr id="1375" name="Google Shape;1375;p38"/>
                <p:cNvSpPr/>
                <p:nvPr/>
              </p:nvSpPr>
              <p:spPr>
                <a:xfrm>
                  <a:off x="636419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38"/>
                <p:cNvSpPr/>
                <p:nvPr/>
              </p:nvSpPr>
              <p:spPr>
                <a:xfrm>
                  <a:off x="635943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77" name="Google Shape;1377;p38"/>
            <p:cNvGrpSpPr/>
            <p:nvPr/>
          </p:nvGrpSpPr>
          <p:grpSpPr>
            <a:xfrm rot="27704">
              <a:off x="6914652" y="5717624"/>
              <a:ext cx="569228" cy="659707"/>
              <a:chOff x="6407058" y="5239539"/>
              <a:chExt cx="204788" cy="255079"/>
            </a:xfrm>
          </p:grpSpPr>
          <p:grpSp>
            <p:nvGrpSpPr>
              <p:cNvPr id="1378" name="Google Shape;1378;p38"/>
              <p:cNvGrpSpPr/>
              <p:nvPr/>
            </p:nvGrpSpPr>
            <p:grpSpPr>
              <a:xfrm>
                <a:off x="6407058" y="5239539"/>
                <a:ext cx="14288" cy="255079"/>
                <a:chOff x="6407058" y="5239539"/>
                <a:chExt cx="14288" cy="255079"/>
              </a:xfrm>
            </p:grpSpPr>
            <p:sp>
              <p:nvSpPr>
                <p:cNvPr id="1379" name="Google Shape;1379;p38"/>
                <p:cNvSpPr/>
                <p:nvPr/>
              </p:nvSpPr>
              <p:spPr>
                <a:xfrm>
                  <a:off x="6411821" y="5244301"/>
                  <a:ext cx="9525" cy="245554"/>
                </a:xfrm>
                <a:custGeom>
                  <a:rect b="b" l="l" r="r" t="t"/>
                  <a:pathLst>
                    <a:path extrusionOk="0" h="245554" w="9525">
                      <a:moveTo>
                        <a:pt x="0" y="0"/>
                      </a:moveTo>
                      <a:lnTo>
                        <a:pt x="0" y="24555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38"/>
                <p:cNvSpPr/>
                <p:nvPr/>
              </p:nvSpPr>
              <p:spPr>
                <a:xfrm>
                  <a:off x="6407058" y="5239539"/>
                  <a:ext cx="9525" cy="255079"/>
                </a:xfrm>
                <a:custGeom>
                  <a:rect b="b" l="l" r="r" t="t"/>
                  <a:pathLst>
                    <a:path extrusionOk="0" h="255079" w="9525">
                      <a:moveTo>
                        <a:pt x="4763" y="255080"/>
                      </a:moveTo>
                      <a:cubicBezTo>
                        <a:pt x="2096" y="255080"/>
                        <a:pt x="0" y="252984"/>
                        <a:pt x="0" y="250317"/>
                      </a:cubicBezTo>
                      <a:lnTo>
                        <a:pt x="0" y="4763"/>
                      </a:lnTo>
                      <a:cubicBezTo>
                        <a:pt x="0" y="2095"/>
                        <a:pt x="2096" y="0"/>
                        <a:pt x="4763" y="0"/>
                      </a:cubicBezTo>
                      <a:cubicBezTo>
                        <a:pt x="7429" y="0"/>
                        <a:pt x="9525" y="2095"/>
                        <a:pt x="9525" y="4763"/>
                      </a:cubicBezTo>
                      <a:lnTo>
                        <a:pt x="9525" y="250317"/>
                      </a:lnTo>
                      <a:cubicBezTo>
                        <a:pt x="9525" y="252889"/>
                        <a:pt x="7429" y="255080"/>
                        <a:pt x="4763" y="25508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1" name="Google Shape;1381;p38"/>
              <p:cNvGrpSpPr/>
              <p:nvPr/>
            </p:nvGrpSpPr>
            <p:grpSpPr>
              <a:xfrm>
                <a:off x="6454683" y="5372888"/>
                <a:ext cx="14288" cy="121729"/>
                <a:chOff x="6454683" y="5372888"/>
                <a:chExt cx="14288" cy="121729"/>
              </a:xfrm>
            </p:grpSpPr>
            <p:sp>
              <p:nvSpPr>
                <p:cNvPr id="1382" name="Google Shape;1382;p38"/>
                <p:cNvSpPr/>
                <p:nvPr/>
              </p:nvSpPr>
              <p:spPr>
                <a:xfrm>
                  <a:off x="645944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38"/>
                <p:cNvSpPr/>
                <p:nvPr/>
              </p:nvSpPr>
              <p:spPr>
                <a:xfrm>
                  <a:off x="645468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4" name="Google Shape;1384;p38"/>
              <p:cNvGrpSpPr/>
              <p:nvPr/>
            </p:nvGrpSpPr>
            <p:grpSpPr>
              <a:xfrm>
                <a:off x="6502308" y="5372888"/>
                <a:ext cx="14288" cy="121729"/>
                <a:chOff x="6502308" y="5372888"/>
                <a:chExt cx="14288" cy="121729"/>
              </a:xfrm>
            </p:grpSpPr>
            <p:sp>
              <p:nvSpPr>
                <p:cNvPr id="1385" name="Google Shape;1385;p38"/>
                <p:cNvSpPr/>
                <p:nvPr/>
              </p:nvSpPr>
              <p:spPr>
                <a:xfrm>
                  <a:off x="650707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38"/>
                <p:cNvSpPr/>
                <p:nvPr/>
              </p:nvSpPr>
              <p:spPr>
                <a:xfrm>
                  <a:off x="650230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7" name="Google Shape;1387;p38"/>
              <p:cNvGrpSpPr/>
              <p:nvPr/>
            </p:nvGrpSpPr>
            <p:grpSpPr>
              <a:xfrm>
                <a:off x="6549933" y="5372888"/>
                <a:ext cx="14288" cy="121729"/>
                <a:chOff x="6549933" y="5372888"/>
                <a:chExt cx="14288" cy="121729"/>
              </a:xfrm>
            </p:grpSpPr>
            <p:sp>
              <p:nvSpPr>
                <p:cNvPr id="1388" name="Google Shape;1388;p38"/>
                <p:cNvSpPr/>
                <p:nvPr/>
              </p:nvSpPr>
              <p:spPr>
                <a:xfrm>
                  <a:off x="655469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38"/>
                <p:cNvSpPr/>
                <p:nvPr/>
              </p:nvSpPr>
              <p:spPr>
                <a:xfrm>
                  <a:off x="654993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0" name="Google Shape;1390;p38"/>
              <p:cNvGrpSpPr/>
              <p:nvPr/>
            </p:nvGrpSpPr>
            <p:grpSpPr>
              <a:xfrm>
                <a:off x="6597558" y="5372888"/>
                <a:ext cx="14288" cy="121729"/>
                <a:chOff x="6597558" y="5372888"/>
                <a:chExt cx="14288" cy="121729"/>
              </a:xfrm>
            </p:grpSpPr>
            <p:sp>
              <p:nvSpPr>
                <p:cNvPr id="1391" name="Google Shape;1391;p38"/>
                <p:cNvSpPr/>
                <p:nvPr/>
              </p:nvSpPr>
              <p:spPr>
                <a:xfrm>
                  <a:off x="660232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38"/>
                <p:cNvSpPr/>
                <p:nvPr/>
              </p:nvSpPr>
              <p:spPr>
                <a:xfrm>
                  <a:off x="659755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93" name="Google Shape;1393;p38"/>
            <p:cNvGrpSpPr/>
            <p:nvPr/>
          </p:nvGrpSpPr>
          <p:grpSpPr>
            <a:xfrm rot="27703">
              <a:off x="7576648" y="5722958"/>
              <a:ext cx="569248" cy="659707"/>
              <a:chOff x="6645183" y="5239539"/>
              <a:chExt cx="204788" cy="255079"/>
            </a:xfrm>
          </p:grpSpPr>
          <p:grpSp>
            <p:nvGrpSpPr>
              <p:cNvPr id="1394" name="Google Shape;1394;p38"/>
              <p:cNvGrpSpPr/>
              <p:nvPr/>
            </p:nvGrpSpPr>
            <p:grpSpPr>
              <a:xfrm>
                <a:off x="6645183" y="5239539"/>
                <a:ext cx="14288" cy="255079"/>
                <a:chOff x="6645183" y="5239539"/>
                <a:chExt cx="14288" cy="255079"/>
              </a:xfrm>
            </p:grpSpPr>
            <p:sp>
              <p:nvSpPr>
                <p:cNvPr id="1395" name="Google Shape;1395;p38"/>
                <p:cNvSpPr/>
                <p:nvPr/>
              </p:nvSpPr>
              <p:spPr>
                <a:xfrm>
                  <a:off x="6649946" y="5244301"/>
                  <a:ext cx="9525" cy="245554"/>
                </a:xfrm>
                <a:custGeom>
                  <a:rect b="b" l="l" r="r" t="t"/>
                  <a:pathLst>
                    <a:path extrusionOk="0" h="245554" w="9525">
                      <a:moveTo>
                        <a:pt x="0" y="0"/>
                      </a:moveTo>
                      <a:lnTo>
                        <a:pt x="0" y="24555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38"/>
                <p:cNvSpPr/>
                <p:nvPr/>
              </p:nvSpPr>
              <p:spPr>
                <a:xfrm>
                  <a:off x="6645183" y="5239539"/>
                  <a:ext cx="9525" cy="255079"/>
                </a:xfrm>
                <a:custGeom>
                  <a:rect b="b" l="l" r="r" t="t"/>
                  <a:pathLst>
                    <a:path extrusionOk="0" h="255079" w="9525">
                      <a:moveTo>
                        <a:pt x="4763" y="255080"/>
                      </a:moveTo>
                      <a:cubicBezTo>
                        <a:pt x="2096" y="255080"/>
                        <a:pt x="0" y="252984"/>
                        <a:pt x="0" y="250317"/>
                      </a:cubicBezTo>
                      <a:lnTo>
                        <a:pt x="0" y="4763"/>
                      </a:lnTo>
                      <a:cubicBezTo>
                        <a:pt x="0" y="2095"/>
                        <a:pt x="2096" y="0"/>
                        <a:pt x="4763" y="0"/>
                      </a:cubicBezTo>
                      <a:cubicBezTo>
                        <a:pt x="7429" y="0"/>
                        <a:pt x="9525" y="2095"/>
                        <a:pt x="9525" y="4763"/>
                      </a:cubicBezTo>
                      <a:lnTo>
                        <a:pt x="9525" y="250317"/>
                      </a:lnTo>
                      <a:cubicBezTo>
                        <a:pt x="9525" y="252889"/>
                        <a:pt x="7429" y="255080"/>
                        <a:pt x="4763" y="25508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7" name="Google Shape;1397;p38"/>
              <p:cNvGrpSpPr/>
              <p:nvPr/>
            </p:nvGrpSpPr>
            <p:grpSpPr>
              <a:xfrm>
                <a:off x="6692808" y="5372888"/>
                <a:ext cx="14288" cy="121729"/>
                <a:chOff x="6692808" y="5372888"/>
                <a:chExt cx="14288" cy="121729"/>
              </a:xfrm>
            </p:grpSpPr>
            <p:sp>
              <p:nvSpPr>
                <p:cNvPr id="1398" name="Google Shape;1398;p38"/>
                <p:cNvSpPr/>
                <p:nvPr/>
              </p:nvSpPr>
              <p:spPr>
                <a:xfrm>
                  <a:off x="669757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38"/>
                <p:cNvSpPr/>
                <p:nvPr/>
              </p:nvSpPr>
              <p:spPr>
                <a:xfrm>
                  <a:off x="669280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0" name="Google Shape;1400;p38"/>
              <p:cNvGrpSpPr/>
              <p:nvPr/>
            </p:nvGrpSpPr>
            <p:grpSpPr>
              <a:xfrm>
                <a:off x="6740433" y="5372888"/>
                <a:ext cx="14288" cy="121729"/>
                <a:chOff x="6740433" y="5372888"/>
                <a:chExt cx="14288" cy="121729"/>
              </a:xfrm>
            </p:grpSpPr>
            <p:sp>
              <p:nvSpPr>
                <p:cNvPr id="1401" name="Google Shape;1401;p38"/>
                <p:cNvSpPr/>
                <p:nvPr/>
              </p:nvSpPr>
              <p:spPr>
                <a:xfrm>
                  <a:off x="674519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38"/>
                <p:cNvSpPr/>
                <p:nvPr/>
              </p:nvSpPr>
              <p:spPr>
                <a:xfrm>
                  <a:off x="674043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3" name="Google Shape;1403;p38"/>
              <p:cNvGrpSpPr/>
              <p:nvPr/>
            </p:nvGrpSpPr>
            <p:grpSpPr>
              <a:xfrm>
                <a:off x="6788058" y="5372888"/>
                <a:ext cx="14288" cy="121729"/>
                <a:chOff x="6788058" y="5372888"/>
                <a:chExt cx="14288" cy="121729"/>
              </a:xfrm>
            </p:grpSpPr>
            <p:sp>
              <p:nvSpPr>
                <p:cNvPr id="1404" name="Google Shape;1404;p38"/>
                <p:cNvSpPr/>
                <p:nvPr/>
              </p:nvSpPr>
              <p:spPr>
                <a:xfrm>
                  <a:off x="679282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38"/>
                <p:cNvSpPr/>
                <p:nvPr/>
              </p:nvSpPr>
              <p:spPr>
                <a:xfrm>
                  <a:off x="678805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6" name="Google Shape;1406;p38"/>
              <p:cNvGrpSpPr/>
              <p:nvPr/>
            </p:nvGrpSpPr>
            <p:grpSpPr>
              <a:xfrm>
                <a:off x="6835683" y="5372888"/>
                <a:ext cx="14288" cy="121729"/>
                <a:chOff x="6835683" y="5372888"/>
                <a:chExt cx="14288" cy="121729"/>
              </a:xfrm>
            </p:grpSpPr>
            <p:sp>
              <p:nvSpPr>
                <p:cNvPr id="1407" name="Google Shape;1407;p38"/>
                <p:cNvSpPr/>
                <p:nvPr/>
              </p:nvSpPr>
              <p:spPr>
                <a:xfrm>
                  <a:off x="684044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38"/>
                <p:cNvSpPr/>
                <p:nvPr/>
              </p:nvSpPr>
              <p:spPr>
                <a:xfrm>
                  <a:off x="683568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09" name="Google Shape;1409;p38"/>
            <p:cNvGrpSpPr/>
            <p:nvPr/>
          </p:nvGrpSpPr>
          <p:grpSpPr>
            <a:xfrm rot="27703">
              <a:off x="8238541" y="5728292"/>
              <a:ext cx="569248" cy="659707"/>
              <a:chOff x="6883308" y="5239539"/>
              <a:chExt cx="204788" cy="255079"/>
            </a:xfrm>
          </p:grpSpPr>
          <p:grpSp>
            <p:nvGrpSpPr>
              <p:cNvPr id="1410" name="Google Shape;1410;p38"/>
              <p:cNvGrpSpPr/>
              <p:nvPr/>
            </p:nvGrpSpPr>
            <p:grpSpPr>
              <a:xfrm>
                <a:off x="6883308" y="5239539"/>
                <a:ext cx="14288" cy="255079"/>
                <a:chOff x="6883308" y="5239539"/>
                <a:chExt cx="14288" cy="255079"/>
              </a:xfrm>
            </p:grpSpPr>
            <p:sp>
              <p:nvSpPr>
                <p:cNvPr id="1411" name="Google Shape;1411;p38"/>
                <p:cNvSpPr/>
                <p:nvPr/>
              </p:nvSpPr>
              <p:spPr>
                <a:xfrm>
                  <a:off x="6888071" y="5244301"/>
                  <a:ext cx="9525" cy="245554"/>
                </a:xfrm>
                <a:custGeom>
                  <a:rect b="b" l="l" r="r" t="t"/>
                  <a:pathLst>
                    <a:path extrusionOk="0" h="245554" w="9525">
                      <a:moveTo>
                        <a:pt x="0" y="0"/>
                      </a:moveTo>
                      <a:lnTo>
                        <a:pt x="0" y="24555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38"/>
                <p:cNvSpPr/>
                <p:nvPr/>
              </p:nvSpPr>
              <p:spPr>
                <a:xfrm>
                  <a:off x="6883308" y="5239539"/>
                  <a:ext cx="9525" cy="255079"/>
                </a:xfrm>
                <a:custGeom>
                  <a:rect b="b" l="l" r="r" t="t"/>
                  <a:pathLst>
                    <a:path extrusionOk="0" h="255079" w="9525">
                      <a:moveTo>
                        <a:pt x="4763" y="255080"/>
                      </a:moveTo>
                      <a:cubicBezTo>
                        <a:pt x="2096" y="255080"/>
                        <a:pt x="0" y="252984"/>
                        <a:pt x="0" y="250317"/>
                      </a:cubicBezTo>
                      <a:lnTo>
                        <a:pt x="0" y="4763"/>
                      </a:lnTo>
                      <a:cubicBezTo>
                        <a:pt x="0" y="2095"/>
                        <a:pt x="2096" y="0"/>
                        <a:pt x="4763" y="0"/>
                      </a:cubicBezTo>
                      <a:cubicBezTo>
                        <a:pt x="7429" y="0"/>
                        <a:pt x="9525" y="2095"/>
                        <a:pt x="9525" y="4763"/>
                      </a:cubicBezTo>
                      <a:lnTo>
                        <a:pt x="9525" y="250317"/>
                      </a:lnTo>
                      <a:cubicBezTo>
                        <a:pt x="9525" y="252889"/>
                        <a:pt x="7429" y="255080"/>
                        <a:pt x="4763" y="25508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3" name="Google Shape;1413;p38"/>
              <p:cNvGrpSpPr/>
              <p:nvPr/>
            </p:nvGrpSpPr>
            <p:grpSpPr>
              <a:xfrm>
                <a:off x="6930933" y="5372888"/>
                <a:ext cx="14288" cy="121729"/>
                <a:chOff x="6930933" y="5372888"/>
                <a:chExt cx="14288" cy="121729"/>
              </a:xfrm>
            </p:grpSpPr>
            <p:sp>
              <p:nvSpPr>
                <p:cNvPr id="1414" name="Google Shape;1414;p38"/>
                <p:cNvSpPr/>
                <p:nvPr/>
              </p:nvSpPr>
              <p:spPr>
                <a:xfrm>
                  <a:off x="693569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38"/>
                <p:cNvSpPr/>
                <p:nvPr/>
              </p:nvSpPr>
              <p:spPr>
                <a:xfrm>
                  <a:off x="693093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6" name="Google Shape;1416;p38"/>
              <p:cNvGrpSpPr/>
              <p:nvPr/>
            </p:nvGrpSpPr>
            <p:grpSpPr>
              <a:xfrm>
                <a:off x="6978558" y="5372888"/>
                <a:ext cx="14288" cy="121729"/>
                <a:chOff x="6978558" y="5372888"/>
                <a:chExt cx="14288" cy="121729"/>
              </a:xfrm>
            </p:grpSpPr>
            <p:sp>
              <p:nvSpPr>
                <p:cNvPr id="1417" name="Google Shape;1417;p38"/>
                <p:cNvSpPr/>
                <p:nvPr/>
              </p:nvSpPr>
              <p:spPr>
                <a:xfrm>
                  <a:off x="698332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38"/>
                <p:cNvSpPr/>
                <p:nvPr/>
              </p:nvSpPr>
              <p:spPr>
                <a:xfrm>
                  <a:off x="697855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9" name="Google Shape;1419;p38"/>
              <p:cNvGrpSpPr/>
              <p:nvPr/>
            </p:nvGrpSpPr>
            <p:grpSpPr>
              <a:xfrm>
                <a:off x="7026183" y="5372888"/>
                <a:ext cx="14288" cy="121729"/>
                <a:chOff x="7026183" y="5372888"/>
                <a:chExt cx="14288" cy="121729"/>
              </a:xfrm>
            </p:grpSpPr>
            <p:sp>
              <p:nvSpPr>
                <p:cNvPr id="1420" name="Google Shape;1420;p38"/>
                <p:cNvSpPr/>
                <p:nvPr/>
              </p:nvSpPr>
              <p:spPr>
                <a:xfrm>
                  <a:off x="703094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38"/>
                <p:cNvSpPr/>
                <p:nvPr/>
              </p:nvSpPr>
              <p:spPr>
                <a:xfrm>
                  <a:off x="702618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2" name="Google Shape;1422;p38"/>
              <p:cNvGrpSpPr/>
              <p:nvPr/>
            </p:nvGrpSpPr>
            <p:grpSpPr>
              <a:xfrm>
                <a:off x="7073808" y="5372888"/>
                <a:ext cx="14288" cy="121729"/>
                <a:chOff x="7073808" y="5372888"/>
                <a:chExt cx="14288" cy="121729"/>
              </a:xfrm>
            </p:grpSpPr>
            <p:sp>
              <p:nvSpPr>
                <p:cNvPr id="1423" name="Google Shape;1423;p38"/>
                <p:cNvSpPr/>
                <p:nvPr/>
              </p:nvSpPr>
              <p:spPr>
                <a:xfrm>
                  <a:off x="707857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38"/>
                <p:cNvSpPr/>
                <p:nvPr/>
              </p:nvSpPr>
              <p:spPr>
                <a:xfrm>
                  <a:off x="707380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425" name="Google Shape;1425;p38"/>
            <p:cNvSpPr/>
            <p:nvPr/>
          </p:nvSpPr>
          <p:spPr>
            <a:xfrm rot="27823">
              <a:off x="5190577" y="5766186"/>
              <a:ext cx="266391" cy="278042"/>
            </a:xfrm>
            <a:custGeom>
              <a:rect b="b" l="l" r="r" t="t"/>
              <a:pathLst>
                <a:path extrusionOk="0" h="100012" w="95821">
                  <a:moveTo>
                    <a:pt x="66675" y="42863"/>
                  </a:moveTo>
                  <a:lnTo>
                    <a:pt x="0" y="42863"/>
                  </a:lnTo>
                  <a:lnTo>
                    <a:pt x="0" y="100013"/>
                  </a:lnTo>
                  <a:lnTo>
                    <a:pt x="66675" y="100013"/>
                  </a:lnTo>
                  <a:lnTo>
                    <a:pt x="66675" y="57150"/>
                  </a:lnTo>
                  <a:lnTo>
                    <a:pt x="95821" y="57150"/>
                  </a:lnTo>
                  <a:lnTo>
                    <a:pt x="95821" y="0"/>
                  </a:lnTo>
                  <a:lnTo>
                    <a:pt x="66675" y="0"/>
                  </a:lnTo>
                  <a:close/>
                </a:path>
              </a:pathLst>
            </a:custGeom>
            <a:solidFill>
              <a:srgbClr val="FFFFFF">
                <a:alpha val="294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38"/>
            <p:cNvSpPr/>
            <p:nvPr/>
          </p:nvSpPr>
          <p:spPr>
            <a:xfrm rot="27823">
              <a:off x="5458623" y="5624380"/>
              <a:ext cx="3935247" cy="158882"/>
            </a:xfrm>
            <a:custGeom>
              <a:rect b="b" l="l" r="r" t="t"/>
              <a:pathLst>
                <a:path extrusionOk="0" h="57150" w="1415510">
                  <a:moveTo>
                    <a:pt x="0" y="0"/>
                  </a:moveTo>
                  <a:lnTo>
                    <a:pt x="1415510" y="0"/>
                  </a:lnTo>
                  <a:lnTo>
                    <a:pt x="1415510" y="57150"/>
                  </a:lnTo>
                  <a:lnTo>
                    <a:pt x="0" y="57150"/>
                  </a:lnTo>
                  <a:close/>
                </a:path>
              </a:pathLst>
            </a:custGeom>
            <a:solidFill>
              <a:srgbClr val="FFFFFF">
                <a:alpha val="294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38"/>
            <p:cNvSpPr/>
            <p:nvPr/>
          </p:nvSpPr>
          <p:spPr>
            <a:xfrm rot="27823">
              <a:off x="5164269" y="5902896"/>
              <a:ext cx="4226000" cy="503127"/>
            </a:xfrm>
            <a:custGeom>
              <a:rect b="b" l="l" r="r" t="t"/>
              <a:pathLst>
                <a:path extrusionOk="0" h="180975" w="1520094">
                  <a:moveTo>
                    <a:pt x="1520095" y="180975"/>
                  </a:moveTo>
                  <a:lnTo>
                    <a:pt x="1520095" y="104680"/>
                  </a:lnTo>
                  <a:lnTo>
                    <a:pt x="96107" y="104680"/>
                  </a:lnTo>
                  <a:lnTo>
                    <a:pt x="96107" y="42767"/>
                  </a:lnTo>
                  <a:lnTo>
                    <a:pt x="66865" y="42767"/>
                  </a:lnTo>
                  <a:lnTo>
                    <a:pt x="66865" y="0"/>
                  </a:lnTo>
                  <a:lnTo>
                    <a:pt x="0" y="0"/>
                  </a:lnTo>
                  <a:lnTo>
                    <a:pt x="0" y="76200"/>
                  </a:lnTo>
                  <a:lnTo>
                    <a:pt x="66865" y="76200"/>
                  </a:lnTo>
                  <a:lnTo>
                    <a:pt x="66865" y="119063"/>
                  </a:lnTo>
                  <a:lnTo>
                    <a:pt x="96107" y="119063"/>
                  </a:lnTo>
                  <a:lnTo>
                    <a:pt x="96107" y="180975"/>
                  </a:lnTo>
                  <a:close/>
                </a:path>
              </a:pathLst>
            </a:custGeom>
            <a:solidFill>
              <a:srgbClr val="000000">
                <a:alpha val="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38"/>
            <p:cNvSpPr/>
            <p:nvPr/>
          </p:nvSpPr>
          <p:spPr>
            <a:xfrm rot="27823">
              <a:off x="11055609" y="6294553"/>
              <a:ext cx="158882" cy="261626"/>
            </a:xfrm>
            <a:custGeom>
              <a:rect b="b" l="l" r="r" t="t"/>
              <a:pathLst>
                <a:path extrusionOk="0" h="94107" w="57150">
                  <a:moveTo>
                    <a:pt x="39338" y="17812"/>
                  </a:moveTo>
                  <a:lnTo>
                    <a:pt x="17812" y="17812"/>
                  </a:lnTo>
                  <a:cubicBezTo>
                    <a:pt x="8001" y="17812"/>
                    <a:pt x="0" y="9811"/>
                    <a:pt x="0" y="0"/>
                  </a:cubicBezTo>
                  <a:lnTo>
                    <a:pt x="0" y="76295"/>
                  </a:lnTo>
                  <a:cubicBezTo>
                    <a:pt x="0" y="86106"/>
                    <a:pt x="8001" y="94107"/>
                    <a:pt x="17812" y="94107"/>
                  </a:cubicBezTo>
                  <a:lnTo>
                    <a:pt x="39338" y="94107"/>
                  </a:lnTo>
                  <a:cubicBezTo>
                    <a:pt x="49149" y="94107"/>
                    <a:pt x="57150" y="86106"/>
                    <a:pt x="57150" y="76295"/>
                  </a:cubicBezTo>
                  <a:lnTo>
                    <a:pt x="57150" y="0"/>
                  </a:lnTo>
                  <a:cubicBezTo>
                    <a:pt x="57150" y="9811"/>
                    <a:pt x="49149" y="17812"/>
                    <a:pt x="39338" y="17812"/>
                  </a:cubicBezTo>
                  <a:close/>
                </a:path>
              </a:pathLst>
            </a:custGeom>
            <a:solidFill>
              <a:srgbClr val="000000">
                <a:alpha val="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38"/>
            <p:cNvSpPr/>
            <p:nvPr/>
          </p:nvSpPr>
          <p:spPr>
            <a:xfrm rot="27823">
              <a:off x="4770690" y="5786637"/>
              <a:ext cx="489885" cy="423683"/>
            </a:xfrm>
            <a:custGeom>
              <a:rect b="b" l="l" r="r" t="t"/>
              <a:pathLst>
                <a:path extrusionOk="0" h="152399" w="176212">
                  <a:moveTo>
                    <a:pt x="176213" y="17812"/>
                  </a:moveTo>
                  <a:lnTo>
                    <a:pt x="176213" y="134588"/>
                  </a:lnTo>
                  <a:cubicBezTo>
                    <a:pt x="176213" y="144399"/>
                    <a:pt x="168212" y="152400"/>
                    <a:pt x="158401" y="152400"/>
                  </a:cubicBezTo>
                  <a:lnTo>
                    <a:pt x="136874" y="152400"/>
                  </a:lnTo>
                  <a:cubicBezTo>
                    <a:pt x="127063" y="152400"/>
                    <a:pt x="119063" y="144399"/>
                    <a:pt x="119063" y="134588"/>
                  </a:cubicBezTo>
                  <a:lnTo>
                    <a:pt x="119063" y="128587"/>
                  </a:lnTo>
                  <a:lnTo>
                    <a:pt x="0" y="128587"/>
                  </a:lnTo>
                  <a:lnTo>
                    <a:pt x="0" y="23813"/>
                  </a:lnTo>
                  <a:lnTo>
                    <a:pt x="119063" y="23813"/>
                  </a:lnTo>
                  <a:lnTo>
                    <a:pt x="119063" y="17812"/>
                  </a:lnTo>
                  <a:cubicBezTo>
                    <a:pt x="119063" y="8001"/>
                    <a:pt x="127063" y="0"/>
                    <a:pt x="136874" y="0"/>
                  </a:cubicBezTo>
                  <a:lnTo>
                    <a:pt x="158401" y="0"/>
                  </a:lnTo>
                  <a:cubicBezTo>
                    <a:pt x="168212" y="0"/>
                    <a:pt x="176213" y="8001"/>
                    <a:pt x="176213" y="17812"/>
                  </a:cubicBezTo>
                  <a:close/>
                </a:path>
              </a:pathLst>
            </a:custGeom>
            <a:solidFill>
              <a:srgbClr val="9999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38"/>
            <p:cNvSpPr/>
            <p:nvPr/>
          </p:nvSpPr>
          <p:spPr>
            <a:xfrm rot="27823">
              <a:off x="4069087" y="5848028"/>
              <a:ext cx="701728" cy="291281"/>
            </a:xfrm>
            <a:custGeom>
              <a:rect b="b" l="l" r="r" t="t"/>
              <a:pathLst>
                <a:path extrusionOk="0" h="104774" w="252412">
                  <a:moveTo>
                    <a:pt x="252413" y="0"/>
                  </a:moveTo>
                  <a:lnTo>
                    <a:pt x="252413" y="104775"/>
                  </a:lnTo>
                  <a:lnTo>
                    <a:pt x="52388" y="104775"/>
                  </a:lnTo>
                  <a:cubicBezTo>
                    <a:pt x="23431" y="104775"/>
                    <a:pt x="0" y="81343"/>
                    <a:pt x="0" y="52388"/>
                  </a:cubicBezTo>
                  <a:cubicBezTo>
                    <a:pt x="0" y="37909"/>
                    <a:pt x="5906" y="24860"/>
                    <a:pt x="15335" y="15335"/>
                  </a:cubicBezTo>
                  <a:cubicBezTo>
                    <a:pt x="24765" y="5810"/>
                    <a:pt x="37910" y="0"/>
                    <a:pt x="52388" y="0"/>
                  </a:cubicBezTo>
                  <a:lnTo>
                    <a:pt x="252413" y="0"/>
                  </a:ln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38"/>
            <p:cNvSpPr/>
            <p:nvPr/>
          </p:nvSpPr>
          <p:spPr>
            <a:xfrm rot="27823">
              <a:off x="9588245" y="5671742"/>
              <a:ext cx="120219" cy="714967"/>
            </a:xfrm>
            <a:custGeom>
              <a:rect b="b" l="l" r="r" t="t"/>
              <a:pathLst>
                <a:path extrusionOk="0" h="257174" w="43243">
                  <a:moveTo>
                    <a:pt x="0" y="0"/>
                  </a:moveTo>
                  <a:lnTo>
                    <a:pt x="43244" y="0"/>
                  </a:lnTo>
                  <a:lnTo>
                    <a:pt x="43244" y="257175"/>
                  </a:lnTo>
                  <a:lnTo>
                    <a:pt x="0" y="257175"/>
                  </a:ln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38"/>
            <p:cNvSpPr/>
            <p:nvPr/>
          </p:nvSpPr>
          <p:spPr>
            <a:xfrm rot="27823">
              <a:off x="9390707" y="5195533"/>
              <a:ext cx="211843" cy="1668263"/>
            </a:xfrm>
            <a:custGeom>
              <a:rect b="b" l="l" r="r" t="t"/>
              <a:pathLst>
                <a:path extrusionOk="0" h="600075" w="76200">
                  <a:moveTo>
                    <a:pt x="58388" y="600075"/>
                  </a:moveTo>
                  <a:lnTo>
                    <a:pt x="17812" y="600075"/>
                  </a:lnTo>
                  <a:cubicBezTo>
                    <a:pt x="8001" y="600075"/>
                    <a:pt x="0" y="592074"/>
                    <a:pt x="0" y="582263"/>
                  </a:cubicBezTo>
                  <a:lnTo>
                    <a:pt x="0" y="17812"/>
                  </a:lnTo>
                  <a:cubicBezTo>
                    <a:pt x="0" y="8001"/>
                    <a:pt x="8001" y="0"/>
                    <a:pt x="17812" y="0"/>
                  </a:cubicBezTo>
                  <a:lnTo>
                    <a:pt x="58388" y="0"/>
                  </a:lnTo>
                  <a:cubicBezTo>
                    <a:pt x="68199" y="0"/>
                    <a:pt x="76200" y="8001"/>
                    <a:pt x="76200" y="17812"/>
                  </a:cubicBezTo>
                  <a:lnTo>
                    <a:pt x="76200" y="582263"/>
                  </a:lnTo>
                  <a:cubicBezTo>
                    <a:pt x="76200" y="592074"/>
                    <a:pt x="68199" y="600075"/>
                    <a:pt x="58388" y="600075"/>
                  </a:cubicBez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38"/>
            <p:cNvSpPr/>
            <p:nvPr/>
          </p:nvSpPr>
          <p:spPr>
            <a:xfrm rot="27823">
              <a:off x="9385084" y="6599026"/>
              <a:ext cx="211843" cy="261626"/>
            </a:xfrm>
            <a:custGeom>
              <a:rect b="b" l="l" r="r" t="t"/>
              <a:pathLst>
                <a:path extrusionOk="0" h="94107" w="76200">
                  <a:moveTo>
                    <a:pt x="58388" y="17812"/>
                  </a:moveTo>
                  <a:lnTo>
                    <a:pt x="17812" y="17812"/>
                  </a:lnTo>
                  <a:cubicBezTo>
                    <a:pt x="8001" y="17812"/>
                    <a:pt x="0" y="9811"/>
                    <a:pt x="0" y="0"/>
                  </a:cubicBezTo>
                  <a:lnTo>
                    <a:pt x="0" y="76295"/>
                  </a:lnTo>
                  <a:cubicBezTo>
                    <a:pt x="0" y="86106"/>
                    <a:pt x="8001" y="94107"/>
                    <a:pt x="17812" y="94107"/>
                  </a:cubicBezTo>
                  <a:lnTo>
                    <a:pt x="58388" y="94107"/>
                  </a:lnTo>
                  <a:cubicBezTo>
                    <a:pt x="68199" y="94107"/>
                    <a:pt x="76200" y="86106"/>
                    <a:pt x="76200" y="76295"/>
                  </a:cubicBezTo>
                  <a:lnTo>
                    <a:pt x="76200" y="0"/>
                  </a:lnTo>
                  <a:cubicBezTo>
                    <a:pt x="76200" y="9811"/>
                    <a:pt x="68199" y="17812"/>
                    <a:pt x="58388" y="17812"/>
                  </a:cubicBezTo>
                  <a:close/>
                </a:path>
              </a:pathLst>
            </a:custGeom>
            <a:solidFill>
              <a:srgbClr val="000000">
                <a:alpha val="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38"/>
            <p:cNvSpPr/>
            <p:nvPr/>
          </p:nvSpPr>
          <p:spPr>
            <a:xfrm rot="27823">
              <a:off x="9603966" y="5710631"/>
              <a:ext cx="1456420" cy="291284"/>
            </a:xfrm>
            <a:custGeom>
              <a:rect b="b" l="l" r="r" t="t"/>
              <a:pathLst>
                <a:path extrusionOk="0" h="104775" w="523875">
                  <a:moveTo>
                    <a:pt x="171450" y="0"/>
                  </a:moveTo>
                  <a:lnTo>
                    <a:pt x="0" y="0"/>
                  </a:lnTo>
                  <a:lnTo>
                    <a:pt x="0" y="57150"/>
                  </a:lnTo>
                  <a:lnTo>
                    <a:pt x="171450" y="57150"/>
                  </a:lnTo>
                  <a:cubicBezTo>
                    <a:pt x="216027" y="57150"/>
                    <a:pt x="255746" y="75724"/>
                    <a:pt x="281940" y="104775"/>
                  </a:cubicBezTo>
                  <a:lnTo>
                    <a:pt x="523875" y="104775"/>
                  </a:lnTo>
                  <a:lnTo>
                    <a:pt x="523875" y="47625"/>
                  </a:lnTo>
                  <a:lnTo>
                    <a:pt x="281940" y="47625"/>
                  </a:lnTo>
                  <a:cubicBezTo>
                    <a:pt x="255746" y="18574"/>
                    <a:pt x="216027" y="0"/>
                    <a:pt x="171450" y="0"/>
                  </a:cubicBezTo>
                  <a:close/>
                </a:path>
              </a:pathLst>
            </a:custGeom>
            <a:solidFill>
              <a:srgbClr val="FFFFFF">
                <a:alpha val="294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38"/>
            <p:cNvSpPr/>
            <p:nvPr/>
          </p:nvSpPr>
          <p:spPr>
            <a:xfrm rot="27823">
              <a:off x="9601017" y="6049782"/>
              <a:ext cx="1456420" cy="344245"/>
            </a:xfrm>
            <a:custGeom>
              <a:rect b="b" l="l" r="r" t="t"/>
              <a:pathLst>
                <a:path extrusionOk="0" h="123825" w="523875">
                  <a:moveTo>
                    <a:pt x="523875" y="0"/>
                  </a:moveTo>
                  <a:lnTo>
                    <a:pt x="281940" y="0"/>
                  </a:lnTo>
                  <a:cubicBezTo>
                    <a:pt x="278987" y="3334"/>
                    <a:pt x="275749" y="6572"/>
                    <a:pt x="272415" y="9620"/>
                  </a:cubicBezTo>
                  <a:cubicBezTo>
                    <a:pt x="246602" y="33052"/>
                    <a:pt x="210884" y="47530"/>
                    <a:pt x="171450" y="47530"/>
                  </a:cubicBezTo>
                  <a:lnTo>
                    <a:pt x="0" y="47530"/>
                  </a:lnTo>
                  <a:lnTo>
                    <a:pt x="0" y="123825"/>
                  </a:lnTo>
                  <a:lnTo>
                    <a:pt x="171450" y="123825"/>
                  </a:lnTo>
                  <a:cubicBezTo>
                    <a:pt x="210884" y="123825"/>
                    <a:pt x="246602" y="109252"/>
                    <a:pt x="272415" y="85916"/>
                  </a:cubicBezTo>
                  <a:cubicBezTo>
                    <a:pt x="275749" y="82772"/>
                    <a:pt x="278987" y="79534"/>
                    <a:pt x="281940" y="76295"/>
                  </a:cubicBezTo>
                  <a:lnTo>
                    <a:pt x="523875" y="76295"/>
                  </a:lnTo>
                  <a:lnTo>
                    <a:pt x="523875" y="0"/>
                  </a:lnTo>
                  <a:close/>
                </a:path>
              </a:pathLst>
            </a:custGeom>
            <a:solidFill>
              <a:srgbClr val="000000">
                <a:alpha val="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6" name="Google Shape;1436;p38"/>
          <p:cNvGrpSpPr/>
          <p:nvPr/>
        </p:nvGrpSpPr>
        <p:grpSpPr>
          <a:xfrm rot="-1636262">
            <a:off x="4899246" y="2780455"/>
            <a:ext cx="2393498" cy="393973"/>
            <a:chOff x="1076495" y="5194703"/>
            <a:chExt cx="10145245" cy="1669923"/>
          </a:xfrm>
        </p:grpSpPr>
        <p:sp>
          <p:nvSpPr>
            <p:cNvPr id="1437" name="Google Shape;1437;p38"/>
            <p:cNvSpPr/>
            <p:nvPr/>
          </p:nvSpPr>
          <p:spPr>
            <a:xfrm rot="27823">
              <a:off x="7087309" y="5622609"/>
              <a:ext cx="2383233" cy="794411"/>
            </a:xfrm>
            <a:custGeom>
              <a:rect b="b" l="l" r="r" t="t"/>
              <a:pathLst>
                <a:path extrusionOk="0" h="285750" w="857250">
                  <a:moveTo>
                    <a:pt x="0" y="0"/>
                  </a:moveTo>
                  <a:lnTo>
                    <a:pt x="857250" y="0"/>
                  </a:lnTo>
                  <a:lnTo>
                    <a:pt x="857250" y="285750"/>
                  </a:lnTo>
                  <a:lnTo>
                    <a:pt x="0" y="28575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38"/>
            <p:cNvSpPr/>
            <p:nvPr/>
          </p:nvSpPr>
          <p:spPr>
            <a:xfrm rot="27823">
              <a:off x="1077284" y="5878256"/>
              <a:ext cx="3124683" cy="210173"/>
            </a:xfrm>
            <a:custGeom>
              <a:rect b="b" l="l" r="r" t="t"/>
              <a:pathLst>
                <a:path extrusionOk="0" h="56007" w="1123950">
                  <a:moveTo>
                    <a:pt x="1123950" y="56007"/>
                  </a:moveTo>
                  <a:lnTo>
                    <a:pt x="28004" y="56007"/>
                  </a:lnTo>
                  <a:cubicBezTo>
                    <a:pt x="12573" y="56007"/>
                    <a:pt x="0" y="43529"/>
                    <a:pt x="0" y="28003"/>
                  </a:cubicBezTo>
                  <a:lnTo>
                    <a:pt x="0" y="28003"/>
                  </a:lnTo>
                  <a:cubicBezTo>
                    <a:pt x="0" y="12478"/>
                    <a:pt x="12573" y="0"/>
                    <a:pt x="28004" y="0"/>
                  </a:cubicBezTo>
                  <a:lnTo>
                    <a:pt x="1123950" y="0"/>
                  </a:lnTo>
                  <a:lnTo>
                    <a:pt x="1123950" y="56007"/>
                  </a:lnTo>
                  <a:close/>
                </a:path>
              </a:pathLst>
            </a:custGeom>
            <a:solidFill>
              <a:srgbClr val="FFFFFF">
                <a:alpha val="294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39" name="Google Shape;1439;p38"/>
            <p:cNvGrpSpPr/>
            <p:nvPr/>
          </p:nvGrpSpPr>
          <p:grpSpPr>
            <a:xfrm rot="27703">
              <a:off x="1331254" y="5966879"/>
              <a:ext cx="2764416" cy="39979"/>
              <a:chOff x="4398140" y="5342028"/>
              <a:chExt cx="994505" cy="14382"/>
            </a:xfrm>
          </p:grpSpPr>
          <p:sp>
            <p:nvSpPr>
              <p:cNvPr id="1440" name="Google Shape;1440;p38"/>
              <p:cNvSpPr/>
              <p:nvPr/>
            </p:nvSpPr>
            <p:spPr>
              <a:xfrm>
                <a:off x="4407665" y="5346885"/>
                <a:ext cx="975455" cy="9525"/>
              </a:xfrm>
              <a:custGeom>
                <a:rect b="b" l="l" r="r" t="t"/>
                <a:pathLst>
                  <a:path extrusionOk="0" h="9525" w="975455">
                    <a:moveTo>
                      <a:pt x="975455" y="0"/>
                    </a:moveTo>
                    <a:lnTo>
                      <a:pt x="0"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38"/>
              <p:cNvSpPr/>
              <p:nvPr/>
            </p:nvSpPr>
            <p:spPr>
              <a:xfrm>
                <a:off x="4398140" y="5342028"/>
                <a:ext cx="994505" cy="9715"/>
              </a:xfrm>
              <a:custGeom>
                <a:rect b="b" l="l" r="r" t="t"/>
                <a:pathLst>
                  <a:path extrusionOk="0" h="9715" w="994505">
                    <a:moveTo>
                      <a:pt x="984980" y="9716"/>
                    </a:moveTo>
                    <a:lnTo>
                      <a:pt x="9525" y="9716"/>
                    </a:lnTo>
                    <a:cubicBezTo>
                      <a:pt x="4286" y="9716"/>
                      <a:pt x="0" y="7525"/>
                      <a:pt x="0" y="4858"/>
                    </a:cubicBezTo>
                    <a:cubicBezTo>
                      <a:pt x="0" y="2191"/>
                      <a:pt x="4286" y="0"/>
                      <a:pt x="9525" y="0"/>
                    </a:cubicBezTo>
                    <a:lnTo>
                      <a:pt x="984980" y="0"/>
                    </a:lnTo>
                    <a:cubicBezTo>
                      <a:pt x="990219" y="0"/>
                      <a:pt x="994505" y="2191"/>
                      <a:pt x="994505" y="4858"/>
                    </a:cubicBezTo>
                    <a:cubicBezTo>
                      <a:pt x="994505" y="7525"/>
                      <a:pt x="990219" y="9716"/>
                      <a:pt x="984980" y="9716"/>
                    </a:cubicBezTo>
                    <a:close/>
                  </a:path>
                </a:pathLst>
              </a:custGeom>
              <a:solidFill>
                <a:srgbClr val="B1BA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42" name="Google Shape;1442;p38"/>
            <p:cNvSpPr/>
            <p:nvPr/>
          </p:nvSpPr>
          <p:spPr>
            <a:xfrm rot="27848">
              <a:off x="7608170" y="5611526"/>
              <a:ext cx="251866" cy="793697"/>
            </a:xfrm>
            <a:custGeom>
              <a:rect b="b" l="l" r="r" t="t"/>
              <a:pathLst>
                <a:path extrusionOk="0" h="285750" w="90678">
                  <a:moveTo>
                    <a:pt x="0" y="0"/>
                  </a:moveTo>
                  <a:lnTo>
                    <a:pt x="90678" y="0"/>
                  </a:lnTo>
                  <a:lnTo>
                    <a:pt x="90678" y="285750"/>
                  </a:lnTo>
                  <a:lnTo>
                    <a:pt x="0" y="285750"/>
                  </a:lnTo>
                  <a:close/>
                </a:path>
              </a:pathLst>
            </a:custGeom>
            <a:solidFill>
              <a:srgbClr val="524B4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38"/>
            <p:cNvSpPr/>
            <p:nvPr/>
          </p:nvSpPr>
          <p:spPr>
            <a:xfrm rot="28089">
              <a:off x="5181075" y="5609264"/>
              <a:ext cx="2424765" cy="793694"/>
            </a:xfrm>
            <a:custGeom>
              <a:rect b="b" l="l" r="r" t="t"/>
              <a:pathLst>
                <a:path extrusionOk="0" h="285749" w="609600">
                  <a:moveTo>
                    <a:pt x="609600" y="0"/>
                  </a:moveTo>
                  <a:lnTo>
                    <a:pt x="609600" y="285750"/>
                  </a:lnTo>
                  <a:lnTo>
                    <a:pt x="95250" y="285750"/>
                  </a:lnTo>
                  <a:lnTo>
                    <a:pt x="95250" y="223837"/>
                  </a:lnTo>
                  <a:lnTo>
                    <a:pt x="66675" y="223837"/>
                  </a:lnTo>
                  <a:lnTo>
                    <a:pt x="66675" y="180975"/>
                  </a:lnTo>
                  <a:lnTo>
                    <a:pt x="0" y="180975"/>
                  </a:lnTo>
                  <a:lnTo>
                    <a:pt x="0" y="104775"/>
                  </a:lnTo>
                  <a:lnTo>
                    <a:pt x="66675" y="104775"/>
                  </a:lnTo>
                  <a:lnTo>
                    <a:pt x="66675" y="61913"/>
                  </a:lnTo>
                  <a:lnTo>
                    <a:pt x="95250" y="61913"/>
                  </a:lnTo>
                  <a:lnTo>
                    <a:pt x="9525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38"/>
            <p:cNvSpPr/>
            <p:nvPr/>
          </p:nvSpPr>
          <p:spPr>
            <a:xfrm rot="27823">
              <a:off x="9602505" y="5675994"/>
              <a:ext cx="1535861" cy="721589"/>
            </a:xfrm>
            <a:custGeom>
              <a:rect b="b" l="l" r="r" t="t"/>
              <a:pathLst>
                <a:path extrusionOk="0" h="259556" w="552450">
                  <a:moveTo>
                    <a:pt x="552450" y="47530"/>
                  </a:moveTo>
                  <a:lnTo>
                    <a:pt x="552450" y="211931"/>
                  </a:lnTo>
                  <a:lnTo>
                    <a:pt x="281940" y="211931"/>
                  </a:lnTo>
                  <a:cubicBezTo>
                    <a:pt x="278987" y="215265"/>
                    <a:pt x="275749" y="218504"/>
                    <a:pt x="272415" y="221552"/>
                  </a:cubicBezTo>
                  <a:cubicBezTo>
                    <a:pt x="246602" y="244983"/>
                    <a:pt x="210884" y="259556"/>
                    <a:pt x="171450" y="259556"/>
                  </a:cubicBezTo>
                  <a:lnTo>
                    <a:pt x="0" y="259556"/>
                  </a:lnTo>
                  <a:lnTo>
                    <a:pt x="0" y="0"/>
                  </a:lnTo>
                  <a:lnTo>
                    <a:pt x="171450" y="0"/>
                  </a:lnTo>
                  <a:cubicBezTo>
                    <a:pt x="216027" y="0"/>
                    <a:pt x="255746" y="18479"/>
                    <a:pt x="281940" y="47625"/>
                  </a:cubicBezTo>
                  <a:lnTo>
                    <a:pt x="552450" y="4762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38"/>
            <p:cNvSpPr/>
            <p:nvPr/>
          </p:nvSpPr>
          <p:spPr>
            <a:xfrm rot="27823">
              <a:off x="11058681" y="5526483"/>
              <a:ext cx="158882" cy="1032734"/>
            </a:xfrm>
            <a:custGeom>
              <a:rect b="b" l="l" r="r" t="t"/>
              <a:pathLst>
                <a:path extrusionOk="0" h="371475" w="57150">
                  <a:moveTo>
                    <a:pt x="39338" y="371475"/>
                  </a:moveTo>
                  <a:lnTo>
                    <a:pt x="17812" y="371475"/>
                  </a:lnTo>
                  <a:cubicBezTo>
                    <a:pt x="8001" y="371475"/>
                    <a:pt x="0" y="363474"/>
                    <a:pt x="0" y="353663"/>
                  </a:cubicBezTo>
                  <a:lnTo>
                    <a:pt x="0" y="17812"/>
                  </a:lnTo>
                  <a:cubicBezTo>
                    <a:pt x="0" y="8001"/>
                    <a:pt x="8001" y="0"/>
                    <a:pt x="17812" y="0"/>
                  </a:cubicBezTo>
                  <a:lnTo>
                    <a:pt x="39338" y="0"/>
                  </a:lnTo>
                  <a:cubicBezTo>
                    <a:pt x="49149" y="0"/>
                    <a:pt x="57150" y="8001"/>
                    <a:pt x="57150" y="17812"/>
                  </a:cubicBezTo>
                  <a:lnTo>
                    <a:pt x="57150" y="353663"/>
                  </a:lnTo>
                  <a:cubicBezTo>
                    <a:pt x="57150" y="363474"/>
                    <a:pt x="49149" y="371475"/>
                    <a:pt x="39338" y="371475"/>
                  </a:cubicBez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46" name="Google Shape;1446;p38"/>
            <p:cNvGrpSpPr/>
            <p:nvPr/>
          </p:nvGrpSpPr>
          <p:grpSpPr>
            <a:xfrm rot="27703">
              <a:off x="5590973" y="5706956"/>
              <a:ext cx="569248" cy="659707"/>
              <a:chOff x="5930808" y="5239539"/>
              <a:chExt cx="204788" cy="255079"/>
            </a:xfrm>
          </p:grpSpPr>
          <p:grpSp>
            <p:nvGrpSpPr>
              <p:cNvPr id="1447" name="Google Shape;1447;p38"/>
              <p:cNvGrpSpPr/>
              <p:nvPr/>
            </p:nvGrpSpPr>
            <p:grpSpPr>
              <a:xfrm>
                <a:off x="5930808" y="5239539"/>
                <a:ext cx="14288" cy="255079"/>
                <a:chOff x="5930808" y="5239539"/>
                <a:chExt cx="14288" cy="255079"/>
              </a:xfrm>
            </p:grpSpPr>
            <p:sp>
              <p:nvSpPr>
                <p:cNvPr id="1448" name="Google Shape;1448;p38"/>
                <p:cNvSpPr/>
                <p:nvPr/>
              </p:nvSpPr>
              <p:spPr>
                <a:xfrm>
                  <a:off x="5935571" y="5244301"/>
                  <a:ext cx="9525" cy="245554"/>
                </a:xfrm>
                <a:custGeom>
                  <a:rect b="b" l="l" r="r" t="t"/>
                  <a:pathLst>
                    <a:path extrusionOk="0" h="245554" w="9525">
                      <a:moveTo>
                        <a:pt x="0" y="0"/>
                      </a:moveTo>
                      <a:lnTo>
                        <a:pt x="0" y="24555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38"/>
                <p:cNvSpPr/>
                <p:nvPr/>
              </p:nvSpPr>
              <p:spPr>
                <a:xfrm>
                  <a:off x="5930808" y="5239539"/>
                  <a:ext cx="9525" cy="255079"/>
                </a:xfrm>
                <a:custGeom>
                  <a:rect b="b" l="l" r="r" t="t"/>
                  <a:pathLst>
                    <a:path extrusionOk="0" h="255079" w="9525">
                      <a:moveTo>
                        <a:pt x="4763" y="255080"/>
                      </a:moveTo>
                      <a:cubicBezTo>
                        <a:pt x="2096" y="255080"/>
                        <a:pt x="0" y="252984"/>
                        <a:pt x="0" y="250317"/>
                      </a:cubicBezTo>
                      <a:lnTo>
                        <a:pt x="0" y="4763"/>
                      </a:lnTo>
                      <a:cubicBezTo>
                        <a:pt x="0" y="2095"/>
                        <a:pt x="2096" y="0"/>
                        <a:pt x="4763" y="0"/>
                      </a:cubicBezTo>
                      <a:cubicBezTo>
                        <a:pt x="7429" y="0"/>
                        <a:pt x="9525" y="2095"/>
                        <a:pt x="9525" y="4763"/>
                      </a:cubicBezTo>
                      <a:lnTo>
                        <a:pt x="9525" y="250317"/>
                      </a:lnTo>
                      <a:cubicBezTo>
                        <a:pt x="9525" y="252889"/>
                        <a:pt x="7429" y="255080"/>
                        <a:pt x="4763" y="25508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0" name="Google Shape;1450;p38"/>
              <p:cNvGrpSpPr/>
              <p:nvPr/>
            </p:nvGrpSpPr>
            <p:grpSpPr>
              <a:xfrm>
                <a:off x="5978433" y="5372888"/>
                <a:ext cx="14288" cy="121729"/>
                <a:chOff x="5978433" y="5372888"/>
                <a:chExt cx="14288" cy="121729"/>
              </a:xfrm>
            </p:grpSpPr>
            <p:sp>
              <p:nvSpPr>
                <p:cNvPr id="1451" name="Google Shape;1451;p38"/>
                <p:cNvSpPr/>
                <p:nvPr/>
              </p:nvSpPr>
              <p:spPr>
                <a:xfrm>
                  <a:off x="598319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38"/>
                <p:cNvSpPr/>
                <p:nvPr/>
              </p:nvSpPr>
              <p:spPr>
                <a:xfrm>
                  <a:off x="597843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3" name="Google Shape;1453;p38"/>
              <p:cNvGrpSpPr/>
              <p:nvPr/>
            </p:nvGrpSpPr>
            <p:grpSpPr>
              <a:xfrm>
                <a:off x="6026058" y="5372888"/>
                <a:ext cx="14288" cy="121729"/>
                <a:chOff x="6026058" y="5372888"/>
                <a:chExt cx="14288" cy="121729"/>
              </a:xfrm>
            </p:grpSpPr>
            <p:sp>
              <p:nvSpPr>
                <p:cNvPr id="1454" name="Google Shape;1454;p38"/>
                <p:cNvSpPr/>
                <p:nvPr/>
              </p:nvSpPr>
              <p:spPr>
                <a:xfrm>
                  <a:off x="603082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38"/>
                <p:cNvSpPr/>
                <p:nvPr/>
              </p:nvSpPr>
              <p:spPr>
                <a:xfrm>
                  <a:off x="602605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6" name="Google Shape;1456;p38"/>
              <p:cNvGrpSpPr/>
              <p:nvPr/>
            </p:nvGrpSpPr>
            <p:grpSpPr>
              <a:xfrm>
                <a:off x="6073683" y="5372888"/>
                <a:ext cx="14288" cy="121729"/>
                <a:chOff x="6073683" y="5372888"/>
                <a:chExt cx="14288" cy="121729"/>
              </a:xfrm>
            </p:grpSpPr>
            <p:sp>
              <p:nvSpPr>
                <p:cNvPr id="1457" name="Google Shape;1457;p38"/>
                <p:cNvSpPr/>
                <p:nvPr/>
              </p:nvSpPr>
              <p:spPr>
                <a:xfrm>
                  <a:off x="607844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38"/>
                <p:cNvSpPr/>
                <p:nvPr/>
              </p:nvSpPr>
              <p:spPr>
                <a:xfrm>
                  <a:off x="607368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9" name="Google Shape;1459;p38"/>
              <p:cNvGrpSpPr/>
              <p:nvPr/>
            </p:nvGrpSpPr>
            <p:grpSpPr>
              <a:xfrm>
                <a:off x="6121308" y="5372888"/>
                <a:ext cx="14288" cy="121729"/>
                <a:chOff x="6121308" y="5372888"/>
                <a:chExt cx="14288" cy="121729"/>
              </a:xfrm>
            </p:grpSpPr>
            <p:sp>
              <p:nvSpPr>
                <p:cNvPr id="1460" name="Google Shape;1460;p38"/>
                <p:cNvSpPr/>
                <p:nvPr/>
              </p:nvSpPr>
              <p:spPr>
                <a:xfrm>
                  <a:off x="612607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38"/>
                <p:cNvSpPr/>
                <p:nvPr/>
              </p:nvSpPr>
              <p:spPr>
                <a:xfrm>
                  <a:off x="612130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62" name="Google Shape;1462;p38"/>
            <p:cNvGrpSpPr/>
            <p:nvPr/>
          </p:nvGrpSpPr>
          <p:grpSpPr>
            <a:xfrm rot="27703">
              <a:off x="6252863" y="5712290"/>
              <a:ext cx="569248" cy="659707"/>
              <a:chOff x="6168933" y="5239539"/>
              <a:chExt cx="204788" cy="255079"/>
            </a:xfrm>
          </p:grpSpPr>
          <p:grpSp>
            <p:nvGrpSpPr>
              <p:cNvPr id="1463" name="Google Shape;1463;p38"/>
              <p:cNvGrpSpPr/>
              <p:nvPr/>
            </p:nvGrpSpPr>
            <p:grpSpPr>
              <a:xfrm>
                <a:off x="6168933" y="5239539"/>
                <a:ext cx="14288" cy="255079"/>
                <a:chOff x="6168933" y="5239539"/>
                <a:chExt cx="14288" cy="255079"/>
              </a:xfrm>
            </p:grpSpPr>
            <p:sp>
              <p:nvSpPr>
                <p:cNvPr id="1464" name="Google Shape;1464;p38"/>
                <p:cNvSpPr/>
                <p:nvPr/>
              </p:nvSpPr>
              <p:spPr>
                <a:xfrm>
                  <a:off x="6173696" y="5244301"/>
                  <a:ext cx="9525" cy="245554"/>
                </a:xfrm>
                <a:custGeom>
                  <a:rect b="b" l="l" r="r" t="t"/>
                  <a:pathLst>
                    <a:path extrusionOk="0" h="245554" w="9525">
                      <a:moveTo>
                        <a:pt x="0" y="0"/>
                      </a:moveTo>
                      <a:lnTo>
                        <a:pt x="0" y="24555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38"/>
                <p:cNvSpPr/>
                <p:nvPr/>
              </p:nvSpPr>
              <p:spPr>
                <a:xfrm>
                  <a:off x="6168933" y="5239539"/>
                  <a:ext cx="9525" cy="255079"/>
                </a:xfrm>
                <a:custGeom>
                  <a:rect b="b" l="l" r="r" t="t"/>
                  <a:pathLst>
                    <a:path extrusionOk="0" h="255079" w="9525">
                      <a:moveTo>
                        <a:pt x="4763" y="255080"/>
                      </a:moveTo>
                      <a:cubicBezTo>
                        <a:pt x="2096" y="255080"/>
                        <a:pt x="0" y="252984"/>
                        <a:pt x="0" y="250317"/>
                      </a:cubicBezTo>
                      <a:lnTo>
                        <a:pt x="0" y="4763"/>
                      </a:lnTo>
                      <a:cubicBezTo>
                        <a:pt x="0" y="2095"/>
                        <a:pt x="2096" y="0"/>
                        <a:pt x="4763" y="0"/>
                      </a:cubicBezTo>
                      <a:cubicBezTo>
                        <a:pt x="7429" y="0"/>
                        <a:pt x="9525" y="2095"/>
                        <a:pt x="9525" y="4763"/>
                      </a:cubicBezTo>
                      <a:lnTo>
                        <a:pt x="9525" y="250317"/>
                      </a:lnTo>
                      <a:cubicBezTo>
                        <a:pt x="9525" y="252889"/>
                        <a:pt x="7429" y="255080"/>
                        <a:pt x="4763" y="25508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6" name="Google Shape;1466;p38"/>
              <p:cNvGrpSpPr/>
              <p:nvPr/>
            </p:nvGrpSpPr>
            <p:grpSpPr>
              <a:xfrm>
                <a:off x="6216558" y="5372888"/>
                <a:ext cx="14288" cy="121729"/>
                <a:chOff x="6216558" y="5372888"/>
                <a:chExt cx="14288" cy="121729"/>
              </a:xfrm>
            </p:grpSpPr>
            <p:sp>
              <p:nvSpPr>
                <p:cNvPr id="1467" name="Google Shape;1467;p38"/>
                <p:cNvSpPr/>
                <p:nvPr/>
              </p:nvSpPr>
              <p:spPr>
                <a:xfrm>
                  <a:off x="622132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38"/>
                <p:cNvSpPr/>
                <p:nvPr/>
              </p:nvSpPr>
              <p:spPr>
                <a:xfrm>
                  <a:off x="621655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9" name="Google Shape;1469;p38"/>
              <p:cNvGrpSpPr/>
              <p:nvPr/>
            </p:nvGrpSpPr>
            <p:grpSpPr>
              <a:xfrm>
                <a:off x="6264183" y="5372888"/>
                <a:ext cx="14288" cy="121729"/>
                <a:chOff x="6264183" y="5372888"/>
                <a:chExt cx="14288" cy="121729"/>
              </a:xfrm>
            </p:grpSpPr>
            <p:sp>
              <p:nvSpPr>
                <p:cNvPr id="1470" name="Google Shape;1470;p38"/>
                <p:cNvSpPr/>
                <p:nvPr/>
              </p:nvSpPr>
              <p:spPr>
                <a:xfrm>
                  <a:off x="626894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38"/>
                <p:cNvSpPr/>
                <p:nvPr/>
              </p:nvSpPr>
              <p:spPr>
                <a:xfrm>
                  <a:off x="626418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2" name="Google Shape;1472;p38"/>
              <p:cNvGrpSpPr/>
              <p:nvPr/>
            </p:nvGrpSpPr>
            <p:grpSpPr>
              <a:xfrm>
                <a:off x="6311808" y="5372888"/>
                <a:ext cx="14288" cy="121729"/>
                <a:chOff x="6311808" y="5372888"/>
                <a:chExt cx="14288" cy="121729"/>
              </a:xfrm>
            </p:grpSpPr>
            <p:sp>
              <p:nvSpPr>
                <p:cNvPr id="1473" name="Google Shape;1473;p38"/>
                <p:cNvSpPr/>
                <p:nvPr/>
              </p:nvSpPr>
              <p:spPr>
                <a:xfrm>
                  <a:off x="631657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38"/>
                <p:cNvSpPr/>
                <p:nvPr/>
              </p:nvSpPr>
              <p:spPr>
                <a:xfrm>
                  <a:off x="631180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5" name="Google Shape;1475;p38"/>
              <p:cNvGrpSpPr/>
              <p:nvPr/>
            </p:nvGrpSpPr>
            <p:grpSpPr>
              <a:xfrm>
                <a:off x="6359433" y="5372888"/>
                <a:ext cx="14288" cy="121729"/>
                <a:chOff x="6359433" y="5372888"/>
                <a:chExt cx="14288" cy="121729"/>
              </a:xfrm>
            </p:grpSpPr>
            <p:sp>
              <p:nvSpPr>
                <p:cNvPr id="1476" name="Google Shape;1476;p38"/>
                <p:cNvSpPr/>
                <p:nvPr/>
              </p:nvSpPr>
              <p:spPr>
                <a:xfrm>
                  <a:off x="636419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38"/>
                <p:cNvSpPr/>
                <p:nvPr/>
              </p:nvSpPr>
              <p:spPr>
                <a:xfrm>
                  <a:off x="635943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78" name="Google Shape;1478;p38"/>
            <p:cNvGrpSpPr/>
            <p:nvPr/>
          </p:nvGrpSpPr>
          <p:grpSpPr>
            <a:xfrm rot="27704">
              <a:off x="6914652" y="5717624"/>
              <a:ext cx="569228" cy="659707"/>
              <a:chOff x="6407058" y="5239539"/>
              <a:chExt cx="204788" cy="255079"/>
            </a:xfrm>
          </p:grpSpPr>
          <p:grpSp>
            <p:nvGrpSpPr>
              <p:cNvPr id="1479" name="Google Shape;1479;p38"/>
              <p:cNvGrpSpPr/>
              <p:nvPr/>
            </p:nvGrpSpPr>
            <p:grpSpPr>
              <a:xfrm>
                <a:off x="6407058" y="5239539"/>
                <a:ext cx="14288" cy="255079"/>
                <a:chOff x="6407058" y="5239539"/>
                <a:chExt cx="14288" cy="255079"/>
              </a:xfrm>
            </p:grpSpPr>
            <p:sp>
              <p:nvSpPr>
                <p:cNvPr id="1480" name="Google Shape;1480;p38"/>
                <p:cNvSpPr/>
                <p:nvPr/>
              </p:nvSpPr>
              <p:spPr>
                <a:xfrm>
                  <a:off x="6411821" y="5244301"/>
                  <a:ext cx="9525" cy="245554"/>
                </a:xfrm>
                <a:custGeom>
                  <a:rect b="b" l="l" r="r" t="t"/>
                  <a:pathLst>
                    <a:path extrusionOk="0" h="245554" w="9525">
                      <a:moveTo>
                        <a:pt x="0" y="0"/>
                      </a:moveTo>
                      <a:lnTo>
                        <a:pt x="0" y="24555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38"/>
                <p:cNvSpPr/>
                <p:nvPr/>
              </p:nvSpPr>
              <p:spPr>
                <a:xfrm>
                  <a:off x="6407058" y="5239539"/>
                  <a:ext cx="9525" cy="255079"/>
                </a:xfrm>
                <a:custGeom>
                  <a:rect b="b" l="l" r="r" t="t"/>
                  <a:pathLst>
                    <a:path extrusionOk="0" h="255079" w="9525">
                      <a:moveTo>
                        <a:pt x="4763" y="255080"/>
                      </a:moveTo>
                      <a:cubicBezTo>
                        <a:pt x="2096" y="255080"/>
                        <a:pt x="0" y="252984"/>
                        <a:pt x="0" y="250317"/>
                      </a:cubicBezTo>
                      <a:lnTo>
                        <a:pt x="0" y="4763"/>
                      </a:lnTo>
                      <a:cubicBezTo>
                        <a:pt x="0" y="2095"/>
                        <a:pt x="2096" y="0"/>
                        <a:pt x="4763" y="0"/>
                      </a:cubicBezTo>
                      <a:cubicBezTo>
                        <a:pt x="7429" y="0"/>
                        <a:pt x="9525" y="2095"/>
                        <a:pt x="9525" y="4763"/>
                      </a:cubicBezTo>
                      <a:lnTo>
                        <a:pt x="9525" y="250317"/>
                      </a:lnTo>
                      <a:cubicBezTo>
                        <a:pt x="9525" y="252889"/>
                        <a:pt x="7429" y="255080"/>
                        <a:pt x="4763" y="25508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2" name="Google Shape;1482;p38"/>
              <p:cNvGrpSpPr/>
              <p:nvPr/>
            </p:nvGrpSpPr>
            <p:grpSpPr>
              <a:xfrm>
                <a:off x="6454683" y="5372888"/>
                <a:ext cx="14288" cy="121729"/>
                <a:chOff x="6454683" y="5372888"/>
                <a:chExt cx="14288" cy="121729"/>
              </a:xfrm>
            </p:grpSpPr>
            <p:sp>
              <p:nvSpPr>
                <p:cNvPr id="1483" name="Google Shape;1483;p38"/>
                <p:cNvSpPr/>
                <p:nvPr/>
              </p:nvSpPr>
              <p:spPr>
                <a:xfrm>
                  <a:off x="645944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38"/>
                <p:cNvSpPr/>
                <p:nvPr/>
              </p:nvSpPr>
              <p:spPr>
                <a:xfrm>
                  <a:off x="645468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5" name="Google Shape;1485;p38"/>
              <p:cNvGrpSpPr/>
              <p:nvPr/>
            </p:nvGrpSpPr>
            <p:grpSpPr>
              <a:xfrm>
                <a:off x="6502308" y="5372888"/>
                <a:ext cx="14288" cy="121729"/>
                <a:chOff x="6502308" y="5372888"/>
                <a:chExt cx="14288" cy="121729"/>
              </a:xfrm>
            </p:grpSpPr>
            <p:sp>
              <p:nvSpPr>
                <p:cNvPr id="1486" name="Google Shape;1486;p38"/>
                <p:cNvSpPr/>
                <p:nvPr/>
              </p:nvSpPr>
              <p:spPr>
                <a:xfrm>
                  <a:off x="650707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38"/>
                <p:cNvSpPr/>
                <p:nvPr/>
              </p:nvSpPr>
              <p:spPr>
                <a:xfrm>
                  <a:off x="650230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8" name="Google Shape;1488;p38"/>
              <p:cNvGrpSpPr/>
              <p:nvPr/>
            </p:nvGrpSpPr>
            <p:grpSpPr>
              <a:xfrm>
                <a:off x="6549933" y="5372888"/>
                <a:ext cx="14288" cy="121729"/>
                <a:chOff x="6549933" y="5372888"/>
                <a:chExt cx="14288" cy="121729"/>
              </a:xfrm>
            </p:grpSpPr>
            <p:sp>
              <p:nvSpPr>
                <p:cNvPr id="1489" name="Google Shape;1489;p38"/>
                <p:cNvSpPr/>
                <p:nvPr/>
              </p:nvSpPr>
              <p:spPr>
                <a:xfrm>
                  <a:off x="655469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38"/>
                <p:cNvSpPr/>
                <p:nvPr/>
              </p:nvSpPr>
              <p:spPr>
                <a:xfrm>
                  <a:off x="654993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1" name="Google Shape;1491;p38"/>
              <p:cNvGrpSpPr/>
              <p:nvPr/>
            </p:nvGrpSpPr>
            <p:grpSpPr>
              <a:xfrm>
                <a:off x="6597558" y="5372888"/>
                <a:ext cx="14288" cy="121729"/>
                <a:chOff x="6597558" y="5372888"/>
                <a:chExt cx="14288" cy="121729"/>
              </a:xfrm>
            </p:grpSpPr>
            <p:sp>
              <p:nvSpPr>
                <p:cNvPr id="1492" name="Google Shape;1492;p38"/>
                <p:cNvSpPr/>
                <p:nvPr/>
              </p:nvSpPr>
              <p:spPr>
                <a:xfrm>
                  <a:off x="660232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38"/>
                <p:cNvSpPr/>
                <p:nvPr/>
              </p:nvSpPr>
              <p:spPr>
                <a:xfrm>
                  <a:off x="659755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94" name="Google Shape;1494;p38"/>
            <p:cNvGrpSpPr/>
            <p:nvPr/>
          </p:nvGrpSpPr>
          <p:grpSpPr>
            <a:xfrm rot="27703">
              <a:off x="7576648" y="5722958"/>
              <a:ext cx="569248" cy="659707"/>
              <a:chOff x="6645183" y="5239539"/>
              <a:chExt cx="204788" cy="255079"/>
            </a:xfrm>
          </p:grpSpPr>
          <p:grpSp>
            <p:nvGrpSpPr>
              <p:cNvPr id="1495" name="Google Shape;1495;p38"/>
              <p:cNvGrpSpPr/>
              <p:nvPr/>
            </p:nvGrpSpPr>
            <p:grpSpPr>
              <a:xfrm>
                <a:off x="6645183" y="5239539"/>
                <a:ext cx="14288" cy="255079"/>
                <a:chOff x="6645183" y="5239539"/>
                <a:chExt cx="14288" cy="255079"/>
              </a:xfrm>
            </p:grpSpPr>
            <p:sp>
              <p:nvSpPr>
                <p:cNvPr id="1496" name="Google Shape;1496;p38"/>
                <p:cNvSpPr/>
                <p:nvPr/>
              </p:nvSpPr>
              <p:spPr>
                <a:xfrm>
                  <a:off x="6649946" y="5244301"/>
                  <a:ext cx="9525" cy="245554"/>
                </a:xfrm>
                <a:custGeom>
                  <a:rect b="b" l="l" r="r" t="t"/>
                  <a:pathLst>
                    <a:path extrusionOk="0" h="245554" w="9525">
                      <a:moveTo>
                        <a:pt x="0" y="0"/>
                      </a:moveTo>
                      <a:lnTo>
                        <a:pt x="0" y="24555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38"/>
                <p:cNvSpPr/>
                <p:nvPr/>
              </p:nvSpPr>
              <p:spPr>
                <a:xfrm>
                  <a:off x="6645183" y="5239539"/>
                  <a:ext cx="9525" cy="255079"/>
                </a:xfrm>
                <a:custGeom>
                  <a:rect b="b" l="l" r="r" t="t"/>
                  <a:pathLst>
                    <a:path extrusionOk="0" h="255079" w="9525">
                      <a:moveTo>
                        <a:pt x="4763" y="255080"/>
                      </a:moveTo>
                      <a:cubicBezTo>
                        <a:pt x="2096" y="255080"/>
                        <a:pt x="0" y="252984"/>
                        <a:pt x="0" y="250317"/>
                      </a:cubicBezTo>
                      <a:lnTo>
                        <a:pt x="0" y="4763"/>
                      </a:lnTo>
                      <a:cubicBezTo>
                        <a:pt x="0" y="2095"/>
                        <a:pt x="2096" y="0"/>
                        <a:pt x="4763" y="0"/>
                      </a:cubicBezTo>
                      <a:cubicBezTo>
                        <a:pt x="7429" y="0"/>
                        <a:pt x="9525" y="2095"/>
                        <a:pt x="9525" y="4763"/>
                      </a:cubicBezTo>
                      <a:lnTo>
                        <a:pt x="9525" y="250317"/>
                      </a:lnTo>
                      <a:cubicBezTo>
                        <a:pt x="9525" y="252889"/>
                        <a:pt x="7429" y="255080"/>
                        <a:pt x="4763" y="25508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8" name="Google Shape;1498;p38"/>
              <p:cNvGrpSpPr/>
              <p:nvPr/>
            </p:nvGrpSpPr>
            <p:grpSpPr>
              <a:xfrm>
                <a:off x="6692808" y="5372888"/>
                <a:ext cx="14288" cy="121729"/>
                <a:chOff x="6692808" y="5372888"/>
                <a:chExt cx="14288" cy="121729"/>
              </a:xfrm>
            </p:grpSpPr>
            <p:sp>
              <p:nvSpPr>
                <p:cNvPr id="1499" name="Google Shape;1499;p38"/>
                <p:cNvSpPr/>
                <p:nvPr/>
              </p:nvSpPr>
              <p:spPr>
                <a:xfrm>
                  <a:off x="669757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38"/>
                <p:cNvSpPr/>
                <p:nvPr/>
              </p:nvSpPr>
              <p:spPr>
                <a:xfrm>
                  <a:off x="669280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1" name="Google Shape;1501;p38"/>
              <p:cNvGrpSpPr/>
              <p:nvPr/>
            </p:nvGrpSpPr>
            <p:grpSpPr>
              <a:xfrm>
                <a:off x="6740433" y="5372888"/>
                <a:ext cx="14288" cy="121729"/>
                <a:chOff x="6740433" y="5372888"/>
                <a:chExt cx="14288" cy="121729"/>
              </a:xfrm>
            </p:grpSpPr>
            <p:sp>
              <p:nvSpPr>
                <p:cNvPr id="1502" name="Google Shape;1502;p38"/>
                <p:cNvSpPr/>
                <p:nvPr/>
              </p:nvSpPr>
              <p:spPr>
                <a:xfrm>
                  <a:off x="674519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38"/>
                <p:cNvSpPr/>
                <p:nvPr/>
              </p:nvSpPr>
              <p:spPr>
                <a:xfrm>
                  <a:off x="674043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4" name="Google Shape;1504;p38"/>
              <p:cNvGrpSpPr/>
              <p:nvPr/>
            </p:nvGrpSpPr>
            <p:grpSpPr>
              <a:xfrm>
                <a:off x="6788058" y="5372888"/>
                <a:ext cx="14288" cy="121729"/>
                <a:chOff x="6788058" y="5372888"/>
                <a:chExt cx="14288" cy="121729"/>
              </a:xfrm>
            </p:grpSpPr>
            <p:sp>
              <p:nvSpPr>
                <p:cNvPr id="1505" name="Google Shape;1505;p38"/>
                <p:cNvSpPr/>
                <p:nvPr/>
              </p:nvSpPr>
              <p:spPr>
                <a:xfrm>
                  <a:off x="679282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38"/>
                <p:cNvSpPr/>
                <p:nvPr/>
              </p:nvSpPr>
              <p:spPr>
                <a:xfrm>
                  <a:off x="678805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7" name="Google Shape;1507;p38"/>
              <p:cNvGrpSpPr/>
              <p:nvPr/>
            </p:nvGrpSpPr>
            <p:grpSpPr>
              <a:xfrm>
                <a:off x="6835683" y="5372888"/>
                <a:ext cx="14288" cy="121729"/>
                <a:chOff x="6835683" y="5372888"/>
                <a:chExt cx="14288" cy="121729"/>
              </a:xfrm>
            </p:grpSpPr>
            <p:sp>
              <p:nvSpPr>
                <p:cNvPr id="1508" name="Google Shape;1508;p38"/>
                <p:cNvSpPr/>
                <p:nvPr/>
              </p:nvSpPr>
              <p:spPr>
                <a:xfrm>
                  <a:off x="684044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38"/>
                <p:cNvSpPr/>
                <p:nvPr/>
              </p:nvSpPr>
              <p:spPr>
                <a:xfrm>
                  <a:off x="683568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10" name="Google Shape;1510;p38"/>
            <p:cNvGrpSpPr/>
            <p:nvPr/>
          </p:nvGrpSpPr>
          <p:grpSpPr>
            <a:xfrm rot="27703">
              <a:off x="8238541" y="5728292"/>
              <a:ext cx="569248" cy="659707"/>
              <a:chOff x="6883308" y="5239539"/>
              <a:chExt cx="204788" cy="255079"/>
            </a:xfrm>
          </p:grpSpPr>
          <p:grpSp>
            <p:nvGrpSpPr>
              <p:cNvPr id="1511" name="Google Shape;1511;p38"/>
              <p:cNvGrpSpPr/>
              <p:nvPr/>
            </p:nvGrpSpPr>
            <p:grpSpPr>
              <a:xfrm>
                <a:off x="6883308" y="5239539"/>
                <a:ext cx="14288" cy="255079"/>
                <a:chOff x="6883308" y="5239539"/>
                <a:chExt cx="14288" cy="255079"/>
              </a:xfrm>
            </p:grpSpPr>
            <p:sp>
              <p:nvSpPr>
                <p:cNvPr id="1512" name="Google Shape;1512;p38"/>
                <p:cNvSpPr/>
                <p:nvPr/>
              </p:nvSpPr>
              <p:spPr>
                <a:xfrm>
                  <a:off x="6888071" y="5244301"/>
                  <a:ext cx="9525" cy="245554"/>
                </a:xfrm>
                <a:custGeom>
                  <a:rect b="b" l="l" r="r" t="t"/>
                  <a:pathLst>
                    <a:path extrusionOk="0" h="245554" w="9525">
                      <a:moveTo>
                        <a:pt x="0" y="0"/>
                      </a:moveTo>
                      <a:lnTo>
                        <a:pt x="0" y="24555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38"/>
                <p:cNvSpPr/>
                <p:nvPr/>
              </p:nvSpPr>
              <p:spPr>
                <a:xfrm>
                  <a:off x="6883308" y="5239539"/>
                  <a:ext cx="9525" cy="255079"/>
                </a:xfrm>
                <a:custGeom>
                  <a:rect b="b" l="l" r="r" t="t"/>
                  <a:pathLst>
                    <a:path extrusionOk="0" h="255079" w="9525">
                      <a:moveTo>
                        <a:pt x="4763" y="255080"/>
                      </a:moveTo>
                      <a:cubicBezTo>
                        <a:pt x="2096" y="255080"/>
                        <a:pt x="0" y="252984"/>
                        <a:pt x="0" y="250317"/>
                      </a:cubicBezTo>
                      <a:lnTo>
                        <a:pt x="0" y="4763"/>
                      </a:lnTo>
                      <a:cubicBezTo>
                        <a:pt x="0" y="2095"/>
                        <a:pt x="2096" y="0"/>
                        <a:pt x="4763" y="0"/>
                      </a:cubicBezTo>
                      <a:cubicBezTo>
                        <a:pt x="7429" y="0"/>
                        <a:pt x="9525" y="2095"/>
                        <a:pt x="9525" y="4763"/>
                      </a:cubicBezTo>
                      <a:lnTo>
                        <a:pt x="9525" y="250317"/>
                      </a:lnTo>
                      <a:cubicBezTo>
                        <a:pt x="9525" y="252889"/>
                        <a:pt x="7429" y="255080"/>
                        <a:pt x="4763" y="25508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4" name="Google Shape;1514;p38"/>
              <p:cNvGrpSpPr/>
              <p:nvPr/>
            </p:nvGrpSpPr>
            <p:grpSpPr>
              <a:xfrm>
                <a:off x="6930933" y="5372888"/>
                <a:ext cx="14288" cy="121729"/>
                <a:chOff x="6930933" y="5372888"/>
                <a:chExt cx="14288" cy="121729"/>
              </a:xfrm>
            </p:grpSpPr>
            <p:sp>
              <p:nvSpPr>
                <p:cNvPr id="1515" name="Google Shape;1515;p38"/>
                <p:cNvSpPr/>
                <p:nvPr/>
              </p:nvSpPr>
              <p:spPr>
                <a:xfrm>
                  <a:off x="693569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38"/>
                <p:cNvSpPr/>
                <p:nvPr/>
              </p:nvSpPr>
              <p:spPr>
                <a:xfrm>
                  <a:off x="693093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7" name="Google Shape;1517;p38"/>
              <p:cNvGrpSpPr/>
              <p:nvPr/>
            </p:nvGrpSpPr>
            <p:grpSpPr>
              <a:xfrm>
                <a:off x="6978558" y="5372888"/>
                <a:ext cx="14288" cy="121729"/>
                <a:chOff x="6978558" y="5372888"/>
                <a:chExt cx="14288" cy="121729"/>
              </a:xfrm>
            </p:grpSpPr>
            <p:sp>
              <p:nvSpPr>
                <p:cNvPr id="1518" name="Google Shape;1518;p38"/>
                <p:cNvSpPr/>
                <p:nvPr/>
              </p:nvSpPr>
              <p:spPr>
                <a:xfrm>
                  <a:off x="698332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38"/>
                <p:cNvSpPr/>
                <p:nvPr/>
              </p:nvSpPr>
              <p:spPr>
                <a:xfrm>
                  <a:off x="697855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0" name="Google Shape;1520;p38"/>
              <p:cNvGrpSpPr/>
              <p:nvPr/>
            </p:nvGrpSpPr>
            <p:grpSpPr>
              <a:xfrm>
                <a:off x="7026183" y="5372888"/>
                <a:ext cx="14288" cy="121729"/>
                <a:chOff x="7026183" y="5372888"/>
                <a:chExt cx="14288" cy="121729"/>
              </a:xfrm>
            </p:grpSpPr>
            <p:sp>
              <p:nvSpPr>
                <p:cNvPr id="1521" name="Google Shape;1521;p38"/>
                <p:cNvSpPr/>
                <p:nvPr/>
              </p:nvSpPr>
              <p:spPr>
                <a:xfrm>
                  <a:off x="703094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38"/>
                <p:cNvSpPr/>
                <p:nvPr/>
              </p:nvSpPr>
              <p:spPr>
                <a:xfrm>
                  <a:off x="702618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3" name="Google Shape;1523;p38"/>
              <p:cNvGrpSpPr/>
              <p:nvPr/>
            </p:nvGrpSpPr>
            <p:grpSpPr>
              <a:xfrm>
                <a:off x="7073808" y="5372888"/>
                <a:ext cx="14288" cy="121729"/>
                <a:chOff x="7073808" y="5372888"/>
                <a:chExt cx="14288" cy="121729"/>
              </a:xfrm>
            </p:grpSpPr>
            <p:sp>
              <p:nvSpPr>
                <p:cNvPr id="1524" name="Google Shape;1524;p38"/>
                <p:cNvSpPr/>
                <p:nvPr/>
              </p:nvSpPr>
              <p:spPr>
                <a:xfrm>
                  <a:off x="707857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38"/>
                <p:cNvSpPr/>
                <p:nvPr/>
              </p:nvSpPr>
              <p:spPr>
                <a:xfrm>
                  <a:off x="707380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26" name="Google Shape;1526;p38"/>
            <p:cNvSpPr/>
            <p:nvPr/>
          </p:nvSpPr>
          <p:spPr>
            <a:xfrm rot="27823">
              <a:off x="5190577" y="5766186"/>
              <a:ext cx="266391" cy="278042"/>
            </a:xfrm>
            <a:custGeom>
              <a:rect b="b" l="l" r="r" t="t"/>
              <a:pathLst>
                <a:path extrusionOk="0" h="100012" w="95821">
                  <a:moveTo>
                    <a:pt x="66675" y="42863"/>
                  </a:moveTo>
                  <a:lnTo>
                    <a:pt x="0" y="42863"/>
                  </a:lnTo>
                  <a:lnTo>
                    <a:pt x="0" y="100013"/>
                  </a:lnTo>
                  <a:lnTo>
                    <a:pt x="66675" y="100013"/>
                  </a:lnTo>
                  <a:lnTo>
                    <a:pt x="66675" y="57150"/>
                  </a:lnTo>
                  <a:lnTo>
                    <a:pt x="95821" y="57150"/>
                  </a:lnTo>
                  <a:lnTo>
                    <a:pt x="95821" y="0"/>
                  </a:lnTo>
                  <a:lnTo>
                    <a:pt x="66675" y="0"/>
                  </a:lnTo>
                  <a:close/>
                </a:path>
              </a:pathLst>
            </a:custGeom>
            <a:solidFill>
              <a:srgbClr val="FFFFFF">
                <a:alpha val="294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38"/>
            <p:cNvSpPr/>
            <p:nvPr/>
          </p:nvSpPr>
          <p:spPr>
            <a:xfrm rot="27823">
              <a:off x="5458623" y="5624380"/>
              <a:ext cx="3935247" cy="158882"/>
            </a:xfrm>
            <a:custGeom>
              <a:rect b="b" l="l" r="r" t="t"/>
              <a:pathLst>
                <a:path extrusionOk="0" h="57150" w="1415510">
                  <a:moveTo>
                    <a:pt x="0" y="0"/>
                  </a:moveTo>
                  <a:lnTo>
                    <a:pt x="1415510" y="0"/>
                  </a:lnTo>
                  <a:lnTo>
                    <a:pt x="1415510" y="57150"/>
                  </a:lnTo>
                  <a:lnTo>
                    <a:pt x="0" y="57150"/>
                  </a:lnTo>
                  <a:close/>
                </a:path>
              </a:pathLst>
            </a:custGeom>
            <a:solidFill>
              <a:srgbClr val="FFFFFF">
                <a:alpha val="294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38"/>
            <p:cNvSpPr/>
            <p:nvPr/>
          </p:nvSpPr>
          <p:spPr>
            <a:xfrm rot="27823">
              <a:off x="5164269" y="5902896"/>
              <a:ext cx="4226000" cy="503127"/>
            </a:xfrm>
            <a:custGeom>
              <a:rect b="b" l="l" r="r" t="t"/>
              <a:pathLst>
                <a:path extrusionOk="0" h="180975" w="1520094">
                  <a:moveTo>
                    <a:pt x="1520095" y="180975"/>
                  </a:moveTo>
                  <a:lnTo>
                    <a:pt x="1520095" y="104680"/>
                  </a:lnTo>
                  <a:lnTo>
                    <a:pt x="96107" y="104680"/>
                  </a:lnTo>
                  <a:lnTo>
                    <a:pt x="96107" y="42767"/>
                  </a:lnTo>
                  <a:lnTo>
                    <a:pt x="66865" y="42767"/>
                  </a:lnTo>
                  <a:lnTo>
                    <a:pt x="66865" y="0"/>
                  </a:lnTo>
                  <a:lnTo>
                    <a:pt x="0" y="0"/>
                  </a:lnTo>
                  <a:lnTo>
                    <a:pt x="0" y="76200"/>
                  </a:lnTo>
                  <a:lnTo>
                    <a:pt x="66865" y="76200"/>
                  </a:lnTo>
                  <a:lnTo>
                    <a:pt x="66865" y="119063"/>
                  </a:lnTo>
                  <a:lnTo>
                    <a:pt x="96107" y="119063"/>
                  </a:lnTo>
                  <a:lnTo>
                    <a:pt x="96107" y="180975"/>
                  </a:lnTo>
                  <a:close/>
                </a:path>
              </a:pathLst>
            </a:custGeom>
            <a:solidFill>
              <a:srgbClr val="000000">
                <a:alpha val="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38"/>
            <p:cNvSpPr/>
            <p:nvPr/>
          </p:nvSpPr>
          <p:spPr>
            <a:xfrm rot="27823">
              <a:off x="11055609" y="6294553"/>
              <a:ext cx="158882" cy="261626"/>
            </a:xfrm>
            <a:custGeom>
              <a:rect b="b" l="l" r="r" t="t"/>
              <a:pathLst>
                <a:path extrusionOk="0" h="94107" w="57150">
                  <a:moveTo>
                    <a:pt x="39338" y="17812"/>
                  </a:moveTo>
                  <a:lnTo>
                    <a:pt x="17812" y="17812"/>
                  </a:lnTo>
                  <a:cubicBezTo>
                    <a:pt x="8001" y="17812"/>
                    <a:pt x="0" y="9811"/>
                    <a:pt x="0" y="0"/>
                  </a:cubicBezTo>
                  <a:lnTo>
                    <a:pt x="0" y="76295"/>
                  </a:lnTo>
                  <a:cubicBezTo>
                    <a:pt x="0" y="86106"/>
                    <a:pt x="8001" y="94107"/>
                    <a:pt x="17812" y="94107"/>
                  </a:cubicBezTo>
                  <a:lnTo>
                    <a:pt x="39338" y="94107"/>
                  </a:lnTo>
                  <a:cubicBezTo>
                    <a:pt x="49149" y="94107"/>
                    <a:pt x="57150" y="86106"/>
                    <a:pt x="57150" y="76295"/>
                  </a:cubicBezTo>
                  <a:lnTo>
                    <a:pt x="57150" y="0"/>
                  </a:lnTo>
                  <a:cubicBezTo>
                    <a:pt x="57150" y="9811"/>
                    <a:pt x="49149" y="17812"/>
                    <a:pt x="39338" y="17812"/>
                  </a:cubicBezTo>
                  <a:close/>
                </a:path>
              </a:pathLst>
            </a:custGeom>
            <a:solidFill>
              <a:srgbClr val="000000">
                <a:alpha val="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38"/>
            <p:cNvSpPr/>
            <p:nvPr/>
          </p:nvSpPr>
          <p:spPr>
            <a:xfrm rot="27823">
              <a:off x="4770690" y="5786637"/>
              <a:ext cx="489885" cy="423683"/>
            </a:xfrm>
            <a:custGeom>
              <a:rect b="b" l="l" r="r" t="t"/>
              <a:pathLst>
                <a:path extrusionOk="0" h="152399" w="176212">
                  <a:moveTo>
                    <a:pt x="176213" y="17812"/>
                  </a:moveTo>
                  <a:lnTo>
                    <a:pt x="176213" y="134588"/>
                  </a:lnTo>
                  <a:cubicBezTo>
                    <a:pt x="176213" y="144399"/>
                    <a:pt x="168212" y="152400"/>
                    <a:pt x="158401" y="152400"/>
                  </a:cubicBezTo>
                  <a:lnTo>
                    <a:pt x="136874" y="152400"/>
                  </a:lnTo>
                  <a:cubicBezTo>
                    <a:pt x="127063" y="152400"/>
                    <a:pt x="119063" y="144399"/>
                    <a:pt x="119063" y="134588"/>
                  </a:cubicBezTo>
                  <a:lnTo>
                    <a:pt x="119063" y="128587"/>
                  </a:lnTo>
                  <a:lnTo>
                    <a:pt x="0" y="128587"/>
                  </a:lnTo>
                  <a:lnTo>
                    <a:pt x="0" y="23813"/>
                  </a:lnTo>
                  <a:lnTo>
                    <a:pt x="119063" y="23813"/>
                  </a:lnTo>
                  <a:lnTo>
                    <a:pt x="119063" y="17812"/>
                  </a:lnTo>
                  <a:cubicBezTo>
                    <a:pt x="119063" y="8001"/>
                    <a:pt x="127063" y="0"/>
                    <a:pt x="136874" y="0"/>
                  </a:cubicBezTo>
                  <a:lnTo>
                    <a:pt x="158401" y="0"/>
                  </a:lnTo>
                  <a:cubicBezTo>
                    <a:pt x="168212" y="0"/>
                    <a:pt x="176213" y="8001"/>
                    <a:pt x="176213" y="17812"/>
                  </a:cubicBezTo>
                  <a:close/>
                </a:path>
              </a:pathLst>
            </a:custGeom>
            <a:solidFill>
              <a:srgbClr val="9999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38"/>
            <p:cNvSpPr/>
            <p:nvPr/>
          </p:nvSpPr>
          <p:spPr>
            <a:xfrm rot="27823">
              <a:off x="4069087" y="5848028"/>
              <a:ext cx="701728" cy="291281"/>
            </a:xfrm>
            <a:custGeom>
              <a:rect b="b" l="l" r="r" t="t"/>
              <a:pathLst>
                <a:path extrusionOk="0" h="104774" w="252412">
                  <a:moveTo>
                    <a:pt x="252413" y="0"/>
                  </a:moveTo>
                  <a:lnTo>
                    <a:pt x="252413" y="104775"/>
                  </a:lnTo>
                  <a:lnTo>
                    <a:pt x="52388" y="104775"/>
                  </a:lnTo>
                  <a:cubicBezTo>
                    <a:pt x="23431" y="104775"/>
                    <a:pt x="0" y="81343"/>
                    <a:pt x="0" y="52388"/>
                  </a:cubicBezTo>
                  <a:cubicBezTo>
                    <a:pt x="0" y="37909"/>
                    <a:pt x="5906" y="24860"/>
                    <a:pt x="15335" y="15335"/>
                  </a:cubicBezTo>
                  <a:cubicBezTo>
                    <a:pt x="24765" y="5810"/>
                    <a:pt x="37910" y="0"/>
                    <a:pt x="52388" y="0"/>
                  </a:cubicBezTo>
                  <a:lnTo>
                    <a:pt x="252413" y="0"/>
                  </a:ln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38"/>
            <p:cNvSpPr/>
            <p:nvPr/>
          </p:nvSpPr>
          <p:spPr>
            <a:xfrm rot="27823">
              <a:off x="9588245" y="5671742"/>
              <a:ext cx="120219" cy="714967"/>
            </a:xfrm>
            <a:custGeom>
              <a:rect b="b" l="l" r="r" t="t"/>
              <a:pathLst>
                <a:path extrusionOk="0" h="257174" w="43243">
                  <a:moveTo>
                    <a:pt x="0" y="0"/>
                  </a:moveTo>
                  <a:lnTo>
                    <a:pt x="43244" y="0"/>
                  </a:lnTo>
                  <a:lnTo>
                    <a:pt x="43244" y="257175"/>
                  </a:lnTo>
                  <a:lnTo>
                    <a:pt x="0" y="257175"/>
                  </a:ln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38"/>
            <p:cNvSpPr/>
            <p:nvPr/>
          </p:nvSpPr>
          <p:spPr>
            <a:xfrm rot="27823">
              <a:off x="9390707" y="5195533"/>
              <a:ext cx="211843" cy="1668263"/>
            </a:xfrm>
            <a:custGeom>
              <a:rect b="b" l="l" r="r" t="t"/>
              <a:pathLst>
                <a:path extrusionOk="0" h="600075" w="76200">
                  <a:moveTo>
                    <a:pt x="58388" y="600075"/>
                  </a:moveTo>
                  <a:lnTo>
                    <a:pt x="17812" y="600075"/>
                  </a:lnTo>
                  <a:cubicBezTo>
                    <a:pt x="8001" y="600075"/>
                    <a:pt x="0" y="592074"/>
                    <a:pt x="0" y="582263"/>
                  </a:cubicBezTo>
                  <a:lnTo>
                    <a:pt x="0" y="17812"/>
                  </a:lnTo>
                  <a:cubicBezTo>
                    <a:pt x="0" y="8001"/>
                    <a:pt x="8001" y="0"/>
                    <a:pt x="17812" y="0"/>
                  </a:cubicBezTo>
                  <a:lnTo>
                    <a:pt x="58388" y="0"/>
                  </a:lnTo>
                  <a:cubicBezTo>
                    <a:pt x="68199" y="0"/>
                    <a:pt x="76200" y="8001"/>
                    <a:pt x="76200" y="17812"/>
                  </a:cubicBezTo>
                  <a:lnTo>
                    <a:pt x="76200" y="582263"/>
                  </a:lnTo>
                  <a:cubicBezTo>
                    <a:pt x="76200" y="592074"/>
                    <a:pt x="68199" y="600075"/>
                    <a:pt x="58388" y="600075"/>
                  </a:cubicBez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38"/>
            <p:cNvSpPr/>
            <p:nvPr/>
          </p:nvSpPr>
          <p:spPr>
            <a:xfrm rot="27823">
              <a:off x="9385084" y="6599026"/>
              <a:ext cx="211843" cy="261626"/>
            </a:xfrm>
            <a:custGeom>
              <a:rect b="b" l="l" r="r" t="t"/>
              <a:pathLst>
                <a:path extrusionOk="0" h="94107" w="76200">
                  <a:moveTo>
                    <a:pt x="58388" y="17812"/>
                  </a:moveTo>
                  <a:lnTo>
                    <a:pt x="17812" y="17812"/>
                  </a:lnTo>
                  <a:cubicBezTo>
                    <a:pt x="8001" y="17812"/>
                    <a:pt x="0" y="9811"/>
                    <a:pt x="0" y="0"/>
                  </a:cubicBezTo>
                  <a:lnTo>
                    <a:pt x="0" y="76295"/>
                  </a:lnTo>
                  <a:cubicBezTo>
                    <a:pt x="0" y="86106"/>
                    <a:pt x="8001" y="94107"/>
                    <a:pt x="17812" y="94107"/>
                  </a:cubicBezTo>
                  <a:lnTo>
                    <a:pt x="58388" y="94107"/>
                  </a:lnTo>
                  <a:cubicBezTo>
                    <a:pt x="68199" y="94107"/>
                    <a:pt x="76200" y="86106"/>
                    <a:pt x="76200" y="76295"/>
                  </a:cubicBezTo>
                  <a:lnTo>
                    <a:pt x="76200" y="0"/>
                  </a:lnTo>
                  <a:cubicBezTo>
                    <a:pt x="76200" y="9811"/>
                    <a:pt x="68199" y="17812"/>
                    <a:pt x="58388" y="17812"/>
                  </a:cubicBezTo>
                  <a:close/>
                </a:path>
              </a:pathLst>
            </a:custGeom>
            <a:solidFill>
              <a:srgbClr val="000000">
                <a:alpha val="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38"/>
            <p:cNvSpPr/>
            <p:nvPr/>
          </p:nvSpPr>
          <p:spPr>
            <a:xfrm rot="27823">
              <a:off x="9603966" y="5710631"/>
              <a:ext cx="1456420" cy="291284"/>
            </a:xfrm>
            <a:custGeom>
              <a:rect b="b" l="l" r="r" t="t"/>
              <a:pathLst>
                <a:path extrusionOk="0" h="104775" w="523875">
                  <a:moveTo>
                    <a:pt x="171450" y="0"/>
                  </a:moveTo>
                  <a:lnTo>
                    <a:pt x="0" y="0"/>
                  </a:lnTo>
                  <a:lnTo>
                    <a:pt x="0" y="57150"/>
                  </a:lnTo>
                  <a:lnTo>
                    <a:pt x="171450" y="57150"/>
                  </a:lnTo>
                  <a:cubicBezTo>
                    <a:pt x="216027" y="57150"/>
                    <a:pt x="255746" y="75724"/>
                    <a:pt x="281940" y="104775"/>
                  </a:cubicBezTo>
                  <a:lnTo>
                    <a:pt x="523875" y="104775"/>
                  </a:lnTo>
                  <a:lnTo>
                    <a:pt x="523875" y="47625"/>
                  </a:lnTo>
                  <a:lnTo>
                    <a:pt x="281940" y="47625"/>
                  </a:lnTo>
                  <a:cubicBezTo>
                    <a:pt x="255746" y="18574"/>
                    <a:pt x="216027" y="0"/>
                    <a:pt x="171450" y="0"/>
                  </a:cubicBezTo>
                  <a:close/>
                </a:path>
              </a:pathLst>
            </a:custGeom>
            <a:solidFill>
              <a:srgbClr val="FFFFFF">
                <a:alpha val="294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38"/>
            <p:cNvSpPr/>
            <p:nvPr/>
          </p:nvSpPr>
          <p:spPr>
            <a:xfrm rot="27823">
              <a:off x="9601017" y="6049782"/>
              <a:ext cx="1456420" cy="344245"/>
            </a:xfrm>
            <a:custGeom>
              <a:rect b="b" l="l" r="r" t="t"/>
              <a:pathLst>
                <a:path extrusionOk="0" h="123825" w="523875">
                  <a:moveTo>
                    <a:pt x="523875" y="0"/>
                  </a:moveTo>
                  <a:lnTo>
                    <a:pt x="281940" y="0"/>
                  </a:lnTo>
                  <a:cubicBezTo>
                    <a:pt x="278987" y="3334"/>
                    <a:pt x="275749" y="6572"/>
                    <a:pt x="272415" y="9620"/>
                  </a:cubicBezTo>
                  <a:cubicBezTo>
                    <a:pt x="246602" y="33052"/>
                    <a:pt x="210884" y="47530"/>
                    <a:pt x="171450" y="47530"/>
                  </a:cubicBezTo>
                  <a:lnTo>
                    <a:pt x="0" y="47530"/>
                  </a:lnTo>
                  <a:lnTo>
                    <a:pt x="0" y="123825"/>
                  </a:lnTo>
                  <a:lnTo>
                    <a:pt x="171450" y="123825"/>
                  </a:lnTo>
                  <a:cubicBezTo>
                    <a:pt x="210884" y="123825"/>
                    <a:pt x="246602" y="109252"/>
                    <a:pt x="272415" y="85916"/>
                  </a:cubicBezTo>
                  <a:cubicBezTo>
                    <a:pt x="275749" y="82772"/>
                    <a:pt x="278987" y="79534"/>
                    <a:pt x="281940" y="76295"/>
                  </a:cubicBezTo>
                  <a:lnTo>
                    <a:pt x="523875" y="76295"/>
                  </a:lnTo>
                  <a:lnTo>
                    <a:pt x="523875" y="0"/>
                  </a:lnTo>
                  <a:close/>
                </a:path>
              </a:pathLst>
            </a:custGeom>
            <a:solidFill>
              <a:srgbClr val="000000">
                <a:alpha val="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0" name="Shape 1540"/>
        <p:cNvGrpSpPr/>
        <p:nvPr/>
      </p:nvGrpSpPr>
      <p:grpSpPr>
        <a:xfrm>
          <a:off x="0" y="0"/>
          <a:ext cx="0" cy="0"/>
          <a:chOff x="0" y="0"/>
          <a:chExt cx="0" cy="0"/>
        </a:xfrm>
      </p:grpSpPr>
      <p:sp>
        <p:nvSpPr>
          <p:cNvPr id="1541" name="Google Shape;1541;p39"/>
          <p:cNvSpPr txBox="1"/>
          <p:nvPr>
            <p:ph type="title"/>
          </p:nvPr>
        </p:nvSpPr>
        <p:spPr>
          <a:xfrm>
            <a:off x="6130600" y="1736375"/>
            <a:ext cx="5873400" cy="1341600"/>
          </a:xfrm>
          <a:prstGeom prst="rect">
            <a:avLst/>
          </a:prstGeom>
          <a:noFill/>
          <a:ln>
            <a:noFill/>
          </a:ln>
        </p:spPr>
        <p:txBody>
          <a:bodyPr anchorCtr="0" anchor="b" bIns="121900" lIns="121900" spcFirstLastPara="1" rIns="121900" wrap="square" tIns="121900">
            <a:noAutofit/>
          </a:bodyPr>
          <a:lstStyle/>
          <a:p>
            <a:pPr indent="0" lvl="0" marL="0" rtl="0" algn="l">
              <a:lnSpc>
                <a:spcPct val="100000"/>
              </a:lnSpc>
              <a:spcBef>
                <a:spcPts val="0"/>
              </a:spcBef>
              <a:spcAft>
                <a:spcPts val="0"/>
              </a:spcAft>
              <a:buSzPts val="7000"/>
              <a:buNone/>
            </a:pPr>
            <a:r>
              <a:rPr lang="en"/>
              <a:t>Thank you!</a:t>
            </a:r>
            <a:endParaRPr/>
          </a:p>
        </p:txBody>
      </p:sp>
      <p:sp>
        <p:nvSpPr>
          <p:cNvPr id="1542" name="Google Shape;1542;p39"/>
          <p:cNvSpPr txBox="1"/>
          <p:nvPr>
            <p:ph idx="1" type="subTitle"/>
          </p:nvPr>
        </p:nvSpPr>
        <p:spPr>
          <a:xfrm>
            <a:off x="6130600" y="2974025"/>
            <a:ext cx="5581500" cy="717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2100"/>
              <a:buNone/>
            </a:pPr>
            <a:r>
              <a:rPr lang="en"/>
              <a:t>Do you have any questions?</a:t>
            </a:r>
            <a:endParaRPr/>
          </a:p>
        </p:txBody>
      </p:sp>
      <p:sp>
        <p:nvSpPr>
          <p:cNvPr id="1543" name="Google Shape;1543;p39"/>
          <p:cNvSpPr txBox="1"/>
          <p:nvPr>
            <p:ph idx="2" type="body"/>
          </p:nvPr>
        </p:nvSpPr>
        <p:spPr>
          <a:xfrm>
            <a:off x="6130600" y="3381625"/>
            <a:ext cx="5581500" cy="13416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1900"/>
              <a:buNone/>
            </a:pPr>
            <a:r>
              <a:rPr lang="en"/>
              <a:t>skibokate@gmail.com</a:t>
            </a:r>
            <a:endParaRPr/>
          </a:p>
          <a:p>
            <a:pPr indent="0" lvl="0" marL="0" rtl="0" algn="l">
              <a:lnSpc>
                <a:spcPct val="100000"/>
              </a:lnSpc>
              <a:spcBef>
                <a:spcPts val="0"/>
              </a:spcBef>
              <a:spcAft>
                <a:spcPts val="0"/>
              </a:spcAft>
              <a:buSzPts val="1900"/>
              <a:buNone/>
            </a:pPr>
            <a:r>
              <a:rPr lang="en"/>
              <a:t>github.com/kskibo</a:t>
            </a:r>
            <a:endParaRPr/>
          </a:p>
          <a:p>
            <a:pPr indent="0" lvl="0" marL="0" rtl="0" algn="l">
              <a:lnSpc>
                <a:spcPct val="100000"/>
              </a:lnSpc>
              <a:spcBef>
                <a:spcPts val="0"/>
              </a:spcBef>
              <a:spcAft>
                <a:spcPts val="0"/>
              </a:spcAft>
              <a:buSzPts val="1900"/>
              <a:buNone/>
            </a:pPr>
            <a:r>
              <a:t/>
            </a:r>
            <a:endParaRPr/>
          </a:p>
        </p:txBody>
      </p:sp>
      <p:grpSp>
        <p:nvGrpSpPr>
          <p:cNvPr id="1544" name="Google Shape;1544;p39"/>
          <p:cNvGrpSpPr/>
          <p:nvPr/>
        </p:nvGrpSpPr>
        <p:grpSpPr>
          <a:xfrm>
            <a:off x="2543876" y="2002210"/>
            <a:ext cx="1309099" cy="2528214"/>
            <a:chOff x="5067292" y="767095"/>
            <a:chExt cx="2805613" cy="5418376"/>
          </a:xfrm>
        </p:grpSpPr>
        <p:sp>
          <p:nvSpPr>
            <p:cNvPr id="1545" name="Google Shape;1545;p39"/>
            <p:cNvSpPr/>
            <p:nvPr/>
          </p:nvSpPr>
          <p:spPr>
            <a:xfrm>
              <a:off x="5067292" y="1667338"/>
              <a:ext cx="2803693" cy="4518133"/>
            </a:xfrm>
            <a:custGeom>
              <a:rect b="b" l="l" r="r" t="t"/>
              <a:pathLst>
                <a:path extrusionOk="0" h="1581149" w="981170">
                  <a:moveTo>
                    <a:pt x="981170" y="227267"/>
                  </a:moveTo>
                  <a:lnTo>
                    <a:pt x="981170" y="1506474"/>
                  </a:lnTo>
                  <a:cubicBezTo>
                    <a:pt x="981170" y="1547717"/>
                    <a:pt x="947737" y="1581150"/>
                    <a:pt x="906494" y="1581150"/>
                  </a:cubicBezTo>
                  <a:lnTo>
                    <a:pt x="74676" y="1581150"/>
                  </a:lnTo>
                  <a:cubicBezTo>
                    <a:pt x="33433" y="1581150"/>
                    <a:pt x="0" y="1547717"/>
                    <a:pt x="0" y="1506474"/>
                  </a:cubicBezTo>
                  <a:lnTo>
                    <a:pt x="0" y="226790"/>
                  </a:lnTo>
                  <a:cubicBezTo>
                    <a:pt x="0" y="203264"/>
                    <a:pt x="11144" y="181166"/>
                    <a:pt x="30099" y="167259"/>
                  </a:cubicBezTo>
                  <a:lnTo>
                    <a:pt x="121063" y="100298"/>
                  </a:lnTo>
                  <a:cubicBezTo>
                    <a:pt x="135255" y="89821"/>
                    <a:pt x="143637" y="73343"/>
                    <a:pt x="143637" y="55721"/>
                  </a:cubicBezTo>
                  <a:lnTo>
                    <a:pt x="143637" y="0"/>
                  </a:lnTo>
                  <a:lnTo>
                    <a:pt x="829437" y="0"/>
                  </a:lnTo>
                  <a:lnTo>
                    <a:pt x="829437" y="50292"/>
                  </a:lnTo>
                  <a:cubicBezTo>
                    <a:pt x="829437" y="67913"/>
                    <a:pt x="837819" y="84392"/>
                    <a:pt x="852011" y="94869"/>
                  </a:cubicBezTo>
                  <a:lnTo>
                    <a:pt x="950976" y="167735"/>
                  </a:lnTo>
                  <a:cubicBezTo>
                    <a:pt x="969931" y="181642"/>
                    <a:pt x="981170" y="203740"/>
                    <a:pt x="981170" y="227267"/>
                  </a:cubicBezTo>
                  <a:close/>
                </a:path>
              </a:pathLst>
            </a:custGeom>
            <a:solidFill>
              <a:srgbClr val="DFE9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39"/>
            <p:cNvSpPr/>
            <p:nvPr/>
          </p:nvSpPr>
          <p:spPr>
            <a:xfrm>
              <a:off x="5067292" y="2374871"/>
              <a:ext cx="2803422" cy="2803422"/>
            </a:xfrm>
            <a:custGeom>
              <a:rect b="b" l="l" r="r" t="t"/>
              <a:pathLst>
                <a:path extrusionOk="0" h="981075" w="981075">
                  <a:moveTo>
                    <a:pt x="0" y="0"/>
                  </a:moveTo>
                  <a:lnTo>
                    <a:pt x="981075" y="0"/>
                  </a:lnTo>
                  <a:lnTo>
                    <a:pt x="981075" y="981075"/>
                  </a:lnTo>
                  <a:lnTo>
                    <a:pt x="0" y="98107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39"/>
            <p:cNvSpPr/>
            <p:nvPr/>
          </p:nvSpPr>
          <p:spPr>
            <a:xfrm>
              <a:off x="5285350" y="768699"/>
              <a:ext cx="2367936" cy="1007052"/>
            </a:xfrm>
            <a:custGeom>
              <a:rect b="b" l="l" r="r" t="t"/>
              <a:pathLst>
                <a:path extrusionOk="0" h="352424" w="828674">
                  <a:moveTo>
                    <a:pt x="828675" y="321755"/>
                  </a:moveTo>
                  <a:lnTo>
                    <a:pt x="828675" y="344234"/>
                  </a:lnTo>
                  <a:cubicBezTo>
                    <a:pt x="828675" y="348806"/>
                    <a:pt x="824960" y="352425"/>
                    <a:pt x="820484" y="352425"/>
                  </a:cubicBezTo>
                  <a:lnTo>
                    <a:pt x="8191" y="352425"/>
                  </a:lnTo>
                  <a:cubicBezTo>
                    <a:pt x="3619" y="352425"/>
                    <a:pt x="0" y="348710"/>
                    <a:pt x="0" y="344234"/>
                  </a:cubicBezTo>
                  <a:lnTo>
                    <a:pt x="0" y="321755"/>
                  </a:lnTo>
                  <a:cubicBezTo>
                    <a:pt x="0" y="317659"/>
                    <a:pt x="3334" y="314325"/>
                    <a:pt x="7429" y="314325"/>
                  </a:cubicBezTo>
                  <a:lnTo>
                    <a:pt x="16383" y="314325"/>
                  </a:lnTo>
                  <a:cubicBezTo>
                    <a:pt x="20479" y="314325"/>
                    <a:pt x="23813" y="310991"/>
                    <a:pt x="23813" y="306896"/>
                  </a:cubicBezTo>
                  <a:lnTo>
                    <a:pt x="23813" y="24194"/>
                  </a:lnTo>
                  <a:cubicBezTo>
                    <a:pt x="23813" y="10858"/>
                    <a:pt x="34671" y="0"/>
                    <a:pt x="48006" y="0"/>
                  </a:cubicBezTo>
                  <a:lnTo>
                    <a:pt x="780764" y="0"/>
                  </a:lnTo>
                  <a:cubicBezTo>
                    <a:pt x="794099" y="0"/>
                    <a:pt x="804958" y="10858"/>
                    <a:pt x="804958" y="24194"/>
                  </a:cubicBezTo>
                  <a:lnTo>
                    <a:pt x="804958" y="306991"/>
                  </a:lnTo>
                  <a:cubicBezTo>
                    <a:pt x="804958" y="311087"/>
                    <a:pt x="808292" y="314420"/>
                    <a:pt x="812387" y="314420"/>
                  </a:cubicBezTo>
                  <a:lnTo>
                    <a:pt x="821341" y="314420"/>
                  </a:lnTo>
                  <a:cubicBezTo>
                    <a:pt x="825341" y="314325"/>
                    <a:pt x="828675" y="317659"/>
                    <a:pt x="828675" y="321755"/>
                  </a:cubicBezTo>
                  <a:close/>
                </a:path>
              </a:pathLst>
            </a:custGeom>
            <a:solidFill>
              <a:srgbClr val="DFE9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8" name="Google Shape;1548;p39"/>
            <p:cNvGrpSpPr/>
            <p:nvPr/>
          </p:nvGrpSpPr>
          <p:grpSpPr>
            <a:xfrm>
              <a:off x="5422093" y="850404"/>
              <a:ext cx="2107909" cy="724686"/>
              <a:chOff x="5730429" y="2511456"/>
              <a:chExt cx="737521" cy="253555"/>
            </a:xfrm>
          </p:grpSpPr>
          <p:grpSp>
            <p:nvGrpSpPr>
              <p:cNvPr id="1549" name="Google Shape;1549;p39"/>
              <p:cNvGrpSpPr/>
              <p:nvPr/>
            </p:nvGrpSpPr>
            <p:grpSpPr>
              <a:xfrm>
                <a:off x="5730429" y="2511456"/>
                <a:ext cx="14479" cy="253555"/>
                <a:chOff x="5730429" y="2511456"/>
                <a:chExt cx="14479" cy="253555"/>
              </a:xfrm>
            </p:grpSpPr>
            <p:sp>
              <p:nvSpPr>
                <p:cNvPr id="1550" name="Google Shape;1550;p39"/>
                <p:cNvSpPr/>
                <p:nvPr/>
              </p:nvSpPr>
              <p:spPr>
                <a:xfrm>
                  <a:off x="5735383"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39"/>
                <p:cNvSpPr/>
                <p:nvPr/>
              </p:nvSpPr>
              <p:spPr>
                <a:xfrm>
                  <a:off x="5730429" y="2511456"/>
                  <a:ext cx="9905" cy="253555"/>
                </a:xfrm>
                <a:custGeom>
                  <a:rect b="b" l="l" r="r" t="t"/>
                  <a:pathLst>
                    <a:path extrusionOk="0" h="253555" w="9905">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2" name="Google Shape;1552;p39"/>
              <p:cNvGrpSpPr/>
              <p:nvPr/>
            </p:nvGrpSpPr>
            <p:grpSpPr>
              <a:xfrm>
                <a:off x="5764815" y="2511456"/>
                <a:ext cx="14478" cy="253555"/>
                <a:chOff x="5764815" y="2511456"/>
                <a:chExt cx="14478" cy="253555"/>
              </a:xfrm>
            </p:grpSpPr>
            <p:sp>
              <p:nvSpPr>
                <p:cNvPr id="1553" name="Google Shape;1553;p39"/>
                <p:cNvSpPr/>
                <p:nvPr/>
              </p:nvSpPr>
              <p:spPr>
                <a:xfrm>
                  <a:off x="5769768"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39"/>
                <p:cNvSpPr/>
                <p:nvPr/>
              </p:nvSpPr>
              <p:spPr>
                <a:xfrm>
                  <a:off x="5764815"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5" name="Google Shape;1555;p39"/>
              <p:cNvGrpSpPr/>
              <p:nvPr/>
            </p:nvGrpSpPr>
            <p:grpSpPr>
              <a:xfrm>
                <a:off x="5799295" y="2511456"/>
                <a:ext cx="14478" cy="253555"/>
                <a:chOff x="5799295" y="2511456"/>
                <a:chExt cx="14478" cy="253555"/>
              </a:xfrm>
            </p:grpSpPr>
            <p:sp>
              <p:nvSpPr>
                <p:cNvPr id="1556" name="Google Shape;1556;p39"/>
                <p:cNvSpPr/>
                <p:nvPr/>
              </p:nvSpPr>
              <p:spPr>
                <a:xfrm>
                  <a:off x="5804248"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39"/>
                <p:cNvSpPr/>
                <p:nvPr/>
              </p:nvSpPr>
              <p:spPr>
                <a:xfrm>
                  <a:off x="5799295" y="2511456"/>
                  <a:ext cx="9905" cy="253555"/>
                </a:xfrm>
                <a:custGeom>
                  <a:rect b="b" l="l" r="r" t="t"/>
                  <a:pathLst>
                    <a:path extrusionOk="0" h="253555" w="9905">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8" name="Google Shape;1558;p39"/>
              <p:cNvGrpSpPr/>
              <p:nvPr/>
            </p:nvGrpSpPr>
            <p:grpSpPr>
              <a:xfrm>
                <a:off x="5833680" y="2511456"/>
                <a:ext cx="14479" cy="253555"/>
                <a:chOff x="5833680" y="2511456"/>
                <a:chExt cx="14479" cy="253555"/>
              </a:xfrm>
            </p:grpSpPr>
            <p:sp>
              <p:nvSpPr>
                <p:cNvPr id="1559" name="Google Shape;1559;p39"/>
                <p:cNvSpPr/>
                <p:nvPr/>
              </p:nvSpPr>
              <p:spPr>
                <a:xfrm>
                  <a:off x="5838634"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39"/>
                <p:cNvSpPr/>
                <p:nvPr/>
              </p:nvSpPr>
              <p:spPr>
                <a:xfrm>
                  <a:off x="5833680"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1" name="Google Shape;1561;p39"/>
              <p:cNvGrpSpPr/>
              <p:nvPr/>
            </p:nvGrpSpPr>
            <p:grpSpPr>
              <a:xfrm>
                <a:off x="5868161" y="2511456"/>
                <a:ext cx="14478" cy="253555"/>
                <a:chOff x="5868161" y="2511456"/>
                <a:chExt cx="14478" cy="253555"/>
              </a:xfrm>
            </p:grpSpPr>
            <p:sp>
              <p:nvSpPr>
                <p:cNvPr id="1562" name="Google Shape;1562;p39"/>
                <p:cNvSpPr/>
                <p:nvPr/>
              </p:nvSpPr>
              <p:spPr>
                <a:xfrm>
                  <a:off x="5873114"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39"/>
                <p:cNvSpPr/>
                <p:nvPr/>
              </p:nvSpPr>
              <p:spPr>
                <a:xfrm>
                  <a:off x="5868161" y="2511456"/>
                  <a:ext cx="9906" cy="253555"/>
                </a:xfrm>
                <a:custGeom>
                  <a:rect b="b" l="l" r="r" t="t"/>
                  <a:pathLst>
                    <a:path extrusionOk="0" h="253555" w="9906">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4" name="Google Shape;1564;p39"/>
              <p:cNvGrpSpPr/>
              <p:nvPr/>
            </p:nvGrpSpPr>
            <p:grpSpPr>
              <a:xfrm>
                <a:off x="5902546" y="2511456"/>
                <a:ext cx="14478" cy="253555"/>
                <a:chOff x="5902546" y="2511456"/>
                <a:chExt cx="14478" cy="253555"/>
              </a:xfrm>
            </p:grpSpPr>
            <p:sp>
              <p:nvSpPr>
                <p:cNvPr id="1565" name="Google Shape;1565;p39"/>
                <p:cNvSpPr/>
                <p:nvPr/>
              </p:nvSpPr>
              <p:spPr>
                <a:xfrm>
                  <a:off x="5907499"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39"/>
                <p:cNvSpPr/>
                <p:nvPr/>
              </p:nvSpPr>
              <p:spPr>
                <a:xfrm>
                  <a:off x="5902546"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7" name="Google Shape;1567;p39"/>
              <p:cNvGrpSpPr/>
              <p:nvPr/>
            </p:nvGrpSpPr>
            <p:grpSpPr>
              <a:xfrm>
                <a:off x="5937027" y="2511456"/>
                <a:ext cx="14478" cy="253555"/>
                <a:chOff x="5937027" y="2511456"/>
                <a:chExt cx="14478" cy="253555"/>
              </a:xfrm>
            </p:grpSpPr>
            <p:sp>
              <p:nvSpPr>
                <p:cNvPr id="1568" name="Google Shape;1568;p39"/>
                <p:cNvSpPr/>
                <p:nvPr/>
              </p:nvSpPr>
              <p:spPr>
                <a:xfrm>
                  <a:off x="5941980"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39"/>
                <p:cNvSpPr/>
                <p:nvPr/>
              </p:nvSpPr>
              <p:spPr>
                <a:xfrm>
                  <a:off x="5937027" y="2511456"/>
                  <a:ext cx="9905" cy="253555"/>
                </a:xfrm>
                <a:custGeom>
                  <a:rect b="b" l="l" r="r" t="t"/>
                  <a:pathLst>
                    <a:path extrusionOk="0" h="253555" w="9905">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0" name="Google Shape;1570;p39"/>
              <p:cNvGrpSpPr/>
              <p:nvPr/>
            </p:nvGrpSpPr>
            <p:grpSpPr>
              <a:xfrm>
                <a:off x="5971412" y="2511456"/>
                <a:ext cx="14478" cy="253555"/>
                <a:chOff x="5971412" y="2511456"/>
                <a:chExt cx="14478" cy="253555"/>
              </a:xfrm>
            </p:grpSpPr>
            <p:sp>
              <p:nvSpPr>
                <p:cNvPr id="1571" name="Google Shape;1571;p39"/>
                <p:cNvSpPr/>
                <p:nvPr/>
              </p:nvSpPr>
              <p:spPr>
                <a:xfrm>
                  <a:off x="5976365"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39"/>
                <p:cNvSpPr/>
                <p:nvPr/>
              </p:nvSpPr>
              <p:spPr>
                <a:xfrm>
                  <a:off x="5971412"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3" name="Google Shape;1573;p39"/>
              <p:cNvGrpSpPr/>
              <p:nvPr/>
            </p:nvGrpSpPr>
            <p:grpSpPr>
              <a:xfrm>
                <a:off x="6005893" y="2511456"/>
                <a:ext cx="14478" cy="253555"/>
                <a:chOff x="6005893" y="2511456"/>
                <a:chExt cx="14478" cy="253555"/>
              </a:xfrm>
            </p:grpSpPr>
            <p:sp>
              <p:nvSpPr>
                <p:cNvPr id="1574" name="Google Shape;1574;p39"/>
                <p:cNvSpPr/>
                <p:nvPr/>
              </p:nvSpPr>
              <p:spPr>
                <a:xfrm>
                  <a:off x="6010846"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39"/>
                <p:cNvSpPr/>
                <p:nvPr/>
              </p:nvSpPr>
              <p:spPr>
                <a:xfrm>
                  <a:off x="6005893" y="2511456"/>
                  <a:ext cx="9906" cy="253555"/>
                </a:xfrm>
                <a:custGeom>
                  <a:rect b="b" l="l" r="r" t="t"/>
                  <a:pathLst>
                    <a:path extrusionOk="0" h="253555" w="9906">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6" name="Google Shape;1576;p39"/>
              <p:cNvGrpSpPr/>
              <p:nvPr/>
            </p:nvGrpSpPr>
            <p:grpSpPr>
              <a:xfrm>
                <a:off x="6040278" y="2511456"/>
                <a:ext cx="14478" cy="253555"/>
                <a:chOff x="6040278" y="2511456"/>
                <a:chExt cx="14478" cy="253555"/>
              </a:xfrm>
            </p:grpSpPr>
            <p:sp>
              <p:nvSpPr>
                <p:cNvPr id="1577" name="Google Shape;1577;p39"/>
                <p:cNvSpPr/>
                <p:nvPr/>
              </p:nvSpPr>
              <p:spPr>
                <a:xfrm>
                  <a:off x="6045231"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39"/>
                <p:cNvSpPr/>
                <p:nvPr/>
              </p:nvSpPr>
              <p:spPr>
                <a:xfrm>
                  <a:off x="6040278" y="2511456"/>
                  <a:ext cx="10001" cy="253555"/>
                </a:xfrm>
                <a:custGeom>
                  <a:rect b="b" l="l" r="r" t="t"/>
                  <a:pathLst>
                    <a:path extrusionOk="0" h="253555" w="10001">
                      <a:moveTo>
                        <a:pt x="4953" y="253556"/>
                      </a:moveTo>
                      <a:cubicBezTo>
                        <a:pt x="2191" y="253556"/>
                        <a:pt x="0" y="248317"/>
                        <a:pt x="0" y="241840"/>
                      </a:cubicBezTo>
                      <a:lnTo>
                        <a:pt x="0" y="11716"/>
                      </a:lnTo>
                      <a:cubicBezTo>
                        <a:pt x="0" y="5239"/>
                        <a:pt x="2286" y="0"/>
                        <a:pt x="4953" y="0"/>
                      </a:cubicBezTo>
                      <a:cubicBezTo>
                        <a:pt x="7620" y="0"/>
                        <a:pt x="10001" y="5239"/>
                        <a:pt x="10001" y="11716"/>
                      </a:cubicBezTo>
                      <a:lnTo>
                        <a:pt x="10001"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9" name="Google Shape;1579;p39"/>
              <p:cNvGrpSpPr/>
              <p:nvPr/>
            </p:nvGrpSpPr>
            <p:grpSpPr>
              <a:xfrm>
                <a:off x="6074758" y="2511456"/>
                <a:ext cx="14478" cy="253555"/>
                <a:chOff x="6074758" y="2511456"/>
                <a:chExt cx="14478" cy="253555"/>
              </a:xfrm>
            </p:grpSpPr>
            <p:sp>
              <p:nvSpPr>
                <p:cNvPr id="1580" name="Google Shape;1580;p39"/>
                <p:cNvSpPr/>
                <p:nvPr/>
              </p:nvSpPr>
              <p:spPr>
                <a:xfrm>
                  <a:off x="6079711"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39"/>
                <p:cNvSpPr/>
                <p:nvPr/>
              </p:nvSpPr>
              <p:spPr>
                <a:xfrm>
                  <a:off x="6074758" y="2511456"/>
                  <a:ext cx="9906" cy="253555"/>
                </a:xfrm>
                <a:custGeom>
                  <a:rect b="b" l="l" r="r" t="t"/>
                  <a:pathLst>
                    <a:path extrusionOk="0" h="253555" w="9906">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2" name="Google Shape;1582;p39"/>
              <p:cNvGrpSpPr/>
              <p:nvPr/>
            </p:nvGrpSpPr>
            <p:grpSpPr>
              <a:xfrm>
                <a:off x="6109144" y="2511456"/>
                <a:ext cx="14478" cy="253555"/>
                <a:chOff x="6109144" y="2511456"/>
                <a:chExt cx="14478" cy="253555"/>
              </a:xfrm>
            </p:grpSpPr>
            <p:sp>
              <p:nvSpPr>
                <p:cNvPr id="1583" name="Google Shape;1583;p39"/>
                <p:cNvSpPr/>
                <p:nvPr/>
              </p:nvSpPr>
              <p:spPr>
                <a:xfrm>
                  <a:off x="6114097"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39"/>
                <p:cNvSpPr/>
                <p:nvPr/>
              </p:nvSpPr>
              <p:spPr>
                <a:xfrm>
                  <a:off x="6109144"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5" name="Google Shape;1585;p39"/>
              <p:cNvGrpSpPr/>
              <p:nvPr/>
            </p:nvGrpSpPr>
            <p:grpSpPr>
              <a:xfrm>
                <a:off x="6143624" y="2511456"/>
                <a:ext cx="14478" cy="253555"/>
                <a:chOff x="6143624" y="2511456"/>
                <a:chExt cx="14478" cy="253555"/>
              </a:xfrm>
            </p:grpSpPr>
            <p:sp>
              <p:nvSpPr>
                <p:cNvPr id="1586" name="Google Shape;1586;p39"/>
                <p:cNvSpPr/>
                <p:nvPr/>
              </p:nvSpPr>
              <p:spPr>
                <a:xfrm>
                  <a:off x="6148577"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39"/>
                <p:cNvSpPr/>
                <p:nvPr/>
              </p:nvSpPr>
              <p:spPr>
                <a:xfrm>
                  <a:off x="6143624" y="2511456"/>
                  <a:ext cx="9906" cy="253555"/>
                </a:xfrm>
                <a:custGeom>
                  <a:rect b="b" l="l" r="r" t="t"/>
                  <a:pathLst>
                    <a:path extrusionOk="0" h="253555" w="9906">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8" name="Google Shape;1588;p39"/>
              <p:cNvGrpSpPr/>
              <p:nvPr/>
            </p:nvGrpSpPr>
            <p:grpSpPr>
              <a:xfrm>
                <a:off x="6178009" y="2511456"/>
                <a:ext cx="14478" cy="253555"/>
                <a:chOff x="6178009" y="2511456"/>
                <a:chExt cx="14478" cy="253555"/>
              </a:xfrm>
            </p:grpSpPr>
            <p:sp>
              <p:nvSpPr>
                <p:cNvPr id="1589" name="Google Shape;1589;p39"/>
                <p:cNvSpPr/>
                <p:nvPr/>
              </p:nvSpPr>
              <p:spPr>
                <a:xfrm>
                  <a:off x="6182962"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39"/>
                <p:cNvSpPr/>
                <p:nvPr/>
              </p:nvSpPr>
              <p:spPr>
                <a:xfrm>
                  <a:off x="6178009"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1" name="Google Shape;1591;p39"/>
              <p:cNvGrpSpPr/>
              <p:nvPr/>
            </p:nvGrpSpPr>
            <p:grpSpPr>
              <a:xfrm>
                <a:off x="6212490" y="2511456"/>
                <a:ext cx="14478" cy="253555"/>
                <a:chOff x="6212490" y="2511456"/>
                <a:chExt cx="14478" cy="253555"/>
              </a:xfrm>
            </p:grpSpPr>
            <p:sp>
              <p:nvSpPr>
                <p:cNvPr id="1592" name="Google Shape;1592;p39"/>
                <p:cNvSpPr/>
                <p:nvPr/>
              </p:nvSpPr>
              <p:spPr>
                <a:xfrm>
                  <a:off x="6217443"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39"/>
                <p:cNvSpPr/>
                <p:nvPr/>
              </p:nvSpPr>
              <p:spPr>
                <a:xfrm>
                  <a:off x="6212490" y="2511456"/>
                  <a:ext cx="9905" cy="253555"/>
                </a:xfrm>
                <a:custGeom>
                  <a:rect b="b" l="l" r="r" t="t"/>
                  <a:pathLst>
                    <a:path extrusionOk="0" h="253555" w="9905">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4" name="Google Shape;1594;p39"/>
              <p:cNvGrpSpPr/>
              <p:nvPr/>
            </p:nvGrpSpPr>
            <p:grpSpPr>
              <a:xfrm>
                <a:off x="6246875" y="2511456"/>
                <a:ext cx="14478" cy="253555"/>
                <a:chOff x="6246875" y="2511456"/>
                <a:chExt cx="14478" cy="253555"/>
              </a:xfrm>
            </p:grpSpPr>
            <p:sp>
              <p:nvSpPr>
                <p:cNvPr id="1595" name="Google Shape;1595;p39"/>
                <p:cNvSpPr/>
                <p:nvPr/>
              </p:nvSpPr>
              <p:spPr>
                <a:xfrm>
                  <a:off x="6251828"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39"/>
                <p:cNvSpPr/>
                <p:nvPr/>
              </p:nvSpPr>
              <p:spPr>
                <a:xfrm>
                  <a:off x="6246875"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7" name="Google Shape;1597;p39"/>
              <p:cNvGrpSpPr/>
              <p:nvPr/>
            </p:nvGrpSpPr>
            <p:grpSpPr>
              <a:xfrm>
                <a:off x="6281355" y="2511456"/>
                <a:ext cx="14479" cy="253555"/>
                <a:chOff x="6281355" y="2511456"/>
                <a:chExt cx="14479" cy="253555"/>
              </a:xfrm>
            </p:grpSpPr>
            <p:sp>
              <p:nvSpPr>
                <p:cNvPr id="1598" name="Google Shape;1598;p39"/>
                <p:cNvSpPr/>
                <p:nvPr/>
              </p:nvSpPr>
              <p:spPr>
                <a:xfrm>
                  <a:off x="6286309"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39"/>
                <p:cNvSpPr/>
                <p:nvPr/>
              </p:nvSpPr>
              <p:spPr>
                <a:xfrm>
                  <a:off x="6281355" y="2511456"/>
                  <a:ext cx="9906" cy="253555"/>
                </a:xfrm>
                <a:custGeom>
                  <a:rect b="b" l="l" r="r" t="t"/>
                  <a:pathLst>
                    <a:path extrusionOk="0" h="253555" w="9906">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0" name="Google Shape;1600;p39"/>
              <p:cNvGrpSpPr/>
              <p:nvPr/>
            </p:nvGrpSpPr>
            <p:grpSpPr>
              <a:xfrm>
                <a:off x="6315741" y="2511456"/>
                <a:ext cx="14478" cy="253555"/>
                <a:chOff x="6315741" y="2511456"/>
                <a:chExt cx="14478" cy="253555"/>
              </a:xfrm>
            </p:grpSpPr>
            <p:sp>
              <p:nvSpPr>
                <p:cNvPr id="1601" name="Google Shape;1601;p39"/>
                <p:cNvSpPr/>
                <p:nvPr/>
              </p:nvSpPr>
              <p:spPr>
                <a:xfrm>
                  <a:off x="6320694"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39"/>
                <p:cNvSpPr/>
                <p:nvPr/>
              </p:nvSpPr>
              <p:spPr>
                <a:xfrm>
                  <a:off x="6315741"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3" name="Google Shape;1603;p39"/>
              <p:cNvGrpSpPr/>
              <p:nvPr/>
            </p:nvGrpSpPr>
            <p:grpSpPr>
              <a:xfrm>
                <a:off x="6350221" y="2511456"/>
                <a:ext cx="14478" cy="253555"/>
                <a:chOff x="6350221" y="2511456"/>
                <a:chExt cx="14478" cy="253555"/>
              </a:xfrm>
            </p:grpSpPr>
            <p:sp>
              <p:nvSpPr>
                <p:cNvPr id="1604" name="Google Shape;1604;p39"/>
                <p:cNvSpPr/>
                <p:nvPr/>
              </p:nvSpPr>
              <p:spPr>
                <a:xfrm>
                  <a:off x="6355174"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39"/>
                <p:cNvSpPr/>
                <p:nvPr/>
              </p:nvSpPr>
              <p:spPr>
                <a:xfrm>
                  <a:off x="6350221" y="2511456"/>
                  <a:ext cx="9906" cy="253555"/>
                </a:xfrm>
                <a:custGeom>
                  <a:rect b="b" l="l" r="r" t="t"/>
                  <a:pathLst>
                    <a:path extrusionOk="0" h="253555" w="9906">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6" name="Google Shape;1606;p39"/>
              <p:cNvGrpSpPr/>
              <p:nvPr/>
            </p:nvGrpSpPr>
            <p:grpSpPr>
              <a:xfrm>
                <a:off x="6384607" y="2511456"/>
                <a:ext cx="14478" cy="253555"/>
                <a:chOff x="6384607" y="2511456"/>
                <a:chExt cx="14478" cy="253555"/>
              </a:xfrm>
            </p:grpSpPr>
            <p:sp>
              <p:nvSpPr>
                <p:cNvPr id="1607" name="Google Shape;1607;p39"/>
                <p:cNvSpPr/>
                <p:nvPr/>
              </p:nvSpPr>
              <p:spPr>
                <a:xfrm>
                  <a:off x="6389560"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39"/>
                <p:cNvSpPr/>
                <p:nvPr/>
              </p:nvSpPr>
              <p:spPr>
                <a:xfrm>
                  <a:off x="6384607"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715"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9" name="Google Shape;1609;p39"/>
              <p:cNvGrpSpPr/>
              <p:nvPr/>
            </p:nvGrpSpPr>
            <p:grpSpPr>
              <a:xfrm>
                <a:off x="6419087" y="2511456"/>
                <a:ext cx="14478" cy="253555"/>
                <a:chOff x="6419087" y="2511456"/>
                <a:chExt cx="14478" cy="253555"/>
              </a:xfrm>
            </p:grpSpPr>
            <p:sp>
              <p:nvSpPr>
                <p:cNvPr id="1610" name="Google Shape;1610;p39"/>
                <p:cNvSpPr/>
                <p:nvPr/>
              </p:nvSpPr>
              <p:spPr>
                <a:xfrm>
                  <a:off x="6424040"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39"/>
                <p:cNvSpPr/>
                <p:nvPr/>
              </p:nvSpPr>
              <p:spPr>
                <a:xfrm>
                  <a:off x="6419087" y="2511456"/>
                  <a:ext cx="9906" cy="253555"/>
                </a:xfrm>
                <a:custGeom>
                  <a:rect b="b" l="l" r="r" t="t"/>
                  <a:pathLst>
                    <a:path extrusionOk="0" h="253555" w="9906">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9906"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2" name="Google Shape;1612;p39"/>
              <p:cNvGrpSpPr/>
              <p:nvPr/>
            </p:nvGrpSpPr>
            <p:grpSpPr>
              <a:xfrm>
                <a:off x="6453472" y="2511456"/>
                <a:ext cx="14478" cy="253555"/>
                <a:chOff x="6453472" y="2511456"/>
                <a:chExt cx="14478" cy="253555"/>
              </a:xfrm>
            </p:grpSpPr>
            <p:sp>
              <p:nvSpPr>
                <p:cNvPr id="1613" name="Google Shape;1613;p39"/>
                <p:cNvSpPr/>
                <p:nvPr/>
              </p:nvSpPr>
              <p:spPr>
                <a:xfrm>
                  <a:off x="6458425" y="2523172"/>
                  <a:ext cx="9525" cy="230123"/>
                </a:xfrm>
                <a:custGeom>
                  <a:rect b="b" l="l" r="r" t="t"/>
                  <a:pathLst>
                    <a:path extrusionOk="0" h="230123" w="9525">
                      <a:moveTo>
                        <a:pt x="0" y="0"/>
                      </a:moveTo>
                      <a:lnTo>
                        <a:pt x="0" y="230124"/>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39"/>
                <p:cNvSpPr/>
                <p:nvPr/>
              </p:nvSpPr>
              <p:spPr>
                <a:xfrm>
                  <a:off x="6453472" y="2511456"/>
                  <a:ext cx="9908" cy="253555"/>
                </a:xfrm>
                <a:custGeom>
                  <a:rect b="b" l="l" r="r" t="t"/>
                  <a:pathLst>
                    <a:path extrusionOk="0" h="253555" w="9908">
                      <a:moveTo>
                        <a:pt x="4953" y="253556"/>
                      </a:moveTo>
                      <a:cubicBezTo>
                        <a:pt x="2191" y="253556"/>
                        <a:pt x="0" y="248317"/>
                        <a:pt x="0" y="241840"/>
                      </a:cubicBezTo>
                      <a:lnTo>
                        <a:pt x="0" y="11716"/>
                      </a:lnTo>
                      <a:cubicBezTo>
                        <a:pt x="0" y="5239"/>
                        <a:pt x="2286" y="0"/>
                        <a:pt x="4953" y="0"/>
                      </a:cubicBezTo>
                      <a:cubicBezTo>
                        <a:pt x="7620" y="0"/>
                        <a:pt x="9906" y="5239"/>
                        <a:pt x="9906" y="11716"/>
                      </a:cubicBezTo>
                      <a:lnTo>
                        <a:pt x="9906" y="241840"/>
                      </a:lnTo>
                      <a:cubicBezTo>
                        <a:pt x="10001" y="248317"/>
                        <a:pt x="7715" y="253556"/>
                        <a:pt x="4953" y="253556"/>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615" name="Google Shape;1615;p39"/>
            <p:cNvSpPr/>
            <p:nvPr/>
          </p:nvSpPr>
          <p:spPr>
            <a:xfrm>
              <a:off x="5477819" y="1775960"/>
              <a:ext cx="1959673" cy="54435"/>
            </a:xfrm>
            <a:custGeom>
              <a:rect b="b" l="l" r="r" t="t"/>
              <a:pathLst>
                <a:path extrusionOk="0" h="19050" w="685800">
                  <a:moveTo>
                    <a:pt x="0" y="0"/>
                  </a:moveTo>
                  <a:lnTo>
                    <a:pt x="685800" y="0"/>
                  </a:lnTo>
                  <a:lnTo>
                    <a:pt x="685800" y="19050"/>
                  </a:lnTo>
                  <a:lnTo>
                    <a:pt x="0" y="19050"/>
                  </a:lnTo>
                  <a:close/>
                </a:path>
              </a:pathLst>
            </a:custGeom>
            <a:solidFill>
              <a:srgbClr val="BDBFC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39"/>
            <p:cNvSpPr/>
            <p:nvPr/>
          </p:nvSpPr>
          <p:spPr>
            <a:xfrm flipH="1">
              <a:off x="6527123" y="767095"/>
              <a:ext cx="1345782" cy="5417699"/>
            </a:xfrm>
            <a:custGeom>
              <a:rect b="b" l="l" r="r" t="t"/>
              <a:pathLst>
                <a:path extrusionOk="0" h="5417699" w="1345782">
                  <a:moveTo>
                    <a:pt x="355263" y="0"/>
                  </a:moveTo>
                  <a:lnTo>
                    <a:pt x="1290518" y="0"/>
                  </a:lnTo>
                  <a:cubicBezTo>
                    <a:pt x="1252406" y="0"/>
                    <a:pt x="1221373" y="31033"/>
                    <a:pt x="1221373" y="69149"/>
                  </a:cubicBezTo>
                  <a:lnTo>
                    <a:pt x="1221373" y="877134"/>
                  </a:lnTo>
                  <a:cubicBezTo>
                    <a:pt x="1221373" y="888838"/>
                    <a:pt x="1211844" y="898367"/>
                    <a:pt x="1200137" y="898367"/>
                  </a:cubicBezTo>
                  <a:lnTo>
                    <a:pt x="1174546" y="898367"/>
                  </a:lnTo>
                  <a:cubicBezTo>
                    <a:pt x="1162842" y="898367"/>
                    <a:pt x="1153313" y="907896"/>
                    <a:pt x="1153313" y="919603"/>
                  </a:cubicBezTo>
                  <a:lnTo>
                    <a:pt x="1153313" y="983849"/>
                  </a:lnTo>
                  <a:cubicBezTo>
                    <a:pt x="1153313" y="996642"/>
                    <a:pt x="1163657" y="1007260"/>
                    <a:pt x="1176724" y="1007260"/>
                  </a:cubicBezTo>
                  <a:lnTo>
                    <a:pt x="1345782" y="1007260"/>
                  </a:lnTo>
                  <a:lnTo>
                    <a:pt x="1345782" y="1057894"/>
                  </a:lnTo>
                  <a:cubicBezTo>
                    <a:pt x="1345782" y="1108260"/>
                    <a:pt x="1321825" y="1155355"/>
                    <a:pt x="1281263" y="1185299"/>
                  </a:cubicBezTo>
                  <a:lnTo>
                    <a:pt x="1021281" y="1376679"/>
                  </a:lnTo>
                  <a:cubicBezTo>
                    <a:pt x="967106" y="1416427"/>
                    <a:pt x="935255" y="1479585"/>
                    <a:pt x="935255" y="1546824"/>
                  </a:cubicBezTo>
                  <a:lnTo>
                    <a:pt x="935255" y="5204269"/>
                  </a:lnTo>
                  <a:cubicBezTo>
                    <a:pt x="935255" y="5322145"/>
                    <a:pt x="1030810" y="5417699"/>
                    <a:pt x="1148686" y="5417699"/>
                  </a:cubicBezTo>
                  <a:lnTo>
                    <a:pt x="213431" y="5417699"/>
                  </a:lnTo>
                  <a:cubicBezTo>
                    <a:pt x="95555" y="5417699"/>
                    <a:pt x="0" y="5322145"/>
                    <a:pt x="0" y="5204269"/>
                  </a:cubicBezTo>
                  <a:lnTo>
                    <a:pt x="0" y="1546824"/>
                  </a:lnTo>
                  <a:cubicBezTo>
                    <a:pt x="0" y="1479585"/>
                    <a:pt x="31851" y="1416427"/>
                    <a:pt x="86026" y="1376679"/>
                  </a:cubicBezTo>
                  <a:lnTo>
                    <a:pt x="346008" y="1185299"/>
                  </a:lnTo>
                  <a:cubicBezTo>
                    <a:pt x="386570" y="1155355"/>
                    <a:pt x="410527" y="1108260"/>
                    <a:pt x="410527" y="1057894"/>
                  </a:cubicBezTo>
                  <a:lnTo>
                    <a:pt x="410527" y="1007260"/>
                  </a:lnTo>
                  <a:lnTo>
                    <a:pt x="241469" y="1007260"/>
                  </a:lnTo>
                  <a:cubicBezTo>
                    <a:pt x="228402" y="1007260"/>
                    <a:pt x="218058" y="996642"/>
                    <a:pt x="218058" y="983849"/>
                  </a:cubicBezTo>
                  <a:lnTo>
                    <a:pt x="218058" y="919603"/>
                  </a:lnTo>
                  <a:cubicBezTo>
                    <a:pt x="218058" y="907896"/>
                    <a:pt x="227587" y="898367"/>
                    <a:pt x="239291" y="898367"/>
                  </a:cubicBezTo>
                  <a:lnTo>
                    <a:pt x="264882" y="898367"/>
                  </a:lnTo>
                  <a:cubicBezTo>
                    <a:pt x="276589" y="898367"/>
                    <a:pt x="286118" y="888838"/>
                    <a:pt x="286118" y="877134"/>
                  </a:cubicBezTo>
                  <a:lnTo>
                    <a:pt x="286118" y="69149"/>
                  </a:lnTo>
                  <a:cubicBezTo>
                    <a:pt x="286118" y="31033"/>
                    <a:pt x="317151" y="0"/>
                    <a:pt x="355263" y="0"/>
                  </a:cubicBezTo>
                  <a:close/>
                </a:path>
              </a:pathLst>
            </a:custGeom>
            <a:solidFill>
              <a:schemeClr val="dk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7" name="Google Shape;1617;p39"/>
          <p:cNvGrpSpPr/>
          <p:nvPr/>
        </p:nvGrpSpPr>
        <p:grpSpPr>
          <a:xfrm rot="-2527530">
            <a:off x="3039423" y="3110599"/>
            <a:ext cx="1857895" cy="1095420"/>
            <a:chOff x="6939816" y="-4816742"/>
            <a:chExt cx="15875100" cy="9360000"/>
          </a:xfrm>
        </p:grpSpPr>
        <p:sp>
          <p:nvSpPr>
            <p:cNvPr id="1618" name="Google Shape;1618;p39"/>
            <p:cNvSpPr/>
            <p:nvPr/>
          </p:nvSpPr>
          <p:spPr>
            <a:xfrm>
              <a:off x="6939816" y="-4816742"/>
              <a:ext cx="15875100" cy="9360000"/>
            </a:xfrm>
            <a:prstGeom prst="roundRect">
              <a:avLst>
                <a:gd fmla="val 9804" name="adj"/>
              </a:avLst>
            </a:prstGeom>
            <a:solidFill>
              <a:srgbClr val="CCCCCC"/>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1619" name="Google Shape;1619;p39"/>
            <p:cNvGrpSpPr/>
            <p:nvPr/>
          </p:nvGrpSpPr>
          <p:grpSpPr>
            <a:xfrm>
              <a:off x="8127334" y="-3984408"/>
              <a:ext cx="13500787" cy="7693813"/>
              <a:chOff x="7983853" y="-4026820"/>
              <a:chExt cx="13500787" cy="7693813"/>
            </a:xfrm>
          </p:grpSpPr>
          <p:grpSp>
            <p:nvGrpSpPr>
              <p:cNvPr id="1620" name="Google Shape;1620;p39"/>
              <p:cNvGrpSpPr/>
              <p:nvPr/>
            </p:nvGrpSpPr>
            <p:grpSpPr>
              <a:xfrm>
                <a:off x="7983853" y="-4026820"/>
                <a:ext cx="1461187" cy="7693813"/>
                <a:chOff x="7545703" y="-4320340"/>
                <a:chExt cx="1461187" cy="7693813"/>
              </a:xfrm>
            </p:grpSpPr>
            <p:grpSp>
              <p:nvGrpSpPr>
                <p:cNvPr id="1621" name="Google Shape;1621;p39"/>
                <p:cNvGrpSpPr/>
                <p:nvPr/>
              </p:nvGrpSpPr>
              <p:grpSpPr>
                <a:xfrm>
                  <a:off x="7545703" y="-4320340"/>
                  <a:ext cx="1461187" cy="3559963"/>
                  <a:chOff x="4661232" y="-202131"/>
                  <a:chExt cx="1461187" cy="3559963"/>
                </a:xfrm>
              </p:grpSpPr>
              <p:sp>
                <p:nvSpPr>
                  <p:cNvPr id="1622" name="Google Shape;1622;p39"/>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23" name="Google Shape;1623;p39"/>
                  <p:cNvGrpSpPr/>
                  <p:nvPr/>
                </p:nvGrpSpPr>
                <p:grpSpPr>
                  <a:xfrm>
                    <a:off x="4714945" y="-119184"/>
                    <a:ext cx="1352950" cy="3388774"/>
                    <a:chOff x="6000750" y="3189974"/>
                    <a:chExt cx="190500" cy="477151"/>
                  </a:xfrm>
                </p:grpSpPr>
                <p:sp>
                  <p:nvSpPr>
                    <p:cNvPr id="1624" name="Google Shape;1624;p39"/>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39"/>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39"/>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39"/>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628" name="Google Shape;1628;p39"/>
                <p:cNvGrpSpPr/>
                <p:nvPr/>
              </p:nvGrpSpPr>
              <p:grpSpPr>
                <a:xfrm>
                  <a:off x="7545703" y="-186490"/>
                  <a:ext cx="1461187" cy="3559963"/>
                  <a:chOff x="4661232" y="-202131"/>
                  <a:chExt cx="1461187" cy="3559963"/>
                </a:xfrm>
              </p:grpSpPr>
              <p:sp>
                <p:nvSpPr>
                  <p:cNvPr id="1629" name="Google Shape;1629;p39"/>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30" name="Google Shape;1630;p39"/>
                  <p:cNvGrpSpPr/>
                  <p:nvPr/>
                </p:nvGrpSpPr>
                <p:grpSpPr>
                  <a:xfrm>
                    <a:off x="4714945" y="-119184"/>
                    <a:ext cx="1352950" cy="3388774"/>
                    <a:chOff x="6000750" y="3189974"/>
                    <a:chExt cx="190500" cy="477151"/>
                  </a:xfrm>
                </p:grpSpPr>
                <p:sp>
                  <p:nvSpPr>
                    <p:cNvPr id="1631" name="Google Shape;1631;p39"/>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39"/>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39"/>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39"/>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635" name="Google Shape;1635;p39"/>
              <p:cNvGrpSpPr/>
              <p:nvPr/>
            </p:nvGrpSpPr>
            <p:grpSpPr>
              <a:xfrm>
                <a:off x="10993753" y="-4026820"/>
                <a:ext cx="1461187" cy="7693813"/>
                <a:chOff x="7545703" y="-4320340"/>
                <a:chExt cx="1461187" cy="7693813"/>
              </a:xfrm>
            </p:grpSpPr>
            <p:grpSp>
              <p:nvGrpSpPr>
                <p:cNvPr id="1636" name="Google Shape;1636;p39"/>
                <p:cNvGrpSpPr/>
                <p:nvPr/>
              </p:nvGrpSpPr>
              <p:grpSpPr>
                <a:xfrm>
                  <a:off x="7545703" y="-4320340"/>
                  <a:ext cx="1461187" cy="3559963"/>
                  <a:chOff x="4661232" y="-202131"/>
                  <a:chExt cx="1461187" cy="3559963"/>
                </a:xfrm>
              </p:grpSpPr>
              <p:sp>
                <p:nvSpPr>
                  <p:cNvPr id="1637" name="Google Shape;1637;p39"/>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38" name="Google Shape;1638;p39"/>
                  <p:cNvGrpSpPr/>
                  <p:nvPr/>
                </p:nvGrpSpPr>
                <p:grpSpPr>
                  <a:xfrm>
                    <a:off x="4714945" y="-119184"/>
                    <a:ext cx="1352950" cy="3388774"/>
                    <a:chOff x="6000750" y="3189974"/>
                    <a:chExt cx="190500" cy="477151"/>
                  </a:xfrm>
                </p:grpSpPr>
                <p:sp>
                  <p:nvSpPr>
                    <p:cNvPr id="1639" name="Google Shape;1639;p39"/>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39"/>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39"/>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39"/>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643" name="Google Shape;1643;p39"/>
                <p:cNvGrpSpPr/>
                <p:nvPr/>
              </p:nvGrpSpPr>
              <p:grpSpPr>
                <a:xfrm>
                  <a:off x="7545703" y="-186490"/>
                  <a:ext cx="1461187" cy="3559963"/>
                  <a:chOff x="4661232" y="-202131"/>
                  <a:chExt cx="1461187" cy="3559963"/>
                </a:xfrm>
              </p:grpSpPr>
              <p:sp>
                <p:nvSpPr>
                  <p:cNvPr id="1644" name="Google Shape;1644;p39"/>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45" name="Google Shape;1645;p39"/>
                  <p:cNvGrpSpPr/>
                  <p:nvPr/>
                </p:nvGrpSpPr>
                <p:grpSpPr>
                  <a:xfrm>
                    <a:off x="4714945" y="-119184"/>
                    <a:ext cx="1352950" cy="3388774"/>
                    <a:chOff x="6000750" y="3189974"/>
                    <a:chExt cx="190500" cy="477151"/>
                  </a:xfrm>
                </p:grpSpPr>
                <p:sp>
                  <p:nvSpPr>
                    <p:cNvPr id="1646" name="Google Shape;1646;p39"/>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39"/>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39"/>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39"/>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650" name="Google Shape;1650;p39"/>
              <p:cNvGrpSpPr/>
              <p:nvPr/>
            </p:nvGrpSpPr>
            <p:grpSpPr>
              <a:xfrm>
                <a:off x="14003653" y="-4026820"/>
                <a:ext cx="1461187" cy="7693813"/>
                <a:chOff x="7545703" y="-4320340"/>
                <a:chExt cx="1461187" cy="7693813"/>
              </a:xfrm>
            </p:grpSpPr>
            <p:grpSp>
              <p:nvGrpSpPr>
                <p:cNvPr id="1651" name="Google Shape;1651;p39"/>
                <p:cNvGrpSpPr/>
                <p:nvPr/>
              </p:nvGrpSpPr>
              <p:grpSpPr>
                <a:xfrm>
                  <a:off x="7545703" y="-4320340"/>
                  <a:ext cx="1461187" cy="3559963"/>
                  <a:chOff x="4661232" y="-202131"/>
                  <a:chExt cx="1461187" cy="3559963"/>
                </a:xfrm>
              </p:grpSpPr>
              <p:sp>
                <p:nvSpPr>
                  <p:cNvPr id="1652" name="Google Shape;1652;p39"/>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53" name="Google Shape;1653;p39"/>
                  <p:cNvGrpSpPr/>
                  <p:nvPr/>
                </p:nvGrpSpPr>
                <p:grpSpPr>
                  <a:xfrm>
                    <a:off x="4714945" y="-119184"/>
                    <a:ext cx="1352950" cy="3388774"/>
                    <a:chOff x="6000750" y="3189974"/>
                    <a:chExt cx="190500" cy="477151"/>
                  </a:xfrm>
                </p:grpSpPr>
                <p:sp>
                  <p:nvSpPr>
                    <p:cNvPr id="1654" name="Google Shape;1654;p39"/>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39"/>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39"/>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39"/>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658" name="Google Shape;1658;p39"/>
                <p:cNvGrpSpPr/>
                <p:nvPr/>
              </p:nvGrpSpPr>
              <p:grpSpPr>
                <a:xfrm>
                  <a:off x="7545703" y="-186490"/>
                  <a:ext cx="1461187" cy="3559963"/>
                  <a:chOff x="4661232" y="-202131"/>
                  <a:chExt cx="1461187" cy="3559963"/>
                </a:xfrm>
              </p:grpSpPr>
              <p:sp>
                <p:nvSpPr>
                  <p:cNvPr id="1659" name="Google Shape;1659;p39"/>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60" name="Google Shape;1660;p39"/>
                  <p:cNvGrpSpPr/>
                  <p:nvPr/>
                </p:nvGrpSpPr>
                <p:grpSpPr>
                  <a:xfrm>
                    <a:off x="4714945" y="-119184"/>
                    <a:ext cx="1352950" cy="3388774"/>
                    <a:chOff x="6000750" y="3189974"/>
                    <a:chExt cx="190500" cy="477151"/>
                  </a:xfrm>
                </p:grpSpPr>
                <p:sp>
                  <p:nvSpPr>
                    <p:cNvPr id="1661" name="Google Shape;1661;p39"/>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39"/>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39"/>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39"/>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665" name="Google Shape;1665;p39"/>
              <p:cNvGrpSpPr/>
              <p:nvPr/>
            </p:nvGrpSpPr>
            <p:grpSpPr>
              <a:xfrm>
                <a:off x="17013553" y="-4026820"/>
                <a:ext cx="1461187" cy="7693813"/>
                <a:chOff x="7545703" y="-4320340"/>
                <a:chExt cx="1461187" cy="7693813"/>
              </a:xfrm>
            </p:grpSpPr>
            <p:grpSp>
              <p:nvGrpSpPr>
                <p:cNvPr id="1666" name="Google Shape;1666;p39"/>
                <p:cNvGrpSpPr/>
                <p:nvPr/>
              </p:nvGrpSpPr>
              <p:grpSpPr>
                <a:xfrm>
                  <a:off x="7545703" y="-4320340"/>
                  <a:ext cx="1461187" cy="3559963"/>
                  <a:chOff x="4661232" y="-202131"/>
                  <a:chExt cx="1461187" cy="3559963"/>
                </a:xfrm>
              </p:grpSpPr>
              <p:sp>
                <p:nvSpPr>
                  <p:cNvPr id="1667" name="Google Shape;1667;p39"/>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68" name="Google Shape;1668;p39"/>
                  <p:cNvGrpSpPr/>
                  <p:nvPr/>
                </p:nvGrpSpPr>
                <p:grpSpPr>
                  <a:xfrm>
                    <a:off x="4714945" y="-119184"/>
                    <a:ext cx="1352950" cy="3388774"/>
                    <a:chOff x="6000750" y="3189974"/>
                    <a:chExt cx="190500" cy="477151"/>
                  </a:xfrm>
                </p:grpSpPr>
                <p:sp>
                  <p:nvSpPr>
                    <p:cNvPr id="1669" name="Google Shape;1669;p39"/>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39"/>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39"/>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39"/>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673" name="Google Shape;1673;p39"/>
                <p:cNvGrpSpPr/>
                <p:nvPr/>
              </p:nvGrpSpPr>
              <p:grpSpPr>
                <a:xfrm>
                  <a:off x="7545703" y="-186490"/>
                  <a:ext cx="1461187" cy="3559963"/>
                  <a:chOff x="4661232" y="-202131"/>
                  <a:chExt cx="1461187" cy="3559963"/>
                </a:xfrm>
              </p:grpSpPr>
              <p:sp>
                <p:nvSpPr>
                  <p:cNvPr id="1674" name="Google Shape;1674;p39"/>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75" name="Google Shape;1675;p39"/>
                  <p:cNvGrpSpPr/>
                  <p:nvPr/>
                </p:nvGrpSpPr>
                <p:grpSpPr>
                  <a:xfrm>
                    <a:off x="4714945" y="-119184"/>
                    <a:ext cx="1352950" cy="3388774"/>
                    <a:chOff x="6000750" y="3189974"/>
                    <a:chExt cx="190500" cy="477151"/>
                  </a:xfrm>
                </p:grpSpPr>
                <p:sp>
                  <p:nvSpPr>
                    <p:cNvPr id="1676" name="Google Shape;1676;p39"/>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39"/>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39"/>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39"/>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1680" name="Google Shape;1680;p39"/>
              <p:cNvGrpSpPr/>
              <p:nvPr/>
            </p:nvGrpSpPr>
            <p:grpSpPr>
              <a:xfrm>
                <a:off x="20023453" y="-4026820"/>
                <a:ext cx="1461187" cy="7693813"/>
                <a:chOff x="7545703" y="-4320340"/>
                <a:chExt cx="1461187" cy="7693813"/>
              </a:xfrm>
            </p:grpSpPr>
            <p:grpSp>
              <p:nvGrpSpPr>
                <p:cNvPr id="1681" name="Google Shape;1681;p39"/>
                <p:cNvGrpSpPr/>
                <p:nvPr/>
              </p:nvGrpSpPr>
              <p:grpSpPr>
                <a:xfrm>
                  <a:off x="7545703" y="-4320340"/>
                  <a:ext cx="1461187" cy="3559963"/>
                  <a:chOff x="4661232" y="-202131"/>
                  <a:chExt cx="1461187" cy="3559963"/>
                </a:xfrm>
              </p:grpSpPr>
              <p:sp>
                <p:nvSpPr>
                  <p:cNvPr id="1682" name="Google Shape;1682;p39"/>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83" name="Google Shape;1683;p39"/>
                  <p:cNvGrpSpPr/>
                  <p:nvPr/>
                </p:nvGrpSpPr>
                <p:grpSpPr>
                  <a:xfrm>
                    <a:off x="4714945" y="-119184"/>
                    <a:ext cx="1352950" cy="3388774"/>
                    <a:chOff x="6000750" y="3189974"/>
                    <a:chExt cx="190500" cy="477151"/>
                  </a:xfrm>
                </p:grpSpPr>
                <p:sp>
                  <p:nvSpPr>
                    <p:cNvPr id="1684" name="Google Shape;1684;p39"/>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39"/>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39"/>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39"/>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688" name="Google Shape;1688;p39"/>
                <p:cNvGrpSpPr/>
                <p:nvPr/>
              </p:nvGrpSpPr>
              <p:grpSpPr>
                <a:xfrm>
                  <a:off x="7545703" y="-186490"/>
                  <a:ext cx="1461187" cy="3559963"/>
                  <a:chOff x="4661232" y="-202131"/>
                  <a:chExt cx="1461187" cy="3559963"/>
                </a:xfrm>
              </p:grpSpPr>
              <p:sp>
                <p:nvSpPr>
                  <p:cNvPr id="1689" name="Google Shape;1689;p39"/>
                  <p:cNvSpPr/>
                  <p:nvPr/>
                </p:nvSpPr>
                <p:spPr>
                  <a:xfrm>
                    <a:off x="4661232" y="-202131"/>
                    <a:ext cx="1461187" cy="3559963"/>
                  </a:xfrm>
                  <a:custGeom>
                    <a:rect b="b" l="l" r="r" t="t"/>
                    <a:pathLst>
                      <a:path extrusionOk="0" h="3382388" w="1352951">
                        <a:moveTo>
                          <a:pt x="676476" y="0"/>
                        </a:moveTo>
                        <a:cubicBezTo>
                          <a:pt x="862508" y="0"/>
                          <a:pt x="1031624" y="75766"/>
                          <a:pt x="1154071" y="198888"/>
                        </a:cubicBezTo>
                        <a:cubicBezTo>
                          <a:pt x="1277186" y="321329"/>
                          <a:pt x="1352951" y="490445"/>
                          <a:pt x="1352951" y="676478"/>
                        </a:cubicBezTo>
                        <a:lnTo>
                          <a:pt x="1352951" y="1691194"/>
                        </a:lnTo>
                        <a:lnTo>
                          <a:pt x="1352951" y="2705911"/>
                        </a:lnTo>
                        <a:cubicBezTo>
                          <a:pt x="1352951" y="3077977"/>
                          <a:pt x="1048541" y="3382388"/>
                          <a:pt x="676476" y="3382388"/>
                        </a:cubicBezTo>
                        <a:cubicBezTo>
                          <a:pt x="304418" y="3382388"/>
                          <a:pt x="0" y="3077977"/>
                          <a:pt x="0" y="2705911"/>
                        </a:cubicBezTo>
                        <a:lnTo>
                          <a:pt x="0" y="1691194"/>
                        </a:lnTo>
                        <a:lnTo>
                          <a:pt x="0" y="676478"/>
                        </a:lnTo>
                        <a:cubicBezTo>
                          <a:pt x="0" y="304419"/>
                          <a:pt x="304418" y="0"/>
                          <a:pt x="676476" y="0"/>
                        </a:cubicBezTo>
                        <a:close/>
                      </a:path>
                    </a:pathLst>
                  </a:custGeom>
                  <a:solidFill>
                    <a:srgbClr val="D8D8D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90" name="Google Shape;1690;p39"/>
                  <p:cNvGrpSpPr/>
                  <p:nvPr/>
                </p:nvGrpSpPr>
                <p:grpSpPr>
                  <a:xfrm>
                    <a:off x="4714945" y="-119184"/>
                    <a:ext cx="1352950" cy="3388774"/>
                    <a:chOff x="6000750" y="3189974"/>
                    <a:chExt cx="190500" cy="477151"/>
                  </a:xfrm>
                </p:grpSpPr>
                <p:sp>
                  <p:nvSpPr>
                    <p:cNvPr id="1691" name="Google Shape;1691;p39"/>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39"/>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39"/>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09"/>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39"/>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0"/>
                      </a:schemeClr>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grpSp>
        <p:nvGrpSpPr>
          <p:cNvPr id="1695" name="Google Shape;1695;p39"/>
          <p:cNvGrpSpPr/>
          <p:nvPr/>
        </p:nvGrpSpPr>
        <p:grpSpPr>
          <a:xfrm>
            <a:off x="4210929" y="3077972"/>
            <a:ext cx="813801" cy="1505950"/>
            <a:chOff x="397406" y="5005156"/>
            <a:chExt cx="813801" cy="1505950"/>
          </a:xfrm>
        </p:grpSpPr>
        <p:grpSp>
          <p:nvGrpSpPr>
            <p:cNvPr id="1696" name="Google Shape;1696;p39"/>
            <p:cNvGrpSpPr/>
            <p:nvPr/>
          </p:nvGrpSpPr>
          <p:grpSpPr>
            <a:xfrm>
              <a:off x="397406" y="5005156"/>
              <a:ext cx="813801" cy="1505950"/>
              <a:chOff x="407985" y="1459626"/>
              <a:chExt cx="2729961" cy="5051828"/>
            </a:xfrm>
          </p:grpSpPr>
          <p:sp>
            <p:nvSpPr>
              <p:cNvPr id="1697" name="Google Shape;1697;p39"/>
              <p:cNvSpPr/>
              <p:nvPr/>
            </p:nvSpPr>
            <p:spPr>
              <a:xfrm>
                <a:off x="616889" y="2569895"/>
                <a:ext cx="2304419" cy="3937318"/>
              </a:xfrm>
              <a:custGeom>
                <a:rect b="b" l="l" r="r" t="t"/>
                <a:pathLst>
                  <a:path extrusionOk="0" h="1278350" w="748188">
                    <a:moveTo>
                      <a:pt x="0" y="0"/>
                    </a:moveTo>
                    <a:lnTo>
                      <a:pt x="748189" y="0"/>
                    </a:lnTo>
                    <a:lnTo>
                      <a:pt x="748189" y="1278350"/>
                    </a:lnTo>
                    <a:lnTo>
                      <a:pt x="0" y="127835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39"/>
              <p:cNvSpPr/>
              <p:nvPr/>
            </p:nvSpPr>
            <p:spPr>
              <a:xfrm>
                <a:off x="411847" y="1459626"/>
                <a:ext cx="2714552" cy="1102776"/>
              </a:xfrm>
              <a:custGeom>
                <a:rect b="b" l="l" r="r" t="t"/>
                <a:pathLst>
                  <a:path extrusionOk="0" h="358044" w="881348">
                    <a:moveTo>
                      <a:pt x="881348" y="282131"/>
                    </a:moveTo>
                    <a:lnTo>
                      <a:pt x="881348" y="358045"/>
                    </a:lnTo>
                    <a:lnTo>
                      <a:pt x="0" y="358045"/>
                    </a:lnTo>
                    <a:lnTo>
                      <a:pt x="0" y="282131"/>
                    </a:lnTo>
                    <a:lnTo>
                      <a:pt x="32099" y="282131"/>
                    </a:lnTo>
                    <a:lnTo>
                      <a:pt x="32099" y="108490"/>
                    </a:lnTo>
                    <a:lnTo>
                      <a:pt x="73438" y="108490"/>
                    </a:lnTo>
                    <a:lnTo>
                      <a:pt x="73438" y="0"/>
                    </a:lnTo>
                    <a:lnTo>
                      <a:pt x="807911" y="0"/>
                    </a:lnTo>
                    <a:lnTo>
                      <a:pt x="807911" y="108490"/>
                    </a:lnTo>
                    <a:lnTo>
                      <a:pt x="849154" y="108490"/>
                    </a:lnTo>
                    <a:lnTo>
                      <a:pt x="849154" y="282131"/>
                    </a:lnTo>
                    <a:close/>
                  </a:path>
                </a:pathLst>
              </a:custGeom>
              <a:solidFill>
                <a:srgbClr val="F5F5F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99" name="Google Shape;1699;p39"/>
              <p:cNvGrpSpPr/>
              <p:nvPr/>
            </p:nvGrpSpPr>
            <p:grpSpPr>
              <a:xfrm>
                <a:off x="579193" y="1526435"/>
                <a:ext cx="2378917" cy="768526"/>
                <a:chOff x="5700807" y="2631566"/>
                <a:chExt cx="772476" cy="249554"/>
              </a:xfrm>
            </p:grpSpPr>
            <p:grpSp>
              <p:nvGrpSpPr>
                <p:cNvPr id="1700" name="Google Shape;1700;p39"/>
                <p:cNvGrpSpPr/>
                <p:nvPr/>
              </p:nvGrpSpPr>
              <p:grpSpPr>
                <a:xfrm>
                  <a:off x="5700807" y="2735960"/>
                  <a:ext cx="22097" cy="145160"/>
                  <a:chOff x="5700807" y="2735960"/>
                  <a:chExt cx="22097" cy="145160"/>
                </a:xfrm>
              </p:grpSpPr>
              <p:sp>
                <p:nvSpPr>
                  <p:cNvPr id="1701" name="Google Shape;1701;p39"/>
                  <p:cNvSpPr/>
                  <p:nvPr/>
                </p:nvSpPr>
                <p:spPr>
                  <a:xfrm>
                    <a:off x="5711856"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39"/>
                  <p:cNvSpPr/>
                  <p:nvPr/>
                </p:nvSpPr>
                <p:spPr>
                  <a:xfrm>
                    <a:off x="5700807"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03" name="Google Shape;1703;p39"/>
                <p:cNvGrpSpPr/>
                <p:nvPr/>
              </p:nvGrpSpPr>
              <p:grpSpPr>
                <a:xfrm>
                  <a:off x="5744908" y="2735960"/>
                  <a:ext cx="22097" cy="145160"/>
                  <a:chOff x="5744908" y="2735960"/>
                  <a:chExt cx="22097" cy="145160"/>
                </a:xfrm>
              </p:grpSpPr>
              <p:sp>
                <p:nvSpPr>
                  <p:cNvPr id="1704" name="Google Shape;1704;p39"/>
                  <p:cNvSpPr/>
                  <p:nvPr/>
                </p:nvSpPr>
                <p:spPr>
                  <a:xfrm>
                    <a:off x="5755957"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39"/>
                  <p:cNvSpPr/>
                  <p:nvPr/>
                </p:nvSpPr>
                <p:spPr>
                  <a:xfrm>
                    <a:off x="5744908"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06" name="Google Shape;1706;p39"/>
                <p:cNvGrpSpPr/>
                <p:nvPr/>
              </p:nvGrpSpPr>
              <p:grpSpPr>
                <a:xfrm>
                  <a:off x="5789103" y="2735960"/>
                  <a:ext cx="22098" cy="145160"/>
                  <a:chOff x="5789103" y="2735960"/>
                  <a:chExt cx="22098" cy="145160"/>
                </a:xfrm>
              </p:grpSpPr>
              <p:sp>
                <p:nvSpPr>
                  <p:cNvPr id="1707" name="Google Shape;1707;p39"/>
                  <p:cNvSpPr/>
                  <p:nvPr/>
                </p:nvSpPr>
                <p:spPr>
                  <a:xfrm>
                    <a:off x="5800153"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39"/>
                  <p:cNvSpPr/>
                  <p:nvPr/>
                </p:nvSpPr>
                <p:spPr>
                  <a:xfrm>
                    <a:off x="5789103" y="2735960"/>
                    <a:ext cx="22098" cy="145160"/>
                  </a:xfrm>
                  <a:custGeom>
                    <a:rect b="b" l="l" r="r" t="t"/>
                    <a:pathLst>
                      <a:path extrusionOk="0" h="145160" w="22098">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09" name="Google Shape;1709;p39"/>
                <p:cNvGrpSpPr/>
                <p:nvPr/>
              </p:nvGrpSpPr>
              <p:grpSpPr>
                <a:xfrm>
                  <a:off x="5833204" y="2735960"/>
                  <a:ext cx="22097" cy="145160"/>
                  <a:chOff x="5833204" y="2735960"/>
                  <a:chExt cx="22097" cy="145160"/>
                </a:xfrm>
              </p:grpSpPr>
              <p:sp>
                <p:nvSpPr>
                  <p:cNvPr id="1710" name="Google Shape;1710;p39"/>
                  <p:cNvSpPr/>
                  <p:nvPr/>
                </p:nvSpPr>
                <p:spPr>
                  <a:xfrm>
                    <a:off x="5844253"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39"/>
                  <p:cNvSpPr/>
                  <p:nvPr/>
                </p:nvSpPr>
                <p:spPr>
                  <a:xfrm>
                    <a:off x="5833204"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2" name="Google Shape;1712;p39"/>
                <p:cNvGrpSpPr/>
                <p:nvPr/>
              </p:nvGrpSpPr>
              <p:grpSpPr>
                <a:xfrm>
                  <a:off x="5877400" y="2735960"/>
                  <a:ext cx="22098" cy="145160"/>
                  <a:chOff x="5877400" y="2735960"/>
                  <a:chExt cx="22098" cy="145160"/>
                </a:xfrm>
              </p:grpSpPr>
              <p:sp>
                <p:nvSpPr>
                  <p:cNvPr id="1713" name="Google Shape;1713;p39"/>
                  <p:cNvSpPr/>
                  <p:nvPr/>
                </p:nvSpPr>
                <p:spPr>
                  <a:xfrm>
                    <a:off x="5888449"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39"/>
                  <p:cNvSpPr/>
                  <p:nvPr/>
                </p:nvSpPr>
                <p:spPr>
                  <a:xfrm>
                    <a:off x="5877400" y="2735960"/>
                    <a:ext cx="22098" cy="145160"/>
                  </a:xfrm>
                  <a:custGeom>
                    <a:rect b="b" l="l" r="r" t="t"/>
                    <a:pathLst>
                      <a:path extrusionOk="0" h="145160" w="22098">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5" name="Google Shape;1715;p39"/>
                <p:cNvGrpSpPr/>
                <p:nvPr/>
              </p:nvGrpSpPr>
              <p:grpSpPr>
                <a:xfrm>
                  <a:off x="5921501" y="2735960"/>
                  <a:ext cx="22097" cy="145160"/>
                  <a:chOff x="5921501" y="2735960"/>
                  <a:chExt cx="22097" cy="145160"/>
                </a:xfrm>
              </p:grpSpPr>
              <p:sp>
                <p:nvSpPr>
                  <p:cNvPr id="1716" name="Google Shape;1716;p39"/>
                  <p:cNvSpPr/>
                  <p:nvPr/>
                </p:nvSpPr>
                <p:spPr>
                  <a:xfrm>
                    <a:off x="5932550"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39"/>
                  <p:cNvSpPr/>
                  <p:nvPr/>
                </p:nvSpPr>
                <p:spPr>
                  <a:xfrm>
                    <a:off x="5921501"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8" name="Google Shape;1718;p39"/>
                <p:cNvGrpSpPr/>
                <p:nvPr/>
              </p:nvGrpSpPr>
              <p:grpSpPr>
                <a:xfrm>
                  <a:off x="5965697" y="2735960"/>
                  <a:ext cx="22097" cy="145160"/>
                  <a:chOff x="5965697" y="2735960"/>
                  <a:chExt cx="22097" cy="145160"/>
                </a:xfrm>
              </p:grpSpPr>
              <p:sp>
                <p:nvSpPr>
                  <p:cNvPr id="1719" name="Google Shape;1719;p39"/>
                  <p:cNvSpPr/>
                  <p:nvPr/>
                </p:nvSpPr>
                <p:spPr>
                  <a:xfrm>
                    <a:off x="5976746"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39"/>
                  <p:cNvSpPr/>
                  <p:nvPr/>
                </p:nvSpPr>
                <p:spPr>
                  <a:xfrm>
                    <a:off x="5965697"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21" name="Google Shape;1721;p39"/>
                <p:cNvGrpSpPr/>
                <p:nvPr/>
              </p:nvGrpSpPr>
              <p:grpSpPr>
                <a:xfrm>
                  <a:off x="6009798" y="2735960"/>
                  <a:ext cx="22097" cy="145160"/>
                  <a:chOff x="6009798" y="2735960"/>
                  <a:chExt cx="22097" cy="145160"/>
                </a:xfrm>
              </p:grpSpPr>
              <p:sp>
                <p:nvSpPr>
                  <p:cNvPr id="1722" name="Google Shape;1722;p39"/>
                  <p:cNvSpPr/>
                  <p:nvPr/>
                </p:nvSpPr>
                <p:spPr>
                  <a:xfrm>
                    <a:off x="6020847"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39"/>
                  <p:cNvSpPr/>
                  <p:nvPr/>
                </p:nvSpPr>
                <p:spPr>
                  <a:xfrm>
                    <a:off x="6009798"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24" name="Google Shape;1724;p39"/>
                <p:cNvGrpSpPr/>
                <p:nvPr/>
              </p:nvGrpSpPr>
              <p:grpSpPr>
                <a:xfrm>
                  <a:off x="6053994" y="2735960"/>
                  <a:ext cx="22097" cy="145160"/>
                  <a:chOff x="6053994" y="2735960"/>
                  <a:chExt cx="22097" cy="145160"/>
                </a:xfrm>
              </p:grpSpPr>
              <p:sp>
                <p:nvSpPr>
                  <p:cNvPr id="1725" name="Google Shape;1725;p39"/>
                  <p:cNvSpPr/>
                  <p:nvPr/>
                </p:nvSpPr>
                <p:spPr>
                  <a:xfrm>
                    <a:off x="6065043"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39"/>
                  <p:cNvSpPr/>
                  <p:nvPr/>
                </p:nvSpPr>
                <p:spPr>
                  <a:xfrm>
                    <a:off x="6053994"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03"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27" name="Google Shape;1727;p39"/>
                <p:cNvGrpSpPr/>
                <p:nvPr/>
              </p:nvGrpSpPr>
              <p:grpSpPr>
                <a:xfrm>
                  <a:off x="6098095" y="2735960"/>
                  <a:ext cx="22097" cy="145160"/>
                  <a:chOff x="6098095" y="2735960"/>
                  <a:chExt cx="22097" cy="145160"/>
                </a:xfrm>
              </p:grpSpPr>
              <p:sp>
                <p:nvSpPr>
                  <p:cNvPr id="1728" name="Google Shape;1728;p39"/>
                  <p:cNvSpPr/>
                  <p:nvPr/>
                </p:nvSpPr>
                <p:spPr>
                  <a:xfrm>
                    <a:off x="6109144"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39"/>
                  <p:cNvSpPr/>
                  <p:nvPr/>
                </p:nvSpPr>
                <p:spPr>
                  <a:xfrm>
                    <a:off x="6098095"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0" name="Google Shape;1730;p39"/>
                <p:cNvGrpSpPr/>
                <p:nvPr/>
              </p:nvGrpSpPr>
              <p:grpSpPr>
                <a:xfrm>
                  <a:off x="6142195" y="2735960"/>
                  <a:ext cx="22097" cy="145160"/>
                  <a:chOff x="6142195" y="2735960"/>
                  <a:chExt cx="22097" cy="145160"/>
                </a:xfrm>
              </p:grpSpPr>
              <p:sp>
                <p:nvSpPr>
                  <p:cNvPr id="1731" name="Google Shape;1731;p39"/>
                  <p:cNvSpPr/>
                  <p:nvPr/>
                </p:nvSpPr>
                <p:spPr>
                  <a:xfrm>
                    <a:off x="6153244"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39"/>
                  <p:cNvSpPr/>
                  <p:nvPr/>
                </p:nvSpPr>
                <p:spPr>
                  <a:xfrm>
                    <a:off x="6142195"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3" name="Google Shape;1733;p39"/>
                <p:cNvGrpSpPr/>
                <p:nvPr/>
              </p:nvGrpSpPr>
              <p:grpSpPr>
                <a:xfrm>
                  <a:off x="6186391" y="2735960"/>
                  <a:ext cx="22097" cy="145160"/>
                  <a:chOff x="6186391" y="2735960"/>
                  <a:chExt cx="22097" cy="145160"/>
                </a:xfrm>
              </p:grpSpPr>
              <p:sp>
                <p:nvSpPr>
                  <p:cNvPr id="1734" name="Google Shape;1734;p39"/>
                  <p:cNvSpPr/>
                  <p:nvPr/>
                </p:nvSpPr>
                <p:spPr>
                  <a:xfrm>
                    <a:off x="6197440"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39"/>
                  <p:cNvSpPr/>
                  <p:nvPr/>
                </p:nvSpPr>
                <p:spPr>
                  <a:xfrm>
                    <a:off x="6186391"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6" name="Google Shape;1736;p39"/>
                <p:cNvGrpSpPr/>
                <p:nvPr/>
              </p:nvGrpSpPr>
              <p:grpSpPr>
                <a:xfrm>
                  <a:off x="6230492" y="2735960"/>
                  <a:ext cx="22097" cy="145160"/>
                  <a:chOff x="6230492" y="2735960"/>
                  <a:chExt cx="22097" cy="145160"/>
                </a:xfrm>
              </p:grpSpPr>
              <p:sp>
                <p:nvSpPr>
                  <p:cNvPr id="1737" name="Google Shape;1737;p39"/>
                  <p:cNvSpPr/>
                  <p:nvPr/>
                </p:nvSpPr>
                <p:spPr>
                  <a:xfrm>
                    <a:off x="6241541"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39"/>
                  <p:cNvSpPr/>
                  <p:nvPr/>
                </p:nvSpPr>
                <p:spPr>
                  <a:xfrm>
                    <a:off x="6230492"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9" name="Google Shape;1739;p39"/>
                <p:cNvGrpSpPr/>
                <p:nvPr/>
              </p:nvGrpSpPr>
              <p:grpSpPr>
                <a:xfrm>
                  <a:off x="6274688" y="2735960"/>
                  <a:ext cx="22097" cy="145160"/>
                  <a:chOff x="6274688" y="2735960"/>
                  <a:chExt cx="22097" cy="145160"/>
                </a:xfrm>
              </p:grpSpPr>
              <p:sp>
                <p:nvSpPr>
                  <p:cNvPr id="1740" name="Google Shape;1740;p39"/>
                  <p:cNvSpPr/>
                  <p:nvPr/>
                </p:nvSpPr>
                <p:spPr>
                  <a:xfrm>
                    <a:off x="6285737"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39"/>
                  <p:cNvSpPr/>
                  <p:nvPr/>
                </p:nvSpPr>
                <p:spPr>
                  <a:xfrm>
                    <a:off x="6274688"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2" name="Google Shape;1742;p39"/>
                <p:cNvGrpSpPr/>
                <p:nvPr/>
              </p:nvGrpSpPr>
              <p:grpSpPr>
                <a:xfrm>
                  <a:off x="6318789" y="2735960"/>
                  <a:ext cx="22097" cy="145160"/>
                  <a:chOff x="6318789" y="2735960"/>
                  <a:chExt cx="22097" cy="145160"/>
                </a:xfrm>
              </p:grpSpPr>
              <p:sp>
                <p:nvSpPr>
                  <p:cNvPr id="1743" name="Google Shape;1743;p39"/>
                  <p:cNvSpPr/>
                  <p:nvPr/>
                </p:nvSpPr>
                <p:spPr>
                  <a:xfrm>
                    <a:off x="6329838"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39"/>
                  <p:cNvSpPr/>
                  <p:nvPr/>
                </p:nvSpPr>
                <p:spPr>
                  <a:xfrm>
                    <a:off x="6318789"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5" name="Google Shape;1745;p39"/>
                <p:cNvGrpSpPr/>
                <p:nvPr/>
              </p:nvGrpSpPr>
              <p:grpSpPr>
                <a:xfrm>
                  <a:off x="6362985" y="2735960"/>
                  <a:ext cx="22097" cy="145160"/>
                  <a:chOff x="6362985" y="2735960"/>
                  <a:chExt cx="22097" cy="145160"/>
                </a:xfrm>
              </p:grpSpPr>
              <p:sp>
                <p:nvSpPr>
                  <p:cNvPr id="1746" name="Google Shape;1746;p39"/>
                  <p:cNvSpPr/>
                  <p:nvPr/>
                </p:nvSpPr>
                <p:spPr>
                  <a:xfrm>
                    <a:off x="6374034"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39"/>
                  <p:cNvSpPr/>
                  <p:nvPr/>
                </p:nvSpPr>
                <p:spPr>
                  <a:xfrm>
                    <a:off x="6362985"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03"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8" name="Google Shape;1748;p39"/>
                <p:cNvGrpSpPr/>
                <p:nvPr/>
              </p:nvGrpSpPr>
              <p:grpSpPr>
                <a:xfrm>
                  <a:off x="6407086" y="2735960"/>
                  <a:ext cx="22097" cy="145160"/>
                  <a:chOff x="6407086" y="2735960"/>
                  <a:chExt cx="22097" cy="145160"/>
                </a:xfrm>
              </p:grpSpPr>
              <p:sp>
                <p:nvSpPr>
                  <p:cNvPr id="1749" name="Google Shape;1749;p39"/>
                  <p:cNvSpPr/>
                  <p:nvPr/>
                </p:nvSpPr>
                <p:spPr>
                  <a:xfrm>
                    <a:off x="6418135"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39"/>
                  <p:cNvSpPr/>
                  <p:nvPr/>
                </p:nvSpPr>
                <p:spPr>
                  <a:xfrm>
                    <a:off x="6407086"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1" name="Google Shape;1751;p39"/>
                <p:cNvGrpSpPr/>
                <p:nvPr/>
              </p:nvGrpSpPr>
              <p:grpSpPr>
                <a:xfrm>
                  <a:off x="6451186" y="2735960"/>
                  <a:ext cx="22097" cy="145160"/>
                  <a:chOff x="6451186" y="2735960"/>
                  <a:chExt cx="22097" cy="145160"/>
                </a:xfrm>
              </p:grpSpPr>
              <p:sp>
                <p:nvSpPr>
                  <p:cNvPr id="1752" name="Google Shape;1752;p39"/>
                  <p:cNvSpPr/>
                  <p:nvPr/>
                </p:nvSpPr>
                <p:spPr>
                  <a:xfrm>
                    <a:off x="6462235" y="2742628"/>
                    <a:ext cx="9525" cy="131730"/>
                  </a:xfrm>
                  <a:custGeom>
                    <a:rect b="b" l="l" r="r" t="t"/>
                    <a:pathLst>
                      <a:path extrusionOk="0" h="131730" w="9525">
                        <a:moveTo>
                          <a:pt x="0" y="0"/>
                        </a:moveTo>
                        <a:lnTo>
                          <a:pt x="0" y="131731"/>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39"/>
                  <p:cNvSpPr/>
                  <p:nvPr/>
                </p:nvSpPr>
                <p:spPr>
                  <a:xfrm>
                    <a:off x="6451186" y="2735960"/>
                    <a:ext cx="22097" cy="145160"/>
                  </a:xfrm>
                  <a:custGeom>
                    <a:rect b="b" l="l" r="r" t="t"/>
                    <a:pathLst>
                      <a:path extrusionOk="0" h="145160" w="22097">
                        <a:moveTo>
                          <a:pt x="11049" y="145161"/>
                        </a:moveTo>
                        <a:cubicBezTo>
                          <a:pt x="4953" y="145161"/>
                          <a:pt x="0" y="142208"/>
                          <a:pt x="0" y="138494"/>
                        </a:cubicBezTo>
                        <a:lnTo>
                          <a:pt x="0" y="6667"/>
                        </a:lnTo>
                        <a:cubicBezTo>
                          <a:pt x="0" y="2953"/>
                          <a:pt x="4953" y="0"/>
                          <a:pt x="11049" y="0"/>
                        </a:cubicBezTo>
                        <a:cubicBezTo>
                          <a:pt x="17145" y="0"/>
                          <a:pt x="22098" y="2953"/>
                          <a:pt x="22098" y="6667"/>
                        </a:cubicBezTo>
                        <a:lnTo>
                          <a:pt x="22098" y="138398"/>
                        </a:lnTo>
                        <a:cubicBezTo>
                          <a:pt x="22098" y="142113"/>
                          <a:pt x="17145" y="145161"/>
                          <a:pt x="11049" y="145161"/>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4" name="Google Shape;1754;p39"/>
                <p:cNvGrpSpPr/>
                <p:nvPr/>
              </p:nvGrpSpPr>
              <p:grpSpPr>
                <a:xfrm>
                  <a:off x="5744908" y="2631566"/>
                  <a:ext cx="22097" cy="83629"/>
                  <a:chOff x="5744908" y="2631566"/>
                  <a:chExt cx="22097" cy="83629"/>
                </a:xfrm>
              </p:grpSpPr>
              <p:sp>
                <p:nvSpPr>
                  <p:cNvPr id="1755" name="Google Shape;1755;p39"/>
                  <p:cNvSpPr/>
                  <p:nvPr/>
                </p:nvSpPr>
                <p:spPr>
                  <a:xfrm>
                    <a:off x="5755957"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39"/>
                  <p:cNvSpPr/>
                  <p:nvPr/>
                </p:nvSpPr>
                <p:spPr>
                  <a:xfrm>
                    <a:off x="5744908"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7" name="Google Shape;1757;p39"/>
                <p:cNvGrpSpPr/>
                <p:nvPr/>
              </p:nvGrpSpPr>
              <p:grpSpPr>
                <a:xfrm>
                  <a:off x="5789008" y="2631566"/>
                  <a:ext cx="22097" cy="83629"/>
                  <a:chOff x="5789008" y="2631566"/>
                  <a:chExt cx="22097" cy="83629"/>
                </a:xfrm>
              </p:grpSpPr>
              <p:sp>
                <p:nvSpPr>
                  <p:cNvPr id="1758" name="Google Shape;1758;p39"/>
                  <p:cNvSpPr/>
                  <p:nvPr/>
                </p:nvSpPr>
                <p:spPr>
                  <a:xfrm>
                    <a:off x="5800057"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39"/>
                  <p:cNvSpPr/>
                  <p:nvPr/>
                </p:nvSpPr>
                <p:spPr>
                  <a:xfrm>
                    <a:off x="5789008"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60" name="Google Shape;1760;p39"/>
                <p:cNvGrpSpPr/>
                <p:nvPr/>
              </p:nvGrpSpPr>
              <p:grpSpPr>
                <a:xfrm>
                  <a:off x="5833204" y="2631566"/>
                  <a:ext cx="22097" cy="83629"/>
                  <a:chOff x="5833204" y="2631566"/>
                  <a:chExt cx="22097" cy="83629"/>
                </a:xfrm>
              </p:grpSpPr>
              <p:sp>
                <p:nvSpPr>
                  <p:cNvPr id="1761" name="Google Shape;1761;p39"/>
                  <p:cNvSpPr/>
                  <p:nvPr/>
                </p:nvSpPr>
                <p:spPr>
                  <a:xfrm>
                    <a:off x="5844253"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39"/>
                  <p:cNvSpPr/>
                  <p:nvPr/>
                </p:nvSpPr>
                <p:spPr>
                  <a:xfrm>
                    <a:off x="5833204"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03"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63" name="Google Shape;1763;p39"/>
                <p:cNvGrpSpPr/>
                <p:nvPr/>
              </p:nvGrpSpPr>
              <p:grpSpPr>
                <a:xfrm>
                  <a:off x="5877305" y="2631566"/>
                  <a:ext cx="22097" cy="83629"/>
                  <a:chOff x="5877305" y="2631566"/>
                  <a:chExt cx="22097" cy="83629"/>
                </a:xfrm>
              </p:grpSpPr>
              <p:sp>
                <p:nvSpPr>
                  <p:cNvPr id="1764" name="Google Shape;1764;p39"/>
                  <p:cNvSpPr/>
                  <p:nvPr/>
                </p:nvSpPr>
                <p:spPr>
                  <a:xfrm>
                    <a:off x="5888354"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39"/>
                  <p:cNvSpPr/>
                  <p:nvPr/>
                </p:nvSpPr>
                <p:spPr>
                  <a:xfrm>
                    <a:off x="5877305"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66" name="Google Shape;1766;p39"/>
                <p:cNvGrpSpPr/>
                <p:nvPr/>
              </p:nvGrpSpPr>
              <p:grpSpPr>
                <a:xfrm>
                  <a:off x="5921406" y="2631566"/>
                  <a:ext cx="22097" cy="83629"/>
                  <a:chOff x="5921406" y="2631566"/>
                  <a:chExt cx="22097" cy="83629"/>
                </a:xfrm>
              </p:grpSpPr>
              <p:sp>
                <p:nvSpPr>
                  <p:cNvPr id="1767" name="Google Shape;1767;p39"/>
                  <p:cNvSpPr/>
                  <p:nvPr/>
                </p:nvSpPr>
                <p:spPr>
                  <a:xfrm>
                    <a:off x="5932455"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39"/>
                  <p:cNvSpPr/>
                  <p:nvPr/>
                </p:nvSpPr>
                <p:spPr>
                  <a:xfrm>
                    <a:off x="5921406"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69" name="Google Shape;1769;p39"/>
                <p:cNvGrpSpPr/>
                <p:nvPr/>
              </p:nvGrpSpPr>
              <p:grpSpPr>
                <a:xfrm>
                  <a:off x="5965602" y="2631566"/>
                  <a:ext cx="22097" cy="83629"/>
                  <a:chOff x="5965602" y="2631566"/>
                  <a:chExt cx="22097" cy="83629"/>
                </a:xfrm>
              </p:grpSpPr>
              <p:sp>
                <p:nvSpPr>
                  <p:cNvPr id="1770" name="Google Shape;1770;p39"/>
                  <p:cNvSpPr/>
                  <p:nvPr/>
                </p:nvSpPr>
                <p:spPr>
                  <a:xfrm>
                    <a:off x="5976651"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39"/>
                  <p:cNvSpPr/>
                  <p:nvPr/>
                </p:nvSpPr>
                <p:spPr>
                  <a:xfrm>
                    <a:off x="5965602"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2" name="Google Shape;1772;p39"/>
                <p:cNvGrpSpPr/>
                <p:nvPr/>
              </p:nvGrpSpPr>
              <p:grpSpPr>
                <a:xfrm>
                  <a:off x="6009702" y="2631566"/>
                  <a:ext cx="22097" cy="83629"/>
                  <a:chOff x="6009702" y="2631566"/>
                  <a:chExt cx="22097" cy="83629"/>
                </a:xfrm>
              </p:grpSpPr>
              <p:sp>
                <p:nvSpPr>
                  <p:cNvPr id="1773" name="Google Shape;1773;p39"/>
                  <p:cNvSpPr/>
                  <p:nvPr/>
                </p:nvSpPr>
                <p:spPr>
                  <a:xfrm>
                    <a:off x="6020752"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39"/>
                  <p:cNvSpPr/>
                  <p:nvPr/>
                </p:nvSpPr>
                <p:spPr>
                  <a:xfrm>
                    <a:off x="6009702"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5" name="Google Shape;1775;p39"/>
                <p:cNvGrpSpPr/>
                <p:nvPr/>
              </p:nvGrpSpPr>
              <p:grpSpPr>
                <a:xfrm>
                  <a:off x="6053899" y="2631566"/>
                  <a:ext cx="22097" cy="83629"/>
                  <a:chOff x="6053899" y="2631566"/>
                  <a:chExt cx="22097" cy="83629"/>
                </a:xfrm>
              </p:grpSpPr>
              <p:sp>
                <p:nvSpPr>
                  <p:cNvPr id="1776" name="Google Shape;1776;p39"/>
                  <p:cNvSpPr/>
                  <p:nvPr/>
                </p:nvSpPr>
                <p:spPr>
                  <a:xfrm>
                    <a:off x="6064948"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39"/>
                  <p:cNvSpPr/>
                  <p:nvPr/>
                </p:nvSpPr>
                <p:spPr>
                  <a:xfrm>
                    <a:off x="6053899"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8" name="Google Shape;1778;p39"/>
                <p:cNvGrpSpPr/>
                <p:nvPr/>
              </p:nvGrpSpPr>
              <p:grpSpPr>
                <a:xfrm>
                  <a:off x="6097999" y="2631566"/>
                  <a:ext cx="22097" cy="83629"/>
                  <a:chOff x="6097999" y="2631566"/>
                  <a:chExt cx="22097" cy="83629"/>
                </a:xfrm>
              </p:grpSpPr>
              <p:sp>
                <p:nvSpPr>
                  <p:cNvPr id="1779" name="Google Shape;1779;p39"/>
                  <p:cNvSpPr/>
                  <p:nvPr/>
                </p:nvSpPr>
                <p:spPr>
                  <a:xfrm>
                    <a:off x="6109048"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39"/>
                  <p:cNvSpPr/>
                  <p:nvPr/>
                </p:nvSpPr>
                <p:spPr>
                  <a:xfrm>
                    <a:off x="6097999"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1" name="Google Shape;1781;p39"/>
                <p:cNvGrpSpPr/>
                <p:nvPr/>
              </p:nvGrpSpPr>
              <p:grpSpPr>
                <a:xfrm>
                  <a:off x="6142195" y="2631566"/>
                  <a:ext cx="22097" cy="83629"/>
                  <a:chOff x="6142195" y="2631566"/>
                  <a:chExt cx="22097" cy="83629"/>
                </a:xfrm>
              </p:grpSpPr>
              <p:sp>
                <p:nvSpPr>
                  <p:cNvPr id="1782" name="Google Shape;1782;p39"/>
                  <p:cNvSpPr/>
                  <p:nvPr/>
                </p:nvSpPr>
                <p:spPr>
                  <a:xfrm>
                    <a:off x="6153244"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39"/>
                  <p:cNvSpPr/>
                  <p:nvPr/>
                </p:nvSpPr>
                <p:spPr>
                  <a:xfrm>
                    <a:off x="6142195"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03"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4" name="Google Shape;1784;p39"/>
                <p:cNvGrpSpPr/>
                <p:nvPr/>
              </p:nvGrpSpPr>
              <p:grpSpPr>
                <a:xfrm>
                  <a:off x="6186296" y="2631566"/>
                  <a:ext cx="22097" cy="83629"/>
                  <a:chOff x="6186296" y="2631566"/>
                  <a:chExt cx="22097" cy="83629"/>
                </a:xfrm>
              </p:grpSpPr>
              <p:sp>
                <p:nvSpPr>
                  <p:cNvPr id="1785" name="Google Shape;1785;p39"/>
                  <p:cNvSpPr/>
                  <p:nvPr/>
                </p:nvSpPr>
                <p:spPr>
                  <a:xfrm>
                    <a:off x="6197345"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39"/>
                  <p:cNvSpPr/>
                  <p:nvPr/>
                </p:nvSpPr>
                <p:spPr>
                  <a:xfrm>
                    <a:off x="6186296"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7" name="Google Shape;1787;p39"/>
                <p:cNvGrpSpPr/>
                <p:nvPr/>
              </p:nvGrpSpPr>
              <p:grpSpPr>
                <a:xfrm>
                  <a:off x="6230492" y="2631566"/>
                  <a:ext cx="22097" cy="83629"/>
                  <a:chOff x="6230492" y="2631566"/>
                  <a:chExt cx="22097" cy="83629"/>
                </a:xfrm>
              </p:grpSpPr>
              <p:sp>
                <p:nvSpPr>
                  <p:cNvPr id="1788" name="Google Shape;1788;p39"/>
                  <p:cNvSpPr/>
                  <p:nvPr/>
                </p:nvSpPr>
                <p:spPr>
                  <a:xfrm>
                    <a:off x="6241541"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39"/>
                  <p:cNvSpPr/>
                  <p:nvPr/>
                </p:nvSpPr>
                <p:spPr>
                  <a:xfrm>
                    <a:off x="6230492"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03" y="79724"/>
                          <a:pt x="17050"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0" name="Google Shape;1790;p39"/>
                <p:cNvGrpSpPr/>
                <p:nvPr/>
              </p:nvGrpSpPr>
              <p:grpSpPr>
                <a:xfrm>
                  <a:off x="6274974" y="2631566"/>
                  <a:ext cx="22097" cy="83629"/>
                  <a:chOff x="6274974" y="2631566"/>
                  <a:chExt cx="22097" cy="83629"/>
                </a:xfrm>
              </p:grpSpPr>
              <p:sp>
                <p:nvSpPr>
                  <p:cNvPr id="1791" name="Google Shape;1791;p39"/>
                  <p:cNvSpPr/>
                  <p:nvPr/>
                </p:nvSpPr>
                <p:spPr>
                  <a:xfrm>
                    <a:off x="6286023"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39"/>
                  <p:cNvSpPr/>
                  <p:nvPr/>
                </p:nvSpPr>
                <p:spPr>
                  <a:xfrm>
                    <a:off x="6274974"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3" name="Google Shape;1793;p39"/>
                <p:cNvGrpSpPr/>
                <p:nvPr/>
              </p:nvGrpSpPr>
              <p:grpSpPr>
                <a:xfrm>
                  <a:off x="6319074" y="2631566"/>
                  <a:ext cx="22097" cy="83629"/>
                  <a:chOff x="6319074" y="2631566"/>
                  <a:chExt cx="22097" cy="83629"/>
                </a:xfrm>
              </p:grpSpPr>
              <p:sp>
                <p:nvSpPr>
                  <p:cNvPr id="1794" name="Google Shape;1794;p39"/>
                  <p:cNvSpPr/>
                  <p:nvPr/>
                </p:nvSpPr>
                <p:spPr>
                  <a:xfrm>
                    <a:off x="6330124"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39"/>
                  <p:cNvSpPr/>
                  <p:nvPr/>
                </p:nvSpPr>
                <p:spPr>
                  <a:xfrm>
                    <a:off x="6319074"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6" name="Google Shape;1796;p39"/>
                <p:cNvGrpSpPr/>
                <p:nvPr/>
              </p:nvGrpSpPr>
              <p:grpSpPr>
                <a:xfrm>
                  <a:off x="6363270" y="2631566"/>
                  <a:ext cx="22097" cy="83629"/>
                  <a:chOff x="6363270" y="2631566"/>
                  <a:chExt cx="22097" cy="83629"/>
                </a:xfrm>
              </p:grpSpPr>
              <p:sp>
                <p:nvSpPr>
                  <p:cNvPr id="1797" name="Google Shape;1797;p39"/>
                  <p:cNvSpPr/>
                  <p:nvPr/>
                </p:nvSpPr>
                <p:spPr>
                  <a:xfrm>
                    <a:off x="6374320"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39"/>
                  <p:cNvSpPr/>
                  <p:nvPr/>
                </p:nvSpPr>
                <p:spPr>
                  <a:xfrm>
                    <a:off x="6363270"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9" name="Google Shape;1799;p39"/>
                <p:cNvGrpSpPr/>
                <p:nvPr/>
              </p:nvGrpSpPr>
              <p:grpSpPr>
                <a:xfrm>
                  <a:off x="6407371" y="2631566"/>
                  <a:ext cx="22097" cy="83629"/>
                  <a:chOff x="6407371" y="2631566"/>
                  <a:chExt cx="22097" cy="83629"/>
                </a:xfrm>
              </p:grpSpPr>
              <p:sp>
                <p:nvSpPr>
                  <p:cNvPr id="1800" name="Google Shape;1800;p39"/>
                  <p:cNvSpPr/>
                  <p:nvPr/>
                </p:nvSpPr>
                <p:spPr>
                  <a:xfrm>
                    <a:off x="6418420" y="2640234"/>
                    <a:ext cx="9525" cy="66198"/>
                  </a:xfrm>
                  <a:custGeom>
                    <a:rect b="b" l="l" r="r" t="t"/>
                    <a:pathLst>
                      <a:path extrusionOk="0" h="66198" w="9525">
                        <a:moveTo>
                          <a:pt x="0" y="0"/>
                        </a:moveTo>
                        <a:lnTo>
                          <a:pt x="0" y="66199"/>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39"/>
                  <p:cNvSpPr/>
                  <p:nvPr/>
                </p:nvSpPr>
                <p:spPr>
                  <a:xfrm>
                    <a:off x="6407371" y="2631566"/>
                    <a:ext cx="22097" cy="83629"/>
                  </a:xfrm>
                  <a:custGeom>
                    <a:rect b="b" l="l" r="r" t="t"/>
                    <a:pathLst>
                      <a:path extrusionOk="0" h="83629" w="22097">
                        <a:moveTo>
                          <a:pt x="11049" y="83630"/>
                        </a:moveTo>
                        <a:cubicBezTo>
                          <a:pt x="4953" y="83630"/>
                          <a:pt x="0" y="79724"/>
                          <a:pt x="0" y="74962"/>
                        </a:cubicBezTo>
                        <a:lnTo>
                          <a:pt x="0" y="8668"/>
                        </a:lnTo>
                        <a:cubicBezTo>
                          <a:pt x="0" y="3905"/>
                          <a:pt x="4953" y="0"/>
                          <a:pt x="11049" y="0"/>
                        </a:cubicBezTo>
                        <a:cubicBezTo>
                          <a:pt x="17145" y="0"/>
                          <a:pt x="22098" y="3905"/>
                          <a:pt x="22098" y="8668"/>
                        </a:cubicBezTo>
                        <a:lnTo>
                          <a:pt x="22098" y="74867"/>
                        </a:lnTo>
                        <a:cubicBezTo>
                          <a:pt x="22098" y="79724"/>
                          <a:pt x="17145" y="83630"/>
                          <a:pt x="11049" y="83630"/>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802" name="Google Shape;1802;p39"/>
              <p:cNvSpPr/>
              <p:nvPr/>
            </p:nvSpPr>
            <p:spPr>
              <a:xfrm>
                <a:off x="407985" y="2453229"/>
                <a:ext cx="2722482" cy="127865"/>
              </a:xfrm>
              <a:custGeom>
                <a:rect b="b" l="l" r="r" t="t"/>
                <a:pathLst>
                  <a:path extrusionOk="0" h="32765" w="881062">
                    <a:moveTo>
                      <a:pt x="0" y="0"/>
                    </a:moveTo>
                    <a:lnTo>
                      <a:pt x="881063" y="0"/>
                    </a:lnTo>
                    <a:lnTo>
                      <a:pt x="881063" y="32766"/>
                    </a:lnTo>
                    <a:lnTo>
                      <a:pt x="0" y="32766"/>
                    </a:lnTo>
                    <a:close/>
                  </a:path>
                </a:pathLst>
              </a:custGeom>
              <a:solidFill>
                <a:srgbClr val="000000">
                  <a:alpha val="229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39"/>
              <p:cNvSpPr/>
              <p:nvPr/>
            </p:nvSpPr>
            <p:spPr>
              <a:xfrm>
                <a:off x="609261" y="2576054"/>
                <a:ext cx="2302072" cy="137590"/>
              </a:xfrm>
              <a:custGeom>
                <a:rect b="b" l="l" r="r" t="t"/>
                <a:pathLst>
                  <a:path extrusionOk="0" h="44672" w="747426">
                    <a:moveTo>
                      <a:pt x="0" y="0"/>
                    </a:moveTo>
                    <a:lnTo>
                      <a:pt x="747427" y="0"/>
                    </a:lnTo>
                    <a:lnTo>
                      <a:pt x="747427" y="44672"/>
                    </a:lnTo>
                    <a:lnTo>
                      <a:pt x="0" y="44672"/>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39"/>
              <p:cNvSpPr/>
              <p:nvPr/>
            </p:nvSpPr>
            <p:spPr>
              <a:xfrm>
                <a:off x="607130" y="6306444"/>
                <a:ext cx="2302072" cy="137590"/>
              </a:xfrm>
              <a:custGeom>
                <a:rect b="b" l="l" r="r" t="t"/>
                <a:pathLst>
                  <a:path extrusionOk="0" h="44672" w="747426">
                    <a:moveTo>
                      <a:pt x="0" y="0"/>
                    </a:moveTo>
                    <a:lnTo>
                      <a:pt x="747427" y="0"/>
                    </a:lnTo>
                    <a:lnTo>
                      <a:pt x="747427" y="44672"/>
                    </a:lnTo>
                    <a:lnTo>
                      <a:pt x="0" y="44672"/>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39"/>
              <p:cNvSpPr/>
              <p:nvPr/>
            </p:nvSpPr>
            <p:spPr>
              <a:xfrm>
                <a:off x="866278" y="3506803"/>
                <a:ext cx="2065184" cy="1871405"/>
              </a:xfrm>
              <a:custGeom>
                <a:rect b="b" l="l" r="r" t="t"/>
                <a:pathLst>
                  <a:path extrusionOk="0" h="607599" w="400812">
                    <a:moveTo>
                      <a:pt x="0" y="0"/>
                    </a:moveTo>
                    <a:lnTo>
                      <a:pt x="400812" y="0"/>
                    </a:lnTo>
                    <a:lnTo>
                      <a:pt x="400812" y="607600"/>
                    </a:lnTo>
                    <a:lnTo>
                      <a:pt x="0" y="607600"/>
                    </a:lnTo>
                    <a:close/>
                  </a:path>
                </a:pathLst>
              </a:custGeom>
              <a:solidFill>
                <a:srgbClr val="F5F5F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06" name="Google Shape;1806;p39"/>
              <p:cNvGrpSpPr/>
              <p:nvPr/>
            </p:nvGrpSpPr>
            <p:grpSpPr>
              <a:xfrm>
                <a:off x="1174282" y="3755342"/>
                <a:ext cx="1526709" cy="1289015"/>
                <a:chOff x="1174282" y="3755342"/>
                <a:chExt cx="1526709" cy="1289015"/>
              </a:xfrm>
            </p:grpSpPr>
            <p:sp>
              <p:nvSpPr>
                <p:cNvPr id="1807" name="Google Shape;1807;p39"/>
                <p:cNvSpPr/>
                <p:nvPr/>
              </p:nvSpPr>
              <p:spPr>
                <a:xfrm>
                  <a:off x="1174282" y="3755342"/>
                  <a:ext cx="1526709" cy="86050"/>
                </a:xfrm>
                <a:custGeom>
                  <a:rect b="b" l="l" r="r" t="t"/>
                  <a:pathLst>
                    <a:path extrusionOk="0" h="21716" w="280130">
                      <a:moveTo>
                        <a:pt x="0" y="10858"/>
                      </a:moveTo>
                      <a:cubicBezTo>
                        <a:pt x="0" y="4858"/>
                        <a:pt x="5810" y="0"/>
                        <a:pt x="12954" y="0"/>
                      </a:cubicBezTo>
                      <a:lnTo>
                        <a:pt x="267176" y="0"/>
                      </a:lnTo>
                      <a:cubicBezTo>
                        <a:pt x="274320" y="0"/>
                        <a:pt x="280130" y="4858"/>
                        <a:pt x="280130" y="10858"/>
                      </a:cubicBezTo>
                      <a:cubicBezTo>
                        <a:pt x="280130" y="16859"/>
                        <a:pt x="274320" y="21717"/>
                        <a:pt x="267176" y="21717"/>
                      </a:cubicBezTo>
                      <a:lnTo>
                        <a:pt x="12954" y="21717"/>
                      </a:lnTo>
                      <a:cubicBezTo>
                        <a:pt x="5810" y="21717"/>
                        <a:pt x="0" y="16859"/>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39"/>
                <p:cNvSpPr/>
                <p:nvPr/>
              </p:nvSpPr>
              <p:spPr>
                <a:xfrm>
                  <a:off x="1174282" y="3955983"/>
                  <a:ext cx="1526709" cy="86050"/>
                </a:xfrm>
                <a:custGeom>
                  <a:rect b="b" l="l" r="r" t="t"/>
                  <a:pathLst>
                    <a:path extrusionOk="0" h="21716" w="280130">
                      <a:moveTo>
                        <a:pt x="0" y="10858"/>
                      </a:moveTo>
                      <a:cubicBezTo>
                        <a:pt x="0" y="4858"/>
                        <a:pt x="5810" y="0"/>
                        <a:pt x="12954" y="0"/>
                      </a:cubicBezTo>
                      <a:lnTo>
                        <a:pt x="267176" y="0"/>
                      </a:lnTo>
                      <a:cubicBezTo>
                        <a:pt x="274320" y="0"/>
                        <a:pt x="280130" y="4858"/>
                        <a:pt x="280130" y="10858"/>
                      </a:cubicBezTo>
                      <a:cubicBezTo>
                        <a:pt x="280130" y="16859"/>
                        <a:pt x="274320" y="21717"/>
                        <a:pt x="267176" y="21717"/>
                      </a:cubicBezTo>
                      <a:lnTo>
                        <a:pt x="12954" y="21717"/>
                      </a:lnTo>
                      <a:cubicBezTo>
                        <a:pt x="5810" y="21717"/>
                        <a:pt x="0" y="16859"/>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39"/>
                <p:cNvSpPr/>
                <p:nvPr/>
              </p:nvSpPr>
              <p:spPr>
                <a:xfrm>
                  <a:off x="1174282" y="4156330"/>
                  <a:ext cx="1526709" cy="86050"/>
                </a:xfrm>
                <a:custGeom>
                  <a:rect b="b" l="l" r="r" t="t"/>
                  <a:pathLst>
                    <a:path extrusionOk="0" h="21716" w="280130">
                      <a:moveTo>
                        <a:pt x="0" y="10858"/>
                      </a:moveTo>
                      <a:cubicBezTo>
                        <a:pt x="0" y="4858"/>
                        <a:pt x="5810" y="0"/>
                        <a:pt x="12954" y="0"/>
                      </a:cubicBezTo>
                      <a:lnTo>
                        <a:pt x="267176" y="0"/>
                      </a:lnTo>
                      <a:cubicBezTo>
                        <a:pt x="274320" y="0"/>
                        <a:pt x="280130" y="4858"/>
                        <a:pt x="280130" y="10858"/>
                      </a:cubicBezTo>
                      <a:cubicBezTo>
                        <a:pt x="280130" y="16859"/>
                        <a:pt x="274320" y="21717"/>
                        <a:pt x="267176" y="21717"/>
                      </a:cubicBezTo>
                      <a:lnTo>
                        <a:pt x="12954" y="21717"/>
                      </a:lnTo>
                      <a:cubicBezTo>
                        <a:pt x="5810" y="21717"/>
                        <a:pt x="0" y="16859"/>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39"/>
                <p:cNvSpPr/>
                <p:nvPr/>
              </p:nvSpPr>
              <p:spPr>
                <a:xfrm>
                  <a:off x="1174282" y="4557316"/>
                  <a:ext cx="833692" cy="86050"/>
                </a:xfrm>
                <a:custGeom>
                  <a:rect b="b" l="l" r="r" t="t"/>
                  <a:pathLst>
                    <a:path extrusionOk="0" h="21716" w="152971">
                      <a:moveTo>
                        <a:pt x="0" y="10858"/>
                      </a:moveTo>
                      <a:cubicBezTo>
                        <a:pt x="0" y="4858"/>
                        <a:pt x="3143" y="0"/>
                        <a:pt x="7048" y="0"/>
                      </a:cubicBezTo>
                      <a:lnTo>
                        <a:pt x="145923" y="0"/>
                      </a:lnTo>
                      <a:cubicBezTo>
                        <a:pt x="149828" y="0"/>
                        <a:pt x="152971" y="4858"/>
                        <a:pt x="152971" y="10858"/>
                      </a:cubicBezTo>
                      <a:cubicBezTo>
                        <a:pt x="152971" y="16859"/>
                        <a:pt x="149828" y="21717"/>
                        <a:pt x="145923" y="21717"/>
                      </a:cubicBezTo>
                      <a:lnTo>
                        <a:pt x="7048" y="21717"/>
                      </a:lnTo>
                      <a:cubicBezTo>
                        <a:pt x="3143" y="21717"/>
                        <a:pt x="0" y="16859"/>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39"/>
                <p:cNvSpPr/>
                <p:nvPr/>
              </p:nvSpPr>
              <p:spPr>
                <a:xfrm>
                  <a:off x="1174282" y="4757960"/>
                  <a:ext cx="833692" cy="86050"/>
                </a:xfrm>
                <a:custGeom>
                  <a:rect b="b" l="l" r="r" t="t"/>
                  <a:pathLst>
                    <a:path extrusionOk="0" h="21716" w="152971">
                      <a:moveTo>
                        <a:pt x="0" y="10858"/>
                      </a:moveTo>
                      <a:cubicBezTo>
                        <a:pt x="0" y="4858"/>
                        <a:pt x="3143" y="0"/>
                        <a:pt x="7048" y="0"/>
                      </a:cubicBezTo>
                      <a:lnTo>
                        <a:pt x="145923" y="0"/>
                      </a:lnTo>
                      <a:cubicBezTo>
                        <a:pt x="149828" y="0"/>
                        <a:pt x="152971" y="4858"/>
                        <a:pt x="152971" y="10858"/>
                      </a:cubicBezTo>
                      <a:cubicBezTo>
                        <a:pt x="152971" y="16859"/>
                        <a:pt x="149828" y="21717"/>
                        <a:pt x="145923" y="21717"/>
                      </a:cubicBezTo>
                      <a:lnTo>
                        <a:pt x="7048" y="21717"/>
                      </a:lnTo>
                      <a:cubicBezTo>
                        <a:pt x="3143" y="21622"/>
                        <a:pt x="0" y="16764"/>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39"/>
                <p:cNvSpPr/>
                <p:nvPr/>
              </p:nvSpPr>
              <p:spPr>
                <a:xfrm>
                  <a:off x="1174282" y="4958303"/>
                  <a:ext cx="833692" cy="86054"/>
                </a:xfrm>
                <a:custGeom>
                  <a:rect b="b" l="l" r="r" t="t"/>
                  <a:pathLst>
                    <a:path extrusionOk="0" h="21717" w="152971">
                      <a:moveTo>
                        <a:pt x="0" y="10858"/>
                      </a:moveTo>
                      <a:cubicBezTo>
                        <a:pt x="0" y="4858"/>
                        <a:pt x="3143" y="0"/>
                        <a:pt x="7048" y="0"/>
                      </a:cubicBezTo>
                      <a:lnTo>
                        <a:pt x="145923" y="0"/>
                      </a:lnTo>
                      <a:cubicBezTo>
                        <a:pt x="149828" y="0"/>
                        <a:pt x="152971" y="4858"/>
                        <a:pt x="152971" y="10858"/>
                      </a:cubicBezTo>
                      <a:cubicBezTo>
                        <a:pt x="152971" y="16859"/>
                        <a:pt x="149828" y="21717"/>
                        <a:pt x="145923" y="21717"/>
                      </a:cubicBezTo>
                      <a:lnTo>
                        <a:pt x="7048" y="21717"/>
                      </a:lnTo>
                      <a:cubicBezTo>
                        <a:pt x="3143" y="21717"/>
                        <a:pt x="0" y="16859"/>
                        <a:pt x="0" y="10858"/>
                      </a:cubicBezTo>
                      <a:close/>
                    </a:path>
                  </a:pathLst>
                </a:custGeom>
                <a:solidFill>
                  <a:srgbClr val="AEC0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13" name="Google Shape;1813;p39"/>
              <p:cNvSpPr/>
              <p:nvPr/>
            </p:nvSpPr>
            <p:spPr>
              <a:xfrm>
                <a:off x="2237009" y="1463731"/>
                <a:ext cx="900937" cy="5047723"/>
              </a:xfrm>
              <a:custGeom>
                <a:rect b="b" l="l" r="r" t="t"/>
                <a:pathLst>
                  <a:path extrusionOk="0" h="1638871" w="292512">
                    <a:moveTo>
                      <a:pt x="292513" y="282131"/>
                    </a:moveTo>
                    <a:lnTo>
                      <a:pt x="292513" y="358045"/>
                    </a:lnTo>
                    <a:lnTo>
                      <a:pt x="289370" y="358045"/>
                    </a:lnTo>
                    <a:lnTo>
                      <a:pt x="289370" y="362522"/>
                    </a:lnTo>
                    <a:lnTo>
                      <a:pt x="225933" y="362522"/>
                    </a:lnTo>
                    <a:lnTo>
                      <a:pt x="225933" y="1638872"/>
                    </a:lnTo>
                    <a:lnTo>
                      <a:pt x="6858" y="1638872"/>
                    </a:lnTo>
                    <a:lnTo>
                      <a:pt x="6858" y="362522"/>
                    </a:lnTo>
                    <a:lnTo>
                      <a:pt x="70295" y="362522"/>
                    </a:lnTo>
                    <a:lnTo>
                      <a:pt x="70295" y="358045"/>
                    </a:lnTo>
                    <a:lnTo>
                      <a:pt x="73438" y="358045"/>
                    </a:lnTo>
                    <a:lnTo>
                      <a:pt x="73438" y="282131"/>
                    </a:lnTo>
                    <a:lnTo>
                      <a:pt x="41339" y="282131"/>
                    </a:lnTo>
                    <a:lnTo>
                      <a:pt x="41339" y="108490"/>
                    </a:lnTo>
                    <a:lnTo>
                      <a:pt x="0" y="108490"/>
                    </a:lnTo>
                    <a:lnTo>
                      <a:pt x="0" y="0"/>
                    </a:lnTo>
                    <a:lnTo>
                      <a:pt x="219075" y="0"/>
                    </a:lnTo>
                    <a:lnTo>
                      <a:pt x="219075" y="108490"/>
                    </a:lnTo>
                    <a:lnTo>
                      <a:pt x="260414" y="108490"/>
                    </a:lnTo>
                    <a:lnTo>
                      <a:pt x="260414" y="282131"/>
                    </a:lnTo>
                    <a:close/>
                  </a:path>
                </a:pathLst>
              </a:custGeom>
              <a:solidFill>
                <a:schemeClr val="dk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14" name="Google Shape;1814;p39"/>
            <p:cNvSpPr/>
            <p:nvPr/>
          </p:nvSpPr>
          <p:spPr>
            <a:xfrm>
              <a:off x="524640" y="5433424"/>
              <a:ext cx="99300" cy="908100"/>
            </a:xfrm>
            <a:prstGeom prst="roundRect">
              <a:avLst>
                <a:gd fmla="val 50000" name="adj"/>
              </a:avLst>
            </a:prstGeom>
            <a:solidFill>
              <a:schemeClr val="lt1">
                <a:alpha val="2940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4"/>
          <p:cNvSpPr txBox="1"/>
          <p:nvPr>
            <p:ph type="title"/>
          </p:nvPr>
        </p:nvSpPr>
        <p:spPr>
          <a:xfrm>
            <a:off x="720400" y="1202975"/>
            <a:ext cx="5375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000"/>
              <a:buNone/>
            </a:pPr>
            <a:r>
              <a:rPr lang="en">
                <a:solidFill>
                  <a:schemeClr val="accent6"/>
                </a:solidFill>
              </a:rPr>
              <a:t>WHy is this important?</a:t>
            </a:r>
            <a:endParaRPr>
              <a:solidFill>
                <a:schemeClr val="accent6"/>
              </a:solidFill>
            </a:endParaRPr>
          </a:p>
        </p:txBody>
      </p:sp>
      <p:sp>
        <p:nvSpPr>
          <p:cNvPr id="235" name="Google Shape;235;p24"/>
          <p:cNvSpPr txBox="1"/>
          <p:nvPr>
            <p:ph idx="2" type="body"/>
          </p:nvPr>
        </p:nvSpPr>
        <p:spPr>
          <a:xfrm>
            <a:off x="753675" y="2076500"/>
            <a:ext cx="7867800" cy="3060000"/>
          </a:xfrm>
          <a:prstGeom prst="rect">
            <a:avLst/>
          </a:prstGeom>
          <a:noFill/>
          <a:ln>
            <a:noFill/>
          </a:ln>
        </p:spPr>
        <p:txBody>
          <a:bodyPr anchorCtr="0" anchor="t" bIns="121900" lIns="121900" spcFirstLastPara="1" rIns="121900" wrap="square" tIns="121900">
            <a:noAutofit/>
          </a:bodyPr>
          <a:lstStyle/>
          <a:p>
            <a:pPr indent="-400050" lvl="0" marL="457200" rtl="0" algn="l">
              <a:lnSpc>
                <a:spcPct val="150000"/>
              </a:lnSpc>
              <a:spcBef>
                <a:spcPts val="2100"/>
              </a:spcBef>
              <a:spcAft>
                <a:spcPts val="0"/>
              </a:spcAft>
              <a:buSzPts val="2700"/>
              <a:buChar char="●"/>
            </a:pPr>
            <a:r>
              <a:rPr lang="en" sz="2700"/>
              <a:t>Automating the </a:t>
            </a:r>
            <a:r>
              <a:rPr lang="en" sz="2700"/>
              <a:t>process</a:t>
            </a:r>
            <a:endParaRPr sz="2700"/>
          </a:p>
          <a:p>
            <a:pPr indent="-400050" lvl="0" marL="457200" rtl="0" algn="l">
              <a:lnSpc>
                <a:spcPct val="150000"/>
              </a:lnSpc>
              <a:spcBef>
                <a:spcPts val="0"/>
              </a:spcBef>
              <a:spcAft>
                <a:spcPts val="0"/>
              </a:spcAft>
              <a:buSzPts val="2700"/>
              <a:buChar char="●"/>
            </a:pPr>
            <a:r>
              <a:rPr lang="en" sz="2700"/>
              <a:t>Improve accuracy of diagnoses</a:t>
            </a:r>
            <a:endParaRPr sz="2700"/>
          </a:p>
          <a:p>
            <a:pPr indent="-400050" lvl="0" marL="457200" rtl="0" algn="l">
              <a:lnSpc>
                <a:spcPct val="150000"/>
              </a:lnSpc>
              <a:spcBef>
                <a:spcPts val="0"/>
              </a:spcBef>
              <a:spcAft>
                <a:spcPts val="0"/>
              </a:spcAft>
              <a:buSzPts val="2700"/>
              <a:buChar char="●"/>
            </a:pPr>
            <a:r>
              <a:rPr lang="en" sz="2700"/>
              <a:t>Improving patient outcomes</a:t>
            </a:r>
            <a:endParaRPr sz="2700"/>
          </a:p>
          <a:p>
            <a:pPr indent="-400050" lvl="0" marL="457200" rtl="0" algn="l">
              <a:lnSpc>
                <a:spcPct val="150000"/>
              </a:lnSpc>
              <a:spcBef>
                <a:spcPts val="0"/>
              </a:spcBef>
              <a:spcAft>
                <a:spcPts val="0"/>
              </a:spcAft>
              <a:buSzPts val="2700"/>
              <a:buChar char="●"/>
            </a:pPr>
            <a:r>
              <a:rPr lang="en" sz="2700"/>
              <a:t>Save on expenditures</a:t>
            </a:r>
            <a:endParaRPr sz="2700"/>
          </a:p>
        </p:txBody>
      </p:sp>
      <p:grpSp>
        <p:nvGrpSpPr>
          <p:cNvPr id="236" name="Google Shape;236;p24"/>
          <p:cNvGrpSpPr/>
          <p:nvPr/>
        </p:nvGrpSpPr>
        <p:grpSpPr>
          <a:xfrm rot="-1499539">
            <a:off x="5966800" y="1461106"/>
            <a:ext cx="158308" cy="396518"/>
            <a:chOff x="6000750" y="3189974"/>
            <a:chExt cx="190500" cy="477151"/>
          </a:xfrm>
        </p:grpSpPr>
        <p:sp>
          <p:nvSpPr>
            <p:cNvPr id="237" name="Google Shape;237;p24"/>
            <p:cNvSpPr/>
            <p:nvPr/>
          </p:nvSpPr>
          <p:spPr>
            <a:xfrm>
              <a:off x="6000750" y="3190875"/>
              <a:ext cx="190500" cy="238125"/>
            </a:xfrm>
            <a:custGeom>
              <a:rect b="b" l="l" r="r" t="t"/>
              <a:pathLst>
                <a:path extrusionOk="0" h="238125" w="190500">
                  <a:moveTo>
                    <a:pt x="190500" y="95250"/>
                  </a:moveTo>
                  <a:lnTo>
                    <a:pt x="190500" y="238125"/>
                  </a:lnTo>
                  <a:lnTo>
                    <a:pt x="0" y="238125"/>
                  </a:lnTo>
                  <a:lnTo>
                    <a:pt x="0" y="95250"/>
                  </a:lnTo>
                  <a:cubicBezTo>
                    <a:pt x="0" y="42863"/>
                    <a:pt x="42863" y="0"/>
                    <a:pt x="95250" y="0"/>
                  </a:cubicBezTo>
                  <a:cubicBezTo>
                    <a:pt x="121444" y="0"/>
                    <a:pt x="145256" y="10668"/>
                    <a:pt x="162497" y="28004"/>
                  </a:cubicBezTo>
                  <a:cubicBezTo>
                    <a:pt x="179832" y="45244"/>
                    <a:pt x="190500" y="69056"/>
                    <a:pt x="190500" y="95250"/>
                  </a:cubicBezTo>
                  <a:close/>
                </a:path>
              </a:pathLst>
            </a:custGeom>
            <a:solidFill>
              <a:srgbClr val="DFE9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4"/>
            <p:cNvSpPr/>
            <p:nvPr/>
          </p:nvSpPr>
          <p:spPr>
            <a:xfrm>
              <a:off x="6000750" y="3429000"/>
              <a:ext cx="190500" cy="238125"/>
            </a:xfrm>
            <a:custGeom>
              <a:rect b="b" l="l" r="r" t="t"/>
              <a:pathLst>
                <a:path extrusionOk="0" h="238125" w="190500">
                  <a:moveTo>
                    <a:pt x="190500" y="0"/>
                  </a:moveTo>
                  <a:lnTo>
                    <a:pt x="190500" y="142875"/>
                  </a:lnTo>
                  <a:cubicBezTo>
                    <a:pt x="190500" y="195263"/>
                    <a:pt x="147638" y="238125"/>
                    <a:pt x="95250" y="238125"/>
                  </a:cubicBezTo>
                  <a:cubicBezTo>
                    <a:pt x="42863" y="238125"/>
                    <a:pt x="0" y="195263"/>
                    <a:pt x="0" y="142875"/>
                  </a:cubicBezTo>
                  <a:lnTo>
                    <a:pt x="0" y="0"/>
                  </a:lnTo>
                  <a:lnTo>
                    <a:pt x="190500"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4"/>
            <p:cNvSpPr/>
            <p:nvPr/>
          </p:nvSpPr>
          <p:spPr>
            <a:xfrm>
              <a:off x="6019800" y="3238500"/>
              <a:ext cx="47625" cy="371475"/>
            </a:xfrm>
            <a:custGeom>
              <a:rect b="b" l="l" r="r" t="t"/>
              <a:pathLst>
                <a:path extrusionOk="0" h="371475" w="47625">
                  <a:moveTo>
                    <a:pt x="23813" y="371475"/>
                  </a:moveTo>
                  <a:lnTo>
                    <a:pt x="23813" y="371475"/>
                  </a:lnTo>
                  <a:cubicBezTo>
                    <a:pt x="10668" y="371475"/>
                    <a:pt x="0" y="360807"/>
                    <a:pt x="0" y="347663"/>
                  </a:cubicBezTo>
                  <a:lnTo>
                    <a:pt x="0" y="23813"/>
                  </a:lnTo>
                  <a:cubicBezTo>
                    <a:pt x="0" y="10668"/>
                    <a:pt x="10668" y="0"/>
                    <a:pt x="23813" y="0"/>
                  </a:cubicBezTo>
                  <a:lnTo>
                    <a:pt x="23813" y="0"/>
                  </a:lnTo>
                  <a:cubicBezTo>
                    <a:pt x="36957" y="0"/>
                    <a:pt x="47625" y="10668"/>
                    <a:pt x="47625" y="23813"/>
                  </a:cubicBezTo>
                  <a:lnTo>
                    <a:pt x="47625" y="347663"/>
                  </a:lnTo>
                  <a:cubicBezTo>
                    <a:pt x="47625" y="360807"/>
                    <a:pt x="36957" y="371475"/>
                    <a:pt x="23813" y="371475"/>
                  </a:cubicBezTo>
                  <a:close/>
                </a:path>
              </a:pathLst>
            </a:custGeom>
            <a:solidFill>
              <a:schemeClr val="lt1">
                <a:alpha val="2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4"/>
            <p:cNvSpPr/>
            <p:nvPr/>
          </p:nvSpPr>
          <p:spPr>
            <a:xfrm>
              <a:off x="6073114" y="3189974"/>
              <a:ext cx="117824" cy="476249"/>
            </a:xfrm>
            <a:custGeom>
              <a:rect b="b" l="l" r="r" t="t"/>
              <a:pathLst>
                <a:path extrusionOk="0" h="476249" w="117824">
                  <a:moveTo>
                    <a:pt x="117824" y="95250"/>
                  </a:moveTo>
                  <a:lnTo>
                    <a:pt x="117824" y="381000"/>
                  </a:lnTo>
                  <a:cubicBezTo>
                    <a:pt x="117824" y="433388"/>
                    <a:pt x="74962" y="476250"/>
                    <a:pt x="22574" y="476250"/>
                  </a:cubicBezTo>
                  <a:cubicBezTo>
                    <a:pt x="14764" y="476250"/>
                    <a:pt x="7239" y="475298"/>
                    <a:pt x="0" y="473488"/>
                  </a:cubicBezTo>
                  <a:cubicBezTo>
                    <a:pt x="41624" y="463296"/>
                    <a:pt x="72676" y="425577"/>
                    <a:pt x="72676" y="381000"/>
                  </a:cubicBezTo>
                  <a:lnTo>
                    <a:pt x="72676" y="95250"/>
                  </a:lnTo>
                  <a:cubicBezTo>
                    <a:pt x="72676" y="69056"/>
                    <a:pt x="62008" y="45244"/>
                    <a:pt x="44672" y="28004"/>
                  </a:cubicBezTo>
                  <a:cubicBezTo>
                    <a:pt x="32576" y="15812"/>
                    <a:pt x="17145" y="6953"/>
                    <a:pt x="0" y="2762"/>
                  </a:cubicBezTo>
                  <a:cubicBezTo>
                    <a:pt x="7239" y="952"/>
                    <a:pt x="14764" y="0"/>
                    <a:pt x="22574" y="0"/>
                  </a:cubicBezTo>
                  <a:cubicBezTo>
                    <a:pt x="48768" y="0"/>
                    <a:pt x="72581" y="10668"/>
                    <a:pt x="89821" y="28004"/>
                  </a:cubicBezTo>
                  <a:cubicBezTo>
                    <a:pt x="107156" y="45244"/>
                    <a:pt x="117824" y="69056"/>
                    <a:pt x="117824" y="95250"/>
                  </a:cubicBezTo>
                  <a:close/>
                </a:path>
              </a:pathLst>
            </a:custGeom>
            <a:solidFill>
              <a:schemeClr val="dk1">
                <a:alpha val="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1" name="Google Shape;241;p24"/>
          <p:cNvGrpSpPr/>
          <p:nvPr/>
        </p:nvGrpSpPr>
        <p:grpSpPr>
          <a:xfrm>
            <a:off x="8725199" y="403924"/>
            <a:ext cx="2568642" cy="6045237"/>
            <a:chOff x="5029195" y="563417"/>
            <a:chExt cx="2568642" cy="6045237"/>
          </a:xfrm>
        </p:grpSpPr>
        <p:sp>
          <p:nvSpPr>
            <p:cNvPr id="242" name="Google Shape;242;p24"/>
            <p:cNvSpPr/>
            <p:nvPr/>
          </p:nvSpPr>
          <p:spPr>
            <a:xfrm>
              <a:off x="5029195" y="563417"/>
              <a:ext cx="2568642" cy="6040974"/>
            </a:xfrm>
            <a:custGeom>
              <a:rect b="b" l="l" r="r" t="t"/>
              <a:pathLst>
                <a:path extrusionOk="0" h="6602157" w="2807259">
                  <a:moveTo>
                    <a:pt x="1911977" y="619481"/>
                  </a:moveTo>
                  <a:lnTo>
                    <a:pt x="1941683" y="619481"/>
                  </a:lnTo>
                  <a:cubicBezTo>
                    <a:pt x="1941683" y="619481"/>
                    <a:pt x="2008146" y="585538"/>
                    <a:pt x="2001077" y="424301"/>
                  </a:cubicBezTo>
                  <a:cubicBezTo>
                    <a:pt x="2001077" y="424301"/>
                    <a:pt x="2001077" y="384700"/>
                    <a:pt x="1972816" y="384700"/>
                  </a:cubicBezTo>
                  <a:cubicBezTo>
                    <a:pt x="1972816" y="384700"/>
                    <a:pt x="1944505" y="380454"/>
                    <a:pt x="1935320" y="422180"/>
                  </a:cubicBezTo>
                  <a:cubicBezTo>
                    <a:pt x="1935320" y="422180"/>
                    <a:pt x="1957235" y="332365"/>
                    <a:pt x="1950162" y="268725"/>
                  </a:cubicBezTo>
                  <a:cubicBezTo>
                    <a:pt x="1950162" y="268725"/>
                    <a:pt x="1933191" y="185282"/>
                    <a:pt x="1892187" y="123052"/>
                  </a:cubicBezTo>
                  <a:cubicBezTo>
                    <a:pt x="1851163" y="60814"/>
                    <a:pt x="1752151" y="25451"/>
                    <a:pt x="1752151" y="25451"/>
                  </a:cubicBezTo>
                  <a:cubicBezTo>
                    <a:pt x="1752151" y="25451"/>
                    <a:pt x="1705507" y="0"/>
                    <a:pt x="1627713" y="0"/>
                  </a:cubicBezTo>
                  <a:cubicBezTo>
                    <a:pt x="1549910" y="0"/>
                    <a:pt x="1486253" y="29706"/>
                    <a:pt x="1486253" y="29706"/>
                  </a:cubicBezTo>
                  <a:cubicBezTo>
                    <a:pt x="1486253" y="29706"/>
                    <a:pt x="1368875" y="99004"/>
                    <a:pt x="1347653" y="203669"/>
                  </a:cubicBezTo>
                  <a:cubicBezTo>
                    <a:pt x="1347653" y="203669"/>
                    <a:pt x="1316544" y="321055"/>
                    <a:pt x="1336338" y="412994"/>
                  </a:cubicBezTo>
                  <a:cubicBezTo>
                    <a:pt x="1336338" y="412994"/>
                    <a:pt x="1305238" y="393192"/>
                    <a:pt x="1285423" y="393192"/>
                  </a:cubicBezTo>
                  <a:cubicBezTo>
                    <a:pt x="1285423" y="393192"/>
                    <a:pt x="1240165" y="412994"/>
                    <a:pt x="1268452" y="512006"/>
                  </a:cubicBezTo>
                  <a:lnTo>
                    <a:pt x="1326443" y="623727"/>
                  </a:lnTo>
                  <a:cubicBezTo>
                    <a:pt x="1326443" y="623727"/>
                    <a:pt x="1366036" y="657671"/>
                    <a:pt x="1366036" y="601098"/>
                  </a:cubicBezTo>
                  <a:cubicBezTo>
                    <a:pt x="1366036" y="601098"/>
                    <a:pt x="1385838" y="732638"/>
                    <a:pt x="1380181" y="738295"/>
                  </a:cubicBezTo>
                  <a:cubicBezTo>
                    <a:pt x="1380181" y="738295"/>
                    <a:pt x="1397161" y="851444"/>
                    <a:pt x="1391495" y="927819"/>
                  </a:cubicBezTo>
                  <a:cubicBezTo>
                    <a:pt x="1391495" y="927819"/>
                    <a:pt x="1404229" y="991460"/>
                    <a:pt x="1298149" y="1040959"/>
                  </a:cubicBezTo>
                  <a:cubicBezTo>
                    <a:pt x="1298149" y="1040959"/>
                    <a:pt x="1180771" y="1094705"/>
                    <a:pt x="1094489" y="1154116"/>
                  </a:cubicBezTo>
                  <a:cubicBezTo>
                    <a:pt x="1008211" y="1213519"/>
                    <a:pt x="986989" y="1189463"/>
                    <a:pt x="886582" y="1230491"/>
                  </a:cubicBezTo>
                  <a:cubicBezTo>
                    <a:pt x="886582" y="1230491"/>
                    <a:pt x="766348" y="1251701"/>
                    <a:pt x="702708" y="1461026"/>
                  </a:cubicBezTo>
                  <a:cubicBezTo>
                    <a:pt x="702708" y="1461026"/>
                    <a:pt x="640482" y="1622264"/>
                    <a:pt x="689982" y="1741070"/>
                  </a:cubicBezTo>
                  <a:cubicBezTo>
                    <a:pt x="689982" y="1741070"/>
                    <a:pt x="712603" y="1892400"/>
                    <a:pt x="673010" y="1964528"/>
                  </a:cubicBezTo>
                  <a:cubicBezTo>
                    <a:pt x="673010" y="1964528"/>
                    <a:pt x="620668" y="2118697"/>
                    <a:pt x="630579" y="2294075"/>
                  </a:cubicBezTo>
                  <a:cubicBezTo>
                    <a:pt x="630579" y="2294075"/>
                    <a:pt x="472181" y="2589671"/>
                    <a:pt x="472181" y="2658969"/>
                  </a:cubicBezTo>
                  <a:cubicBezTo>
                    <a:pt x="472181" y="2658969"/>
                    <a:pt x="467943" y="2882436"/>
                    <a:pt x="455209" y="2913552"/>
                  </a:cubicBezTo>
                  <a:lnTo>
                    <a:pt x="374597" y="3179451"/>
                  </a:lnTo>
                  <a:cubicBezTo>
                    <a:pt x="374597" y="3179451"/>
                    <a:pt x="366088" y="3251571"/>
                    <a:pt x="262859" y="3262885"/>
                  </a:cubicBezTo>
                  <a:cubicBezTo>
                    <a:pt x="262859" y="3262885"/>
                    <a:pt x="121432" y="3335022"/>
                    <a:pt x="43638" y="3434034"/>
                  </a:cubicBezTo>
                  <a:lnTo>
                    <a:pt x="1207" y="3489199"/>
                  </a:lnTo>
                  <a:cubicBezTo>
                    <a:pt x="1207" y="3489199"/>
                    <a:pt x="-15765" y="3547200"/>
                    <a:pt x="77582" y="3503353"/>
                  </a:cubicBezTo>
                  <a:cubicBezTo>
                    <a:pt x="77582" y="3503353"/>
                    <a:pt x="105876" y="3499107"/>
                    <a:pt x="123553" y="3457373"/>
                  </a:cubicBezTo>
                  <a:cubicBezTo>
                    <a:pt x="123553" y="3457373"/>
                    <a:pt x="173759" y="3456667"/>
                    <a:pt x="192137" y="3425550"/>
                  </a:cubicBezTo>
                  <a:cubicBezTo>
                    <a:pt x="192137" y="3425550"/>
                    <a:pt x="219718" y="3415655"/>
                    <a:pt x="219718" y="3453131"/>
                  </a:cubicBezTo>
                  <a:lnTo>
                    <a:pt x="189307" y="3841384"/>
                  </a:lnTo>
                  <a:cubicBezTo>
                    <a:pt x="189307" y="3841384"/>
                    <a:pt x="199210" y="3912085"/>
                    <a:pt x="227500" y="3863988"/>
                  </a:cubicBezTo>
                  <a:cubicBezTo>
                    <a:pt x="227500" y="3863988"/>
                    <a:pt x="213355" y="3975717"/>
                    <a:pt x="289734" y="3885206"/>
                  </a:cubicBezTo>
                  <a:cubicBezTo>
                    <a:pt x="289734" y="3885206"/>
                    <a:pt x="299629" y="3953101"/>
                    <a:pt x="346315" y="3890855"/>
                  </a:cubicBezTo>
                  <a:lnTo>
                    <a:pt x="374601" y="3849843"/>
                  </a:lnTo>
                  <a:cubicBezTo>
                    <a:pt x="374601" y="3849843"/>
                    <a:pt x="388754" y="3875294"/>
                    <a:pt x="414201" y="3849843"/>
                  </a:cubicBezTo>
                  <a:cubicBezTo>
                    <a:pt x="414201" y="3849843"/>
                    <a:pt x="507548" y="3763577"/>
                    <a:pt x="544305" y="3626376"/>
                  </a:cubicBezTo>
                  <a:cubicBezTo>
                    <a:pt x="544305" y="3626376"/>
                    <a:pt x="615031" y="3467970"/>
                    <a:pt x="590983" y="3356240"/>
                  </a:cubicBezTo>
                  <a:cubicBezTo>
                    <a:pt x="590983" y="3356240"/>
                    <a:pt x="581079" y="3271361"/>
                    <a:pt x="613611" y="3238837"/>
                  </a:cubicBezTo>
                  <a:lnTo>
                    <a:pt x="817280" y="2827262"/>
                  </a:lnTo>
                  <a:cubicBezTo>
                    <a:pt x="817280" y="2827262"/>
                    <a:pt x="875272" y="2681581"/>
                    <a:pt x="875272" y="2564199"/>
                  </a:cubicBezTo>
                  <a:lnTo>
                    <a:pt x="919114" y="2490642"/>
                  </a:lnTo>
                  <a:lnTo>
                    <a:pt x="929009" y="2367607"/>
                  </a:lnTo>
                  <a:cubicBezTo>
                    <a:pt x="929009" y="2367607"/>
                    <a:pt x="987001" y="2251632"/>
                    <a:pt x="996904" y="2161112"/>
                  </a:cubicBezTo>
                  <a:lnTo>
                    <a:pt x="1008219" y="2128580"/>
                  </a:lnTo>
                  <a:cubicBezTo>
                    <a:pt x="1008219" y="2128580"/>
                    <a:pt x="1046412" y="2302543"/>
                    <a:pt x="1059134" y="2361954"/>
                  </a:cubicBezTo>
                  <a:cubicBezTo>
                    <a:pt x="1059134" y="2361954"/>
                    <a:pt x="1076106" y="2511860"/>
                    <a:pt x="1060545" y="2615110"/>
                  </a:cubicBezTo>
                  <a:cubicBezTo>
                    <a:pt x="1052412" y="2711596"/>
                    <a:pt x="1049053" y="2808401"/>
                    <a:pt x="1042010" y="2904962"/>
                  </a:cubicBezTo>
                  <a:cubicBezTo>
                    <a:pt x="1035317" y="2996707"/>
                    <a:pt x="1013604" y="3084124"/>
                    <a:pt x="1006808" y="3175196"/>
                  </a:cubicBezTo>
                  <a:cubicBezTo>
                    <a:pt x="1006808" y="3175196"/>
                    <a:pt x="988425" y="3559901"/>
                    <a:pt x="1037924" y="3723972"/>
                  </a:cubicBezTo>
                  <a:cubicBezTo>
                    <a:pt x="1037924" y="3723972"/>
                    <a:pt x="1165210" y="4318015"/>
                    <a:pt x="1216117" y="4349128"/>
                  </a:cubicBezTo>
                  <a:cubicBezTo>
                    <a:pt x="1216117" y="4349128"/>
                    <a:pt x="1254315" y="4510344"/>
                    <a:pt x="1261375" y="4579667"/>
                  </a:cubicBezTo>
                  <a:lnTo>
                    <a:pt x="1271278" y="4793206"/>
                  </a:lnTo>
                  <a:cubicBezTo>
                    <a:pt x="1271278" y="4793206"/>
                    <a:pt x="1285423" y="4868182"/>
                    <a:pt x="1275524" y="4923351"/>
                  </a:cubicBezTo>
                  <a:cubicBezTo>
                    <a:pt x="1275524" y="4923351"/>
                    <a:pt x="1241581" y="5152446"/>
                    <a:pt x="1241581" y="5218922"/>
                  </a:cubicBezTo>
                  <a:cubicBezTo>
                    <a:pt x="1241581" y="5218922"/>
                    <a:pt x="1281181" y="5531493"/>
                    <a:pt x="1330689" y="5657388"/>
                  </a:cubicBezTo>
                  <a:cubicBezTo>
                    <a:pt x="1330689" y="5657388"/>
                    <a:pt x="1398572" y="5924694"/>
                    <a:pt x="1398572" y="6018032"/>
                  </a:cubicBezTo>
                  <a:cubicBezTo>
                    <a:pt x="1398572" y="6018032"/>
                    <a:pt x="1402826" y="6129773"/>
                    <a:pt x="1344834" y="6170789"/>
                  </a:cubicBezTo>
                  <a:cubicBezTo>
                    <a:pt x="1344834" y="6170789"/>
                    <a:pt x="1252899" y="6313643"/>
                    <a:pt x="1221791" y="6329200"/>
                  </a:cubicBezTo>
                  <a:lnTo>
                    <a:pt x="1100150" y="6416885"/>
                  </a:lnTo>
                  <a:cubicBezTo>
                    <a:pt x="1100150" y="6416885"/>
                    <a:pt x="1083186" y="6473457"/>
                    <a:pt x="1100150" y="6490458"/>
                  </a:cubicBezTo>
                  <a:cubicBezTo>
                    <a:pt x="1100150" y="6490458"/>
                    <a:pt x="1098017" y="6528874"/>
                    <a:pt x="1131275" y="6541831"/>
                  </a:cubicBezTo>
                  <a:lnTo>
                    <a:pt x="1144001" y="6541831"/>
                  </a:lnTo>
                  <a:cubicBezTo>
                    <a:pt x="1144001" y="6541831"/>
                    <a:pt x="1129847" y="6582393"/>
                    <a:pt x="1192081" y="6572448"/>
                  </a:cubicBezTo>
                  <a:lnTo>
                    <a:pt x="1217532" y="6589449"/>
                  </a:lnTo>
                  <a:cubicBezTo>
                    <a:pt x="1217532" y="6589449"/>
                    <a:pt x="1245819" y="6600301"/>
                    <a:pt x="1268447" y="6571045"/>
                  </a:cubicBezTo>
                  <a:cubicBezTo>
                    <a:pt x="1268447" y="6571045"/>
                    <a:pt x="1267036" y="6602158"/>
                    <a:pt x="1296742" y="6602158"/>
                  </a:cubicBezTo>
                  <a:lnTo>
                    <a:pt x="1344822" y="6602158"/>
                  </a:lnTo>
                  <a:lnTo>
                    <a:pt x="1400693" y="6546287"/>
                  </a:lnTo>
                  <a:cubicBezTo>
                    <a:pt x="1400693" y="6546287"/>
                    <a:pt x="1452322" y="6545586"/>
                    <a:pt x="1469285" y="6511667"/>
                  </a:cubicBezTo>
                  <a:cubicBezTo>
                    <a:pt x="1469285" y="6511667"/>
                    <a:pt x="1480608" y="6521529"/>
                    <a:pt x="1583845" y="6402732"/>
                  </a:cubicBezTo>
                  <a:cubicBezTo>
                    <a:pt x="1583845" y="6402732"/>
                    <a:pt x="1661639" y="6391425"/>
                    <a:pt x="1670115" y="6324950"/>
                  </a:cubicBezTo>
                  <a:cubicBezTo>
                    <a:pt x="1670115" y="6324950"/>
                    <a:pt x="1682857" y="6266974"/>
                    <a:pt x="1651732" y="6177887"/>
                  </a:cubicBezTo>
                  <a:lnTo>
                    <a:pt x="1661635" y="6093007"/>
                  </a:lnTo>
                  <a:cubicBezTo>
                    <a:pt x="1661635" y="6093007"/>
                    <a:pt x="1646083" y="5957209"/>
                    <a:pt x="1633341" y="5913387"/>
                  </a:cubicBezTo>
                  <a:cubicBezTo>
                    <a:pt x="1620632" y="5869524"/>
                    <a:pt x="1665172" y="5472816"/>
                    <a:pt x="1643244" y="5450864"/>
                  </a:cubicBezTo>
                  <a:cubicBezTo>
                    <a:pt x="1643244" y="5450864"/>
                    <a:pt x="1670111" y="5129834"/>
                    <a:pt x="1650313" y="5050608"/>
                  </a:cubicBezTo>
                  <a:cubicBezTo>
                    <a:pt x="1630510" y="4971423"/>
                    <a:pt x="1613547" y="4929004"/>
                    <a:pt x="1613547" y="4929004"/>
                  </a:cubicBezTo>
                  <a:cubicBezTo>
                    <a:pt x="1613547" y="4929004"/>
                    <a:pt x="1635462" y="4829270"/>
                    <a:pt x="1624861" y="4818665"/>
                  </a:cubicBezTo>
                  <a:lnTo>
                    <a:pt x="1651732" y="4718230"/>
                  </a:lnTo>
                  <a:lnTo>
                    <a:pt x="1647511" y="4441022"/>
                  </a:lnTo>
                  <a:cubicBezTo>
                    <a:pt x="1647511" y="4441022"/>
                    <a:pt x="1631950" y="4012500"/>
                    <a:pt x="1644668" y="3999749"/>
                  </a:cubicBezTo>
                  <a:lnTo>
                    <a:pt x="1644668" y="3752255"/>
                  </a:lnTo>
                  <a:lnTo>
                    <a:pt x="1657418" y="3996927"/>
                  </a:lnTo>
                  <a:cubicBezTo>
                    <a:pt x="1657418" y="3996927"/>
                    <a:pt x="1672962" y="4306668"/>
                    <a:pt x="1657418" y="4432521"/>
                  </a:cubicBezTo>
                  <a:lnTo>
                    <a:pt x="1661648" y="4716827"/>
                  </a:lnTo>
                  <a:cubicBezTo>
                    <a:pt x="1661648" y="4716827"/>
                    <a:pt x="1672962" y="4831416"/>
                    <a:pt x="1685688" y="4866738"/>
                  </a:cubicBezTo>
                  <a:lnTo>
                    <a:pt x="1685688" y="4955867"/>
                  </a:lnTo>
                  <a:cubicBezTo>
                    <a:pt x="1685688" y="4955867"/>
                    <a:pt x="1658115" y="5040704"/>
                    <a:pt x="1658115" y="5058407"/>
                  </a:cubicBezTo>
                  <a:cubicBezTo>
                    <a:pt x="1658115" y="5076067"/>
                    <a:pt x="1661648" y="5292453"/>
                    <a:pt x="1661648" y="5292453"/>
                  </a:cubicBezTo>
                  <a:lnTo>
                    <a:pt x="1681450" y="5504631"/>
                  </a:lnTo>
                  <a:lnTo>
                    <a:pt x="1694192" y="5650332"/>
                  </a:lnTo>
                  <a:cubicBezTo>
                    <a:pt x="1694192" y="5650332"/>
                    <a:pt x="1721752" y="5847696"/>
                    <a:pt x="1689946" y="5955806"/>
                  </a:cubicBezTo>
                  <a:cubicBezTo>
                    <a:pt x="1689946" y="5955806"/>
                    <a:pt x="1672975" y="6064700"/>
                    <a:pt x="1672975" y="6084507"/>
                  </a:cubicBezTo>
                  <a:cubicBezTo>
                    <a:pt x="1672975" y="6104313"/>
                    <a:pt x="1685700" y="6112773"/>
                    <a:pt x="1685700" y="6136829"/>
                  </a:cubicBezTo>
                  <a:lnTo>
                    <a:pt x="1685700" y="6235861"/>
                  </a:lnTo>
                  <a:cubicBezTo>
                    <a:pt x="1685700" y="6235861"/>
                    <a:pt x="1658825" y="6302337"/>
                    <a:pt x="1697006" y="6356062"/>
                  </a:cubicBezTo>
                  <a:cubicBezTo>
                    <a:pt x="1697006" y="6356062"/>
                    <a:pt x="1820050" y="6459345"/>
                    <a:pt x="1846946" y="6506014"/>
                  </a:cubicBezTo>
                  <a:cubicBezTo>
                    <a:pt x="1846946" y="6506014"/>
                    <a:pt x="1885131" y="6537127"/>
                    <a:pt x="1916236" y="6551239"/>
                  </a:cubicBezTo>
                  <a:cubicBezTo>
                    <a:pt x="1916236" y="6551239"/>
                    <a:pt x="1996856" y="6640368"/>
                    <a:pt x="2047767" y="6573893"/>
                  </a:cubicBezTo>
                  <a:lnTo>
                    <a:pt x="2056965" y="6564691"/>
                  </a:lnTo>
                  <a:lnTo>
                    <a:pt x="2080299" y="6588046"/>
                  </a:lnTo>
                  <a:cubicBezTo>
                    <a:pt x="2080299" y="6588046"/>
                    <a:pt x="2121311" y="6605005"/>
                    <a:pt x="2121311" y="6559739"/>
                  </a:cubicBezTo>
                  <a:lnTo>
                    <a:pt x="2153847" y="6559739"/>
                  </a:lnTo>
                  <a:cubicBezTo>
                    <a:pt x="2153847" y="6559739"/>
                    <a:pt x="2180714" y="6558295"/>
                    <a:pt x="2163743" y="6527223"/>
                  </a:cubicBezTo>
                  <a:cubicBezTo>
                    <a:pt x="2163743" y="6527223"/>
                    <a:pt x="2204754" y="6545586"/>
                    <a:pt x="2204754" y="6506014"/>
                  </a:cubicBezTo>
                  <a:lnTo>
                    <a:pt x="2204754" y="6481957"/>
                  </a:lnTo>
                  <a:cubicBezTo>
                    <a:pt x="2204754" y="6481957"/>
                    <a:pt x="2228795" y="6481957"/>
                    <a:pt x="2228795" y="6457942"/>
                  </a:cubicBezTo>
                  <a:lnTo>
                    <a:pt x="2217488" y="6404176"/>
                  </a:lnTo>
                  <a:lnTo>
                    <a:pt x="2141819" y="6328498"/>
                  </a:lnTo>
                  <a:cubicBezTo>
                    <a:pt x="2141819" y="6328498"/>
                    <a:pt x="2112811" y="6323547"/>
                    <a:pt x="2081719" y="6292434"/>
                  </a:cubicBezTo>
                  <a:lnTo>
                    <a:pt x="1960070" y="6135467"/>
                  </a:lnTo>
                  <a:lnTo>
                    <a:pt x="1961489" y="6087354"/>
                  </a:lnTo>
                  <a:cubicBezTo>
                    <a:pt x="1961489" y="6087354"/>
                    <a:pt x="1919058" y="6040685"/>
                    <a:pt x="1940288" y="5879427"/>
                  </a:cubicBezTo>
                  <a:lnTo>
                    <a:pt x="1996860" y="5637582"/>
                  </a:lnTo>
                  <a:cubicBezTo>
                    <a:pt x="1996860" y="5637582"/>
                    <a:pt x="2011005" y="5452308"/>
                    <a:pt x="2039275" y="5438155"/>
                  </a:cubicBezTo>
                  <a:cubicBezTo>
                    <a:pt x="2039275" y="5438155"/>
                    <a:pt x="2129820" y="5080359"/>
                    <a:pt x="2064760" y="4941713"/>
                  </a:cubicBezTo>
                  <a:cubicBezTo>
                    <a:pt x="2064760" y="4941713"/>
                    <a:pt x="2036465" y="4764940"/>
                    <a:pt x="2044949" y="4712618"/>
                  </a:cubicBezTo>
                  <a:cubicBezTo>
                    <a:pt x="2044949" y="4712618"/>
                    <a:pt x="2066150" y="4579667"/>
                    <a:pt x="2066150" y="4499038"/>
                  </a:cubicBezTo>
                  <a:cubicBezTo>
                    <a:pt x="2066150" y="4499038"/>
                    <a:pt x="2207593" y="4071919"/>
                    <a:pt x="2207593" y="4046459"/>
                  </a:cubicBezTo>
                  <a:cubicBezTo>
                    <a:pt x="2229508" y="3971149"/>
                    <a:pt x="2249769" y="3895158"/>
                    <a:pt x="2267013" y="3818639"/>
                  </a:cubicBezTo>
                  <a:cubicBezTo>
                    <a:pt x="2296236" y="3688952"/>
                    <a:pt x="2291111" y="3555159"/>
                    <a:pt x="2291111" y="3422043"/>
                  </a:cubicBezTo>
                  <a:cubicBezTo>
                    <a:pt x="2291111" y="3331659"/>
                    <a:pt x="2291985" y="3251439"/>
                    <a:pt x="2279185" y="3161121"/>
                  </a:cubicBezTo>
                  <a:cubicBezTo>
                    <a:pt x="2270339" y="3098681"/>
                    <a:pt x="2261153" y="3036353"/>
                    <a:pt x="2254064" y="2973649"/>
                  </a:cubicBezTo>
                  <a:cubicBezTo>
                    <a:pt x="2237782" y="2829503"/>
                    <a:pt x="2199695" y="2686211"/>
                    <a:pt x="2192305" y="2541314"/>
                  </a:cubicBezTo>
                  <a:cubicBezTo>
                    <a:pt x="2188043" y="2457677"/>
                    <a:pt x="2193564" y="2366542"/>
                    <a:pt x="2202964" y="2283405"/>
                  </a:cubicBezTo>
                  <a:cubicBezTo>
                    <a:pt x="2211451" y="2208367"/>
                    <a:pt x="2231642" y="2133890"/>
                    <a:pt x="2231642" y="2059294"/>
                  </a:cubicBezTo>
                  <a:cubicBezTo>
                    <a:pt x="2231642" y="2059294"/>
                    <a:pt x="2282544" y="2111620"/>
                    <a:pt x="2308000" y="2227591"/>
                  </a:cubicBezTo>
                  <a:cubicBezTo>
                    <a:pt x="2333468" y="2343567"/>
                    <a:pt x="2402766" y="2427010"/>
                    <a:pt x="2402766" y="2427010"/>
                  </a:cubicBezTo>
                  <a:lnTo>
                    <a:pt x="2409834" y="2448228"/>
                  </a:lnTo>
                  <a:cubicBezTo>
                    <a:pt x="2409834" y="2448228"/>
                    <a:pt x="2409834" y="2576929"/>
                    <a:pt x="2409834" y="2656134"/>
                  </a:cubicBezTo>
                  <a:cubicBezTo>
                    <a:pt x="2409834" y="2735348"/>
                    <a:pt x="2455084" y="2955967"/>
                    <a:pt x="2466415" y="2985681"/>
                  </a:cubicBezTo>
                  <a:cubicBezTo>
                    <a:pt x="2477721" y="3015378"/>
                    <a:pt x="2501769" y="3129938"/>
                    <a:pt x="2501769" y="3169547"/>
                  </a:cubicBezTo>
                  <a:lnTo>
                    <a:pt x="2517330" y="3217636"/>
                  </a:lnTo>
                  <a:cubicBezTo>
                    <a:pt x="2517330" y="3217636"/>
                    <a:pt x="2522979" y="3284099"/>
                    <a:pt x="2511656" y="3320881"/>
                  </a:cubicBezTo>
                  <a:cubicBezTo>
                    <a:pt x="2511656" y="3320881"/>
                    <a:pt x="2470661" y="3373216"/>
                    <a:pt x="2432475" y="3411409"/>
                  </a:cubicBezTo>
                  <a:cubicBezTo>
                    <a:pt x="2432475" y="3411409"/>
                    <a:pt x="2384379" y="3499090"/>
                    <a:pt x="2364580" y="3538707"/>
                  </a:cubicBezTo>
                  <a:cubicBezTo>
                    <a:pt x="2364580" y="3538707"/>
                    <a:pt x="2316975" y="3622151"/>
                    <a:pt x="2303741" y="3622151"/>
                  </a:cubicBezTo>
                  <a:cubicBezTo>
                    <a:pt x="2303741" y="3622151"/>
                    <a:pt x="2307987" y="3670223"/>
                    <a:pt x="2377302" y="3639122"/>
                  </a:cubicBezTo>
                  <a:lnTo>
                    <a:pt x="2432475" y="3583949"/>
                  </a:lnTo>
                  <a:lnTo>
                    <a:pt x="2439527" y="3646195"/>
                  </a:lnTo>
                  <a:lnTo>
                    <a:pt x="2474890" y="3828642"/>
                  </a:lnTo>
                  <a:lnTo>
                    <a:pt x="2493273" y="3900762"/>
                  </a:lnTo>
                  <a:cubicBezTo>
                    <a:pt x="2493273" y="3900762"/>
                    <a:pt x="2501790" y="3933303"/>
                    <a:pt x="2536427" y="3943907"/>
                  </a:cubicBezTo>
                  <a:lnTo>
                    <a:pt x="2547027" y="3946032"/>
                  </a:lnTo>
                  <a:cubicBezTo>
                    <a:pt x="2547027" y="3946032"/>
                    <a:pt x="2542789" y="4008249"/>
                    <a:pt x="2578136" y="4018153"/>
                  </a:cubicBezTo>
                  <a:cubicBezTo>
                    <a:pt x="2578136" y="4018153"/>
                    <a:pt x="2604309" y="4021000"/>
                    <a:pt x="2604309" y="3992004"/>
                  </a:cubicBezTo>
                  <a:lnTo>
                    <a:pt x="2613507" y="3982815"/>
                  </a:lnTo>
                  <a:cubicBezTo>
                    <a:pt x="2613507" y="3982815"/>
                    <a:pt x="2627652" y="4011097"/>
                    <a:pt x="2641793" y="4011097"/>
                  </a:cubicBezTo>
                  <a:cubicBezTo>
                    <a:pt x="2655930" y="4011097"/>
                    <a:pt x="2677148" y="3964415"/>
                    <a:pt x="2677148" y="3964415"/>
                  </a:cubicBezTo>
                  <a:lnTo>
                    <a:pt x="2682788" y="3917746"/>
                  </a:lnTo>
                  <a:cubicBezTo>
                    <a:pt x="2682788" y="3917746"/>
                    <a:pt x="2699785" y="3924839"/>
                    <a:pt x="2709671" y="3924839"/>
                  </a:cubicBezTo>
                  <a:cubicBezTo>
                    <a:pt x="2719550" y="3924839"/>
                    <a:pt x="2740772" y="3903605"/>
                    <a:pt x="2740772" y="3903605"/>
                  </a:cubicBezTo>
                  <a:lnTo>
                    <a:pt x="2794542" y="3701364"/>
                  </a:lnTo>
                  <a:lnTo>
                    <a:pt x="2807260" y="3525998"/>
                  </a:lnTo>
                  <a:lnTo>
                    <a:pt x="2767659" y="3384555"/>
                  </a:lnTo>
                  <a:cubicBezTo>
                    <a:pt x="2767659" y="3384555"/>
                    <a:pt x="2774744" y="3353430"/>
                    <a:pt x="2766248" y="3322317"/>
                  </a:cubicBezTo>
                  <a:cubicBezTo>
                    <a:pt x="2766248" y="3322317"/>
                    <a:pt x="2767659" y="2862658"/>
                    <a:pt x="2780393" y="2849932"/>
                  </a:cubicBezTo>
                  <a:cubicBezTo>
                    <a:pt x="2780393" y="2849932"/>
                    <a:pt x="2800195" y="2608074"/>
                    <a:pt x="2773325" y="2502002"/>
                  </a:cubicBezTo>
                  <a:lnTo>
                    <a:pt x="2759171" y="2347842"/>
                  </a:lnTo>
                  <a:cubicBezTo>
                    <a:pt x="2759171" y="2347842"/>
                    <a:pt x="2711083" y="2224790"/>
                    <a:pt x="2701188" y="2197927"/>
                  </a:cubicBezTo>
                  <a:cubicBezTo>
                    <a:pt x="2691305" y="2171052"/>
                    <a:pt x="2644615" y="1946166"/>
                    <a:pt x="2624805" y="1892428"/>
                  </a:cubicBezTo>
                  <a:cubicBezTo>
                    <a:pt x="2605019" y="1838674"/>
                    <a:pt x="2599345" y="1828771"/>
                    <a:pt x="2599345" y="1828771"/>
                  </a:cubicBezTo>
                  <a:lnTo>
                    <a:pt x="2599345" y="1782094"/>
                  </a:lnTo>
                  <a:cubicBezTo>
                    <a:pt x="2599345" y="1782094"/>
                    <a:pt x="2569648" y="1742502"/>
                    <a:pt x="2569648" y="1726937"/>
                  </a:cubicBezTo>
                  <a:cubicBezTo>
                    <a:pt x="2569648" y="1711393"/>
                    <a:pt x="2579551" y="1461039"/>
                    <a:pt x="2395693" y="1260201"/>
                  </a:cubicBezTo>
                  <a:cubicBezTo>
                    <a:pt x="2395693" y="1260201"/>
                    <a:pt x="2358927" y="1203641"/>
                    <a:pt x="2163738" y="1164032"/>
                  </a:cubicBezTo>
                  <a:lnTo>
                    <a:pt x="1919050" y="995726"/>
                  </a:lnTo>
                  <a:lnTo>
                    <a:pt x="1906324" y="988658"/>
                  </a:lnTo>
                  <a:cubicBezTo>
                    <a:pt x="1906324" y="988658"/>
                    <a:pt x="1899256" y="973106"/>
                    <a:pt x="1899256" y="964618"/>
                  </a:cubicBezTo>
                  <a:cubicBezTo>
                    <a:pt x="1899256" y="956130"/>
                    <a:pt x="1872381" y="929263"/>
                    <a:pt x="1872381" y="929263"/>
                  </a:cubicBezTo>
                  <a:lnTo>
                    <a:pt x="1872381" y="731252"/>
                  </a:lnTo>
                  <a:cubicBezTo>
                    <a:pt x="1872381" y="731227"/>
                    <a:pt x="1911977" y="714222"/>
                    <a:pt x="1911977" y="619481"/>
                  </a:cubicBezTo>
                  <a:close/>
                </a:path>
              </a:pathLst>
            </a:cu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3" name="Google Shape;243;p24"/>
            <p:cNvSpPr/>
            <p:nvPr/>
          </p:nvSpPr>
          <p:spPr>
            <a:xfrm>
              <a:off x="5296739" y="3662998"/>
              <a:ext cx="232310" cy="202515"/>
            </a:xfrm>
            <a:custGeom>
              <a:rect b="b" l="l" r="r" t="t"/>
              <a:pathLst>
                <a:path extrusionOk="0" h="221328" w="253891">
                  <a:moveTo>
                    <a:pt x="29224" y="0"/>
                  </a:moveTo>
                  <a:cubicBezTo>
                    <a:pt x="28432" y="18152"/>
                    <a:pt x="33416" y="36700"/>
                    <a:pt x="31114" y="55516"/>
                  </a:cubicBezTo>
                  <a:cubicBezTo>
                    <a:pt x="29785" y="66397"/>
                    <a:pt x="25201" y="77386"/>
                    <a:pt x="20695" y="87297"/>
                  </a:cubicBezTo>
                  <a:cubicBezTo>
                    <a:pt x="11600" y="107256"/>
                    <a:pt x="5605" y="125969"/>
                    <a:pt x="16366" y="146131"/>
                  </a:cubicBezTo>
                  <a:cubicBezTo>
                    <a:pt x="21999" y="156669"/>
                    <a:pt x="29699" y="163936"/>
                    <a:pt x="39973" y="169812"/>
                  </a:cubicBezTo>
                  <a:cubicBezTo>
                    <a:pt x="49740" y="175374"/>
                    <a:pt x="56441" y="182463"/>
                    <a:pt x="65358" y="188884"/>
                  </a:cubicBezTo>
                  <a:cubicBezTo>
                    <a:pt x="77931" y="197937"/>
                    <a:pt x="92988" y="201882"/>
                    <a:pt x="108062" y="204316"/>
                  </a:cubicBezTo>
                  <a:cubicBezTo>
                    <a:pt x="121910" y="206545"/>
                    <a:pt x="134673" y="210737"/>
                    <a:pt x="149012" y="211224"/>
                  </a:cubicBezTo>
                  <a:cubicBezTo>
                    <a:pt x="164870" y="211785"/>
                    <a:pt x="179213" y="204403"/>
                    <a:pt x="193742" y="200108"/>
                  </a:cubicBezTo>
                  <a:cubicBezTo>
                    <a:pt x="204264" y="196992"/>
                    <a:pt x="213028" y="190307"/>
                    <a:pt x="219866" y="181836"/>
                  </a:cubicBezTo>
                  <a:cubicBezTo>
                    <a:pt x="228366" y="171289"/>
                    <a:pt x="225218" y="157132"/>
                    <a:pt x="225275" y="144654"/>
                  </a:cubicBezTo>
                  <a:cubicBezTo>
                    <a:pt x="225345" y="128330"/>
                    <a:pt x="225420" y="112633"/>
                    <a:pt x="232117" y="97374"/>
                  </a:cubicBezTo>
                  <a:cubicBezTo>
                    <a:pt x="237415" y="85312"/>
                    <a:pt x="247599" y="71972"/>
                    <a:pt x="252175" y="61635"/>
                  </a:cubicBezTo>
                  <a:cubicBezTo>
                    <a:pt x="251903" y="67012"/>
                    <a:pt x="252848" y="73486"/>
                    <a:pt x="253892" y="78760"/>
                  </a:cubicBezTo>
                  <a:cubicBezTo>
                    <a:pt x="243980" y="82758"/>
                    <a:pt x="237609" y="100403"/>
                    <a:pt x="235348" y="110182"/>
                  </a:cubicBezTo>
                  <a:cubicBezTo>
                    <a:pt x="229740" y="134519"/>
                    <a:pt x="243258" y="169032"/>
                    <a:pt x="227801" y="189433"/>
                  </a:cubicBezTo>
                  <a:cubicBezTo>
                    <a:pt x="215422" y="205765"/>
                    <a:pt x="194208" y="211917"/>
                    <a:pt x="175264" y="216902"/>
                  </a:cubicBezTo>
                  <a:cubicBezTo>
                    <a:pt x="140710" y="225980"/>
                    <a:pt x="101679" y="220636"/>
                    <a:pt x="69753" y="205059"/>
                  </a:cubicBezTo>
                  <a:cubicBezTo>
                    <a:pt x="39247" y="190179"/>
                    <a:pt x="9781" y="171603"/>
                    <a:pt x="1718" y="135798"/>
                  </a:cubicBezTo>
                  <a:cubicBezTo>
                    <a:pt x="-969" y="123865"/>
                    <a:pt x="-300" y="109914"/>
                    <a:pt x="2312" y="98055"/>
                  </a:cubicBezTo>
                  <a:cubicBezTo>
                    <a:pt x="5052" y="85601"/>
                    <a:pt x="13168" y="76218"/>
                    <a:pt x="16696" y="63975"/>
                  </a:cubicBezTo>
                  <a:cubicBezTo>
                    <a:pt x="20567" y="50552"/>
                    <a:pt x="27681" y="27601"/>
                    <a:pt x="19605" y="14933"/>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4" name="Google Shape;244;p24"/>
            <p:cNvSpPr/>
            <p:nvPr/>
          </p:nvSpPr>
          <p:spPr>
            <a:xfrm>
              <a:off x="6276683" y="2918263"/>
              <a:ext cx="220470" cy="273588"/>
            </a:xfrm>
            <a:custGeom>
              <a:rect b="b" l="l" r="r" t="t"/>
              <a:pathLst>
                <a:path extrusionOk="0" h="299003" w="240951">
                  <a:moveTo>
                    <a:pt x="66541" y="90895"/>
                  </a:moveTo>
                  <a:cubicBezTo>
                    <a:pt x="60604" y="96875"/>
                    <a:pt x="71316" y="111585"/>
                    <a:pt x="64681" y="115431"/>
                  </a:cubicBezTo>
                  <a:cubicBezTo>
                    <a:pt x="61450" y="117304"/>
                    <a:pt x="44647" y="111577"/>
                    <a:pt x="40809" y="110793"/>
                  </a:cubicBezTo>
                  <a:cubicBezTo>
                    <a:pt x="35086" y="109621"/>
                    <a:pt x="28492" y="109831"/>
                    <a:pt x="23182" y="107979"/>
                  </a:cubicBezTo>
                  <a:cubicBezTo>
                    <a:pt x="25851" y="116120"/>
                    <a:pt x="42365" y="115295"/>
                    <a:pt x="49731" y="117700"/>
                  </a:cubicBezTo>
                  <a:cubicBezTo>
                    <a:pt x="59242" y="120803"/>
                    <a:pt x="68171" y="129382"/>
                    <a:pt x="74530" y="136900"/>
                  </a:cubicBezTo>
                  <a:cubicBezTo>
                    <a:pt x="80876" y="144410"/>
                    <a:pt x="90837" y="152894"/>
                    <a:pt x="84644" y="161196"/>
                  </a:cubicBezTo>
                  <a:cubicBezTo>
                    <a:pt x="80229" y="167109"/>
                    <a:pt x="62559" y="172181"/>
                    <a:pt x="62679" y="179162"/>
                  </a:cubicBezTo>
                  <a:cubicBezTo>
                    <a:pt x="62712" y="181031"/>
                    <a:pt x="79787" y="172160"/>
                    <a:pt x="80901" y="171999"/>
                  </a:cubicBezTo>
                  <a:cubicBezTo>
                    <a:pt x="89468" y="170749"/>
                    <a:pt x="94196" y="179979"/>
                    <a:pt x="90268" y="187143"/>
                  </a:cubicBezTo>
                  <a:cubicBezTo>
                    <a:pt x="86934" y="193208"/>
                    <a:pt x="77728" y="196270"/>
                    <a:pt x="71398" y="197582"/>
                  </a:cubicBezTo>
                  <a:cubicBezTo>
                    <a:pt x="61140" y="199707"/>
                    <a:pt x="47086" y="196340"/>
                    <a:pt x="41981" y="186057"/>
                  </a:cubicBezTo>
                  <a:cubicBezTo>
                    <a:pt x="39208" y="180487"/>
                    <a:pt x="39328" y="173035"/>
                    <a:pt x="36085" y="167674"/>
                  </a:cubicBezTo>
                  <a:cubicBezTo>
                    <a:pt x="35388" y="175069"/>
                    <a:pt x="37327" y="182257"/>
                    <a:pt x="37013" y="189581"/>
                  </a:cubicBezTo>
                  <a:cubicBezTo>
                    <a:pt x="25488" y="187283"/>
                    <a:pt x="11979" y="184910"/>
                    <a:pt x="883" y="181642"/>
                  </a:cubicBezTo>
                  <a:cubicBezTo>
                    <a:pt x="594" y="181939"/>
                    <a:pt x="297" y="182236"/>
                    <a:pt x="0" y="182533"/>
                  </a:cubicBezTo>
                  <a:cubicBezTo>
                    <a:pt x="9367" y="189977"/>
                    <a:pt x="22749" y="190667"/>
                    <a:pt x="33655" y="195589"/>
                  </a:cubicBezTo>
                  <a:cubicBezTo>
                    <a:pt x="45122" y="200760"/>
                    <a:pt x="57736" y="204081"/>
                    <a:pt x="68720" y="209388"/>
                  </a:cubicBezTo>
                  <a:cubicBezTo>
                    <a:pt x="68865" y="218346"/>
                    <a:pt x="55891" y="231666"/>
                    <a:pt x="50560" y="239015"/>
                  </a:cubicBezTo>
                  <a:cubicBezTo>
                    <a:pt x="45806" y="245564"/>
                    <a:pt x="25125" y="268935"/>
                    <a:pt x="28587" y="274906"/>
                  </a:cubicBezTo>
                  <a:cubicBezTo>
                    <a:pt x="37587" y="271180"/>
                    <a:pt x="40030" y="257295"/>
                    <a:pt x="47651" y="253028"/>
                  </a:cubicBezTo>
                  <a:cubicBezTo>
                    <a:pt x="50630" y="260150"/>
                    <a:pt x="52594" y="284281"/>
                    <a:pt x="61252" y="285874"/>
                  </a:cubicBezTo>
                  <a:cubicBezTo>
                    <a:pt x="63777" y="273647"/>
                    <a:pt x="50024" y="263332"/>
                    <a:pt x="53069" y="251881"/>
                  </a:cubicBezTo>
                  <a:cubicBezTo>
                    <a:pt x="54687" y="245758"/>
                    <a:pt x="63038" y="228617"/>
                    <a:pt x="69991" y="236799"/>
                  </a:cubicBezTo>
                  <a:cubicBezTo>
                    <a:pt x="74472" y="242056"/>
                    <a:pt x="73565" y="253065"/>
                    <a:pt x="73895" y="259515"/>
                  </a:cubicBezTo>
                  <a:cubicBezTo>
                    <a:pt x="74642" y="273689"/>
                    <a:pt x="69694" y="286064"/>
                    <a:pt x="64536" y="299004"/>
                  </a:cubicBezTo>
                  <a:cubicBezTo>
                    <a:pt x="69946" y="291568"/>
                    <a:pt x="76445" y="281120"/>
                    <a:pt x="77431" y="272191"/>
                  </a:cubicBezTo>
                  <a:cubicBezTo>
                    <a:pt x="78623" y="261471"/>
                    <a:pt x="76734" y="250387"/>
                    <a:pt x="76734" y="239626"/>
                  </a:cubicBezTo>
                  <a:cubicBezTo>
                    <a:pt x="76734" y="232958"/>
                    <a:pt x="75219" y="221429"/>
                    <a:pt x="78297" y="215235"/>
                  </a:cubicBezTo>
                  <a:cubicBezTo>
                    <a:pt x="80926" y="209928"/>
                    <a:pt x="91064" y="205810"/>
                    <a:pt x="95933" y="203128"/>
                  </a:cubicBezTo>
                  <a:cubicBezTo>
                    <a:pt x="115703" y="192230"/>
                    <a:pt x="138324" y="191847"/>
                    <a:pt x="159904" y="187493"/>
                  </a:cubicBezTo>
                  <a:cubicBezTo>
                    <a:pt x="172944" y="184873"/>
                    <a:pt x="186259" y="182975"/>
                    <a:pt x="199563" y="181981"/>
                  </a:cubicBezTo>
                  <a:cubicBezTo>
                    <a:pt x="201007" y="181877"/>
                    <a:pt x="202455" y="181741"/>
                    <a:pt x="203920" y="181589"/>
                  </a:cubicBezTo>
                  <a:cubicBezTo>
                    <a:pt x="209577" y="181003"/>
                    <a:pt x="215330" y="180235"/>
                    <a:pt x="220933" y="180388"/>
                  </a:cubicBezTo>
                  <a:cubicBezTo>
                    <a:pt x="224309" y="180474"/>
                    <a:pt x="236630" y="184989"/>
                    <a:pt x="239122" y="183536"/>
                  </a:cubicBezTo>
                  <a:cubicBezTo>
                    <a:pt x="242337" y="181667"/>
                    <a:pt x="240533" y="174066"/>
                    <a:pt x="239572" y="170971"/>
                  </a:cubicBezTo>
                  <a:cubicBezTo>
                    <a:pt x="237232" y="163399"/>
                    <a:pt x="231381" y="158848"/>
                    <a:pt x="223937" y="156740"/>
                  </a:cubicBezTo>
                  <a:cubicBezTo>
                    <a:pt x="208232" y="152292"/>
                    <a:pt x="190328" y="157020"/>
                    <a:pt x="174809" y="160169"/>
                  </a:cubicBezTo>
                  <a:cubicBezTo>
                    <a:pt x="164592" y="162244"/>
                    <a:pt x="154713" y="165483"/>
                    <a:pt x="144480" y="168384"/>
                  </a:cubicBezTo>
                  <a:cubicBezTo>
                    <a:pt x="134185" y="171302"/>
                    <a:pt x="122738" y="177351"/>
                    <a:pt x="111754" y="175444"/>
                  </a:cubicBezTo>
                  <a:cubicBezTo>
                    <a:pt x="101207" y="173608"/>
                    <a:pt x="98739" y="154227"/>
                    <a:pt x="98228" y="144872"/>
                  </a:cubicBezTo>
                  <a:cubicBezTo>
                    <a:pt x="97745" y="135963"/>
                    <a:pt x="99709" y="126522"/>
                    <a:pt x="102305" y="117989"/>
                  </a:cubicBezTo>
                  <a:cubicBezTo>
                    <a:pt x="107450" y="101017"/>
                    <a:pt x="117457" y="86249"/>
                    <a:pt x="127050" y="71617"/>
                  </a:cubicBezTo>
                  <a:cubicBezTo>
                    <a:pt x="132637" y="63117"/>
                    <a:pt x="136747" y="56271"/>
                    <a:pt x="138439" y="45840"/>
                  </a:cubicBezTo>
                  <a:cubicBezTo>
                    <a:pt x="140003" y="36287"/>
                    <a:pt x="144480" y="23772"/>
                    <a:pt x="142743" y="14092"/>
                  </a:cubicBezTo>
                  <a:cubicBezTo>
                    <a:pt x="139104" y="14892"/>
                    <a:pt x="140837" y="24197"/>
                    <a:pt x="138649" y="27465"/>
                  </a:cubicBezTo>
                  <a:cubicBezTo>
                    <a:pt x="132943" y="24342"/>
                    <a:pt x="127838" y="12119"/>
                    <a:pt x="123795" y="6367"/>
                  </a:cubicBezTo>
                  <a:cubicBezTo>
                    <a:pt x="122602" y="11529"/>
                    <a:pt x="129910" y="19563"/>
                    <a:pt x="132225" y="23978"/>
                  </a:cubicBezTo>
                  <a:cubicBezTo>
                    <a:pt x="134556" y="28451"/>
                    <a:pt x="136368" y="32937"/>
                    <a:pt x="135798" y="38169"/>
                  </a:cubicBezTo>
                  <a:cubicBezTo>
                    <a:pt x="135117" y="44491"/>
                    <a:pt x="132930" y="53795"/>
                    <a:pt x="130063" y="59523"/>
                  </a:cubicBezTo>
                  <a:cubicBezTo>
                    <a:pt x="128891" y="61862"/>
                    <a:pt x="123758" y="69773"/>
                    <a:pt x="120824" y="69579"/>
                  </a:cubicBezTo>
                  <a:cubicBezTo>
                    <a:pt x="116330" y="69282"/>
                    <a:pt x="110334" y="50890"/>
                    <a:pt x="108684" y="47238"/>
                  </a:cubicBezTo>
                  <a:cubicBezTo>
                    <a:pt x="105309" y="39700"/>
                    <a:pt x="102144" y="32446"/>
                    <a:pt x="98962" y="24849"/>
                  </a:cubicBezTo>
                  <a:cubicBezTo>
                    <a:pt x="96045" y="17892"/>
                    <a:pt x="91221" y="4791"/>
                    <a:pt x="85354" y="0"/>
                  </a:cubicBezTo>
                  <a:cubicBezTo>
                    <a:pt x="84062" y="8517"/>
                    <a:pt x="94820" y="15016"/>
                    <a:pt x="94407" y="23141"/>
                  </a:cubicBezTo>
                  <a:cubicBezTo>
                    <a:pt x="87619" y="24424"/>
                    <a:pt x="79366" y="19415"/>
                    <a:pt x="72500" y="19093"/>
                  </a:cubicBezTo>
                  <a:cubicBezTo>
                    <a:pt x="75120" y="24102"/>
                    <a:pt x="84722" y="23723"/>
                    <a:pt x="89513" y="26104"/>
                  </a:cubicBezTo>
                  <a:cubicBezTo>
                    <a:pt x="98199" y="30399"/>
                    <a:pt x="101083" y="43244"/>
                    <a:pt x="105011" y="51736"/>
                  </a:cubicBezTo>
                  <a:cubicBezTo>
                    <a:pt x="108115" y="58442"/>
                    <a:pt x="113603" y="66208"/>
                    <a:pt x="112839" y="73887"/>
                  </a:cubicBezTo>
                  <a:cubicBezTo>
                    <a:pt x="111981" y="82531"/>
                    <a:pt x="103873" y="93181"/>
                    <a:pt x="98616" y="99986"/>
                  </a:cubicBezTo>
                  <a:cubicBezTo>
                    <a:pt x="94914" y="98872"/>
                    <a:pt x="92711" y="94523"/>
                    <a:pt x="90441" y="91539"/>
                  </a:cubicBezTo>
                  <a:cubicBezTo>
                    <a:pt x="87883" y="88197"/>
                    <a:pt x="82317" y="83439"/>
                    <a:pt x="80947" y="79399"/>
                  </a:cubicBezTo>
                  <a:cubicBezTo>
                    <a:pt x="78937" y="73486"/>
                    <a:pt x="89335" y="50696"/>
                    <a:pt x="84017" y="47482"/>
                  </a:cubicBezTo>
                  <a:cubicBezTo>
                    <a:pt x="79032" y="55879"/>
                    <a:pt x="78553" y="66443"/>
                    <a:pt x="77406" y="75867"/>
                  </a:cubicBezTo>
                  <a:cubicBezTo>
                    <a:pt x="76387" y="84202"/>
                    <a:pt x="75706" y="88143"/>
                    <a:pt x="80827" y="94700"/>
                  </a:cubicBezTo>
                  <a:cubicBezTo>
                    <a:pt x="85081" y="100143"/>
                    <a:pt x="91716" y="105614"/>
                    <a:pt x="92414" y="112872"/>
                  </a:cubicBezTo>
                  <a:cubicBezTo>
                    <a:pt x="92967" y="118571"/>
                    <a:pt x="93256" y="129894"/>
                    <a:pt x="88382" y="134131"/>
                  </a:cubicBezTo>
                  <a:cubicBezTo>
                    <a:pt x="81685" y="139933"/>
                    <a:pt x="82189" y="132881"/>
                    <a:pt x="79977" y="129613"/>
                  </a:cubicBezTo>
                  <a:cubicBezTo>
                    <a:pt x="77307" y="125664"/>
                    <a:pt x="73255" y="124587"/>
                    <a:pt x="71291" y="119454"/>
                  </a:cubicBezTo>
                  <a:cubicBezTo>
                    <a:pt x="67792" y="110318"/>
                    <a:pt x="70206" y="99911"/>
                    <a:pt x="66541" y="9089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5" name="Google Shape;245;p24"/>
            <p:cNvSpPr/>
            <p:nvPr/>
          </p:nvSpPr>
          <p:spPr>
            <a:xfrm>
              <a:off x="6325586" y="1906803"/>
              <a:ext cx="600698" cy="351637"/>
            </a:xfrm>
            <a:custGeom>
              <a:rect b="b" l="l" r="r" t="t"/>
              <a:pathLst>
                <a:path extrusionOk="0" h="384303" w="656500">
                  <a:moveTo>
                    <a:pt x="345253" y="132398"/>
                  </a:moveTo>
                  <a:cubicBezTo>
                    <a:pt x="330060" y="138336"/>
                    <a:pt x="315069" y="145982"/>
                    <a:pt x="301390" y="153785"/>
                  </a:cubicBezTo>
                  <a:cubicBezTo>
                    <a:pt x="239808" y="188933"/>
                    <a:pt x="191638" y="246661"/>
                    <a:pt x="169108" y="313636"/>
                  </a:cubicBezTo>
                  <a:cubicBezTo>
                    <a:pt x="165934" y="323052"/>
                    <a:pt x="147601" y="376542"/>
                    <a:pt x="157001" y="384304"/>
                  </a:cubicBezTo>
                  <a:cubicBezTo>
                    <a:pt x="152408" y="380504"/>
                    <a:pt x="145067" y="376629"/>
                    <a:pt x="137888" y="374256"/>
                  </a:cubicBezTo>
                  <a:cubicBezTo>
                    <a:pt x="137198" y="356476"/>
                    <a:pt x="137401" y="337523"/>
                    <a:pt x="143586" y="320865"/>
                  </a:cubicBezTo>
                  <a:cubicBezTo>
                    <a:pt x="125925" y="336669"/>
                    <a:pt x="110513" y="358663"/>
                    <a:pt x="93207" y="373683"/>
                  </a:cubicBezTo>
                  <a:cubicBezTo>
                    <a:pt x="90723" y="372610"/>
                    <a:pt x="82046" y="365925"/>
                    <a:pt x="79953" y="363552"/>
                  </a:cubicBezTo>
                  <a:cubicBezTo>
                    <a:pt x="96356" y="338761"/>
                    <a:pt x="131616" y="324133"/>
                    <a:pt x="136551" y="293437"/>
                  </a:cubicBezTo>
                  <a:cubicBezTo>
                    <a:pt x="125323" y="293631"/>
                    <a:pt x="111838" y="290545"/>
                    <a:pt x="107365" y="280431"/>
                  </a:cubicBezTo>
                  <a:cubicBezTo>
                    <a:pt x="124939" y="274118"/>
                    <a:pt x="134364" y="282635"/>
                    <a:pt x="146512" y="264999"/>
                  </a:cubicBezTo>
                  <a:cubicBezTo>
                    <a:pt x="153580" y="254712"/>
                    <a:pt x="155029" y="242184"/>
                    <a:pt x="158796" y="230671"/>
                  </a:cubicBezTo>
                  <a:cubicBezTo>
                    <a:pt x="167845" y="202971"/>
                    <a:pt x="190907" y="184828"/>
                    <a:pt x="207020" y="161163"/>
                  </a:cubicBezTo>
                  <a:cubicBezTo>
                    <a:pt x="220741" y="141018"/>
                    <a:pt x="219763" y="135217"/>
                    <a:pt x="198640" y="122169"/>
                  </a:cubicBezTo>
                  <a:cubicBezTo>
                    <a:pt x="181524" y="111593"/>
                    <a:pt x="157067" y="100852"/>
                    <a:pt x="136431" y="103138"/>
                  </a:cubicBezTo>
                  <a:cubicBezTo>
                    <a:pt x="113880" y="105631"/>
                    <a:pt x="103201" y="128957"/>
                    <a:pt x="85652" y="139392"/>
                  </a:cubicBezTo>
                  <a:cubicBezTo>
                    <a:pt x="75155" y="121802"/>
                    <a:pt x="90278" y="116186"/>
                    <a:pt x="101646" y="103572"/>
                  </a:cubicBezTo>
                  <a:cubicBezTo>
                    <a:pt x="76005" y="108890"/>
                    <a:pt x="49567" y="119801"/>
                    <a:pt x="23662" y="126328"/>
                  </a:cubicBezTo>
                  <a:cubicBezTo>
                    <a:pt x="3500" y="131416"/>
                    <a:pt x="-1059" y="119243"/>
                    <a:pt x="191" y="99346"/>
                  </a:cubicBezTo>
                  <a:cubicBezTo>
                    <a:pt x="23039" y="97799"/>
                    <a:pt x="43056" y="94419"/>
                    <a:pt x="65565" y="88952"/>
                  </a:cubicBezTo>
                  <a:cubicBezTo>
                    <a:pt x="81761" y="85024"/>
                    <a:pt x="98105" y="82222"/>
                    <a:pt x="114309" y="77687"/>
                  </a:cubicBezTo>
                  <a:cubicBezTo>
                    <a:pt x="100998" y="67367"/>
                    <a:pt x="88412" y="55194"/>
                    <a:pt x="73203" y="47453"/>
                  </a:cubicBezTo>
                  <a:cubicBezTo>
                    <a:pt x="78402" y="38222"/>
                    <a:pt x="79091" y="27581"/>
                    <a:pt x="83494" y="18086"/>
                  </a:cubicBezTo>
                  <a:cubicBezTo>
                    <a:pt x="81460" y="22476"/>
                    <a:pt x="191361" y="74910"/>
                    <a:pt x="203670" y="79692"/>
                  </a:cubicBezTo>
                  <a:cubicBezTo>
                    <a:pt x="244603" y="95641"/>
                    <a:pt x="297107" y="110657"/>
                    <a:pt x="338486" y="88044"/>
                  </a:cubicBezTo>
                  <a:cubicBezTo>
                    <a:pt x="370329" y="70656"/>
                    <a:pt x="402771" y="55046"/>
                    <a:pt x="435583" y="39597"/>
                  </a:cubicBezTo>
                  <a:cubicBezTo>
                    <a:pt x="455840" y="30052"/>
                    <a:pt x="478894" y="17521"/>
                    <a:pt x="501077" y="13720"/>
                  </a:cubicBezTo>
                  <a:cubicBezTo>
                    <a:pt x="507993" y="12544"/>
                    <a:pt x="559824" y="945"/>
                    <a:pt x="559444" y="0"/>
                  </a:cubicBezTo>
                  <a:cubicBezTo>
                    <a:pt x="562770" y="8509"/>
                    <a:pt x="566232" y="16902"/>
                    <a:pt x="569677" y="25377"/>
                  </a:cubicBezTo>
                  <a:cubicBezTo>
                    <a:pt x="552817" y="24102"/>
                    <a:pt x="510035" y="39753"/>
                    <a:pt x="495457" y="49467"/>
                  </a:cubicBezTo>
                  <a:cubicBezTo>
                    <a:pt x="476868" y="61854"/>
                    <a:pt x="480594" y="67647"/>
                    <a:pt x="500578" y="79989"/>
                  </a:cubicBezTo>
                  <a:cubicBezTo>
                    <a:pt x="520925" y="92546"/>
                    <a:pt x="542745" y="102643"/>
                    <a:pt x="564549" y="112357"/>
                  </a:cubicBezTo>
                  <a:cubicBezTo>
                    <a:pt x="584301" y="121137"/>
                    <a:pt x="601224" y="133145"/>
                    <a:pt x="622214" y="139756"/>
                  </a:cubicBezTo>
                  <a:cubicBezTo>
                    <a:pt x="627727" y="136260"/>
                    <a:pt x="634523" y="134499"/>
                    <a:pt x="639409" y="130356"/>
                  </a:cubicBezTo>
                  <a:cubicBezTo>
                    <a:pt x="643102" y="142809"/>
                    <a:pt x="628709" y="148016"/>
                    <a:pt x="627611" y="159356"/>
                  </a:cubicBezTo>
                  <a:cubicBezTo>
                    <a:pt x="626250" y="173179"/>
                    <a:pt x="646275" y="184708"/>
                    <a:pt x="656500" y="193547"/>
                  </a:cubicBezTo>
                  <a:cubicBezTo>
                    <a:pt x="654586" y="197314"/>
                    <a:pt x="650385" y="199918"/>
                    <a:pt x="647059" y="202555"/>
                  </a:cubicBezTo>
                  <a:cubicBezTo>
                    <a:pt x="640040" y="196633"/>
                    <a:pt x="632316" y="185777"/>
                    <a:pt x="623758" y="182690"/>
                  </a:cubicBezTo>
                  <a:cubicBezTo>
                    <a:pt x="622982" y="191834"/>
                    <a:pt x="628268" y="203788"/>
                    <a:pt x="631024" y="212454"/>
                  </a:cubicBezTo>
                  <a:cubicBezTo>
                    <a:pt x="633739" y="220950"/>
                    <a:pt x="643069" y="236461"/>
                    <a:pt x="641761" y="244635"/>
                  </a:cubicBezTo>
                  <a:cubicBezTo>
                    <a:pt x="637899" y="241511"/>
                    <a:pt x="634379" y="242510"/>
                    <a:pt x="631024" y="239184"/>
                  </a:cubicBezTo>
                  <a:cubicBezTo>
                    <a:pt x="624604" y="232830"/>
                    <a:pt x="621377" y="215095"/>
                    <a:pt x="618220" y="206875"/>
                  </a:cubicBezTo>
                  <a:cubicBezTo>
                    <a:pt x="614502" y="197186"/>
                    <a:pt x="607219" y="164468"/>
                    <a:pt x="590639" y="167811"/>
                  </a:cubicBezTo>
                  <a:cubicBezTo>
                    <a:pt x="592154" y="175069"/>
                    <a:pt x="598806" y="190617"/>
                    <a:pt x="595616" y="197141"/>
                  </a:cubicBezTo>
                  <a:cubicBezTo>
                    <a:pt x="577802" y="190192"/>
                    <a:pt x="577794" y="165368"/>
                    <a:pt x="563604" y="153542"/>
                  </a:cubicBezTo>
                  <a:cubicBezTo>
                    <a:pt x="553226" y="144881"/>
                    <a:pt x="540710" y="136459"/>
                    <a:pt x="527919" y="131936"/>
                  </a:cubicBezTo>
                  <a:cubicBezTo>
                    <a:pt x="508343" y="125020"/>
                    <a:pt x="504510" y="139293"/>
                    <a:pt x="499529" y="156290"/>
                  </a:cubicBezTo>
                  <a:cubicBezTo>
                    <a:pt x="495931" y="168541"/>
                    <a:pt x="492861" y="201886"/>
                    <a:pt x="473084" y="196740"/>
                  </a:cubicBezTo>
                  <a:cubicBezTo>
                    <a:pt x="458852" y="193047"/>
                    <a:pt x="459925" y="183879"/>
                    <a:pt x="460577" y="170947"/>
                  </a:cubicBezTo>
                  <a:cubicBezTo>
                    <a:pt x="461063" y="161340"/>
                    <a:pt x="476154" y="108779"/>
                    <a:pt x="457164" y="108090"/>
                  </a:cubicBezTo>
                  <a:cubicBezTo>
                    <a:pt x="452002" y="107912"/>
                    <a:pt x="447603" y="114358"/>
                    <a:pt x="446419" y="118579"/>
                  </a:cubicBezTo>
                  <a:cubicBezTo>
                    <a:pt x="438942" y="145409"/>
                    <a:pt x="450120" y="173670"/>
                    <a:pt x="448598" y="200702"/>
                  </a:cubicBezTo>
                  <a:cubicBezTo>
                    <a:pt x="447797" y="214814"/>
                    <a:pt x="433021" y="220719"/>
                    <a:pt x="420584" y="214855"/>
                  </a:cubicBezTo>
                  <a:cubicBezTo>
                    <a:pt x="410054" y="209887"/>
                    <a:pt x="404904" y="197747"/>
                    <a:pt x="403749" y="186866"/>
                  </a:cubicBezTo>
                  <a:cubicBezTo>
                    <a:pt x="402115" y="171648"/>
                    <a:pt x="404974" y="155848"/>
                    <a:pt x="402482" y="140709"/>
                  </a:cubicBezTo>
                  <a:cubicBezTo>
                    <a:pt x="397968" y="112926"/>
                    <a:pt x="362634" y="125619"/>
                    <a:pt x="345253" y="13239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6" name="Google Shape;246;p24"/>
            <p:cNvSpPr/>
            <p:nvPr/>
          </p:nvSpPr>
          <p:spPr>
            <a:xfrm>
              <a:off x="6279585" y="623170"/>
              <a:ext cx="492792" cy="640516"/>
            </a:xfrm>
            <a:custGeom>
              <a:rect b="b" l="l" r="r" t="t"/>
              <a:pathLst>
                <a:path extrusionOk="0" h="700017" w="538570">
                  <a:moveTo>
                    <a:pt x="279403" y="642509"/>
                  </a:moveTo>
                  <a:cubicBezTo>
                    <a:pt x="280868" y="661114"/>
                    <a:pt x="282193" y="679345"/>
                    <a:pt x="281182" y="695763"/>
                  </a:cubicBezTo>
                  <a:cubicBezTo>
                    <a:pt x="269290" y="697133"/>
                    <a:pt x="259192" y="698441"/>
                    <a:pt x="248311" y="700018"/>
                  </a:cubicBezTo>
                  <a:cubicBezTo>
                    <a:pt x="251092" y="699617"/>
                    <a:pt x="242526" y="567541"/>
                    <a:pt x="240500" y="555393"/>
                  </a:cubicBezTo>
                  <a:cubicBezTo>
                    <a:pt x="234876" y="521842"/>
                    <a:pt x="199344" y="500888"/>
                    <a:pt x="196513" y="471517"/>
                  </a:cubicBezTo>
                  <a:cubicBezTo>
                    <a:pt x="196072" y="483537"/>
                    <a:pt x="201568" y="493457"/>
                    <a:pt x="211834" y="500092"/>
                  </a:cubicBezTo>
                  <a:cubicBezTo>
                    <a:pt x="188413" y="511629"/>
                    <a:pt x="128985" y="500187"/>
                    <a:pt x="137383" y="463301"/>
                  </a:cubicBezTo>
                  <a:cubicBezTo>
                    <a:pt x="161951" y="472982"/>
                    <a:pt x="212074" y="456588"/>
                    <a:pt x="215874" y="427897"/>
                  </a:cubicBezTo>
                  <a:cubicBezTo>
                    <a:pt x="184262" y="484593"/>
                    <a:pt x="101269" y="471017"/>
                    <a:pt x="56659" y="443713"/>
                  </a:cubicBezTo>
                  <a:cubicBezTo>
                    <a:pt x="39237" y="433038"/>
                    <a:pt x="23693" y="418014"/>
                    <a:pt x="18737" y="397506"/>
                  </a:cubicBezTo>
                  <a:cubicBezTo>
                    <a:pt x="16736" y="389221"/>
                    <a:pt x="28224" y="342007"/>
                    <a:pt x="29388" y="343369"/>
                  </a:cubicBezTo>
                  <a:cubicBezTo>
                    <a:pt x="17248" y="329256"/>
                    <a:pt x="-16312" y="272593"/>
                    <a:pt x="9540" y="255585"/>
                  </a:cubicBezTo>
                  <a:cubicBezTo>
                    <a:pt x="32684" y="240367"/>
                    <a:pt x="54505" y="288208"/>
                    <a:pt x="81021" y="283528"/>
                  </a:cubicBezTo>
                  <a:cubicBezTo>
                    <a:pt x="56939" y="287774"/>
                    <a:pt x="21432" y="250707"/>
                    <a:pt x="11504" y="229704"/>
                  </a:cubicBezTo>
                  <a:cubicBezTo>
                    <a:pt x="-7552" y="189435"/>
                    <a:pt x="15552" y="172352"/>
                    <a:pt x="23875" y="139122"/>
                  </a:cubicBezTo>
                  <a:cubicBezTo>
                    <a:pt x="28587" y="120364"/>
                    <a:pt x="33939" y="100475"/>
                    <a:pt x="42844" y="82822"/>
                  </a:cubicBezTo>
                  <a:cubicBezTo>
                    <a:pt x="47156" y="74289"/>
                    <a:pt x="53283" y="58766"/>
                    <a:pt x="63174" y="55209"/>
                  </a:cubicBezTo>
                  <a:cubicBezTo>
                    <a:pt x="72743" y="51788"/>
                    <a:pt x="78273" y="60338"/>
                    <a:pt x="86583" y="57796"/>
                  </a:cubicBezTo>
                  <a:cubicBezTo>
                    <a:pt x="98772" y="54062"/>
                    <a:pt x="115096" y="33442"/>
                    <a:pt x="128156" y="26976"/>
                  </a:cubicBezTo>
                  <a:cubicBezTo>
                    <a:pt x="143374" y="19450"/>
                    <a:pt x="160395" y="15278"/>
                    <a:pt x="177222" y="21422"/>
                  </a:cubicBezTo>
                  <a:cubicBezTo>
                    <a:pt x="182946" y="-6567"/>
                    <a:pt x="241763" y="-2601"/>
                    <a:pt x="258702" y="10813"/>
                  </a:cubicBezTo>
                  <a:cubicBezTo>
                    <a:pt x="284962" y="31614"/>
                    <a:pt x="271530" y="87427"/>
                    <a:pt x="271530" y="115532"/>
                  </a:cubicBezTo>
                  <a:cubicBezTo>
                    <a:pt x="271530" y="153957"/>
                    <a:pt x="268943" y="191098"/>
                    <a:pt x="268943" y="229576"/>
                  </a:cubicBezTo>
                  <a:cubicBezTo>
                    <a:pt x="268943" y="189171"/>
                    <a:pt x="268943" y="148762"/>
                    <a:pt x="268943" y="108360"/>
                  </a:cubicBezTo>
                  <a:cubicBezTo>
                    <a:pt x="268943" y="74751"/>
                    <a:pt x="255017" y="16896"/>
                    <a:pt x="297568" y="3427"/>
                  </a:cubicBezTo>
                  <a:cubicBezTo>
                    <a:pt x="332402" y="-7607"/>
                    <a:pt x="337857" y="10809"/>
                    <a:pt x="365326" y="19140"/>
                  </a:cubicBezTo>
                  <a:cubicBezTo>
                    <a:pt x="376633" y="22569"/>
                    <a:pt x="391921" y="18802"/>
                    <a:pt x="403821" y="21047"/>
                  </a:cubicBezTo>
                  <a:cubicBezTo>
                    <a:pt x="418750" y="23853"/>
                    <a:pt x="425592" y="29894"/>
                    <a:pt x="437790" y="37251"/>
                  </a:cubicBezTo>
                  <a:cubicBezTo>
                    <a:pt x="453263" y="46572"/>
                    <a:pt x="481471" y="49688"/>
                    <a:pt x="488151" y="71211"/>
                  </a:cubicBezTo>
                  <a:cubicBezTo>
                    <a:pt x="490652" y="79257"/>
                    <a:pt x="483745" y="87349"/>
                    <a:pt x="488482" y="97343"/>
                  </a:cubicBezTo>
                  <a:cubicBezTo>
                    <a:pt x="493186" y="107304"/>
                    <a:pt x="504669" y="109594"/>
                    <a:pt x="511490" y="117570"/>
                  </a:cubicBezTo>
                  <a:cubicBezTo>
                    <a:pt x="521868" y="129694"/>
                    <a:pt x="527686" y="155681"/>
                    <a:pt x="517622" y="169624"/>
                  </a:cubicBezTo>
                  <a:cubicBezTo>
                    <a:pt x="546853" y="197007"/>
                    <a:pt x="543635" y="224918"/>
                    <a:pt x="519450" y="253827"/>
                  </a:cubicBezTo>
                  <a:cubicBezTo>
                    <a:pt x="527624" y="270357"/>
                    <a:pt x="487958" y="291835"/>
                    <a:pt x="475616" y="298181"/>
                  </a:cubicBezTo>
                  <a:cubicBezTo>
                    <a:pt x="495690" y="295280"/>
                    <a:pt x="515843" y="242995"/>
                    <a:pt x="532869" y="272276"/>
                  </a:cubicBezTo>
                  <a:cubicBezTo>
                    <a:pt x="547059" y="296724"/>
                    <a:pt x="531218" y="330061"/>
                    <a:pt x="510983" y="345733"/>
                  </a:cubicBezTo>
                  <a:cubicBezTo>
                    <a:pt x="515390" y="342535"/>
                    <a:pt x="520919" y="340893"/>
                    <a:pt x="525479" y="338025"/>
                  </a:cubicBezTo>
                  <a:cubicBezTo>
                    <a:pt x="508849" y="348473"/>
                    <a:pt x="513628" y="420804"/>
                    <a:pt x="487512" y="441885"/>
                  </a:cubicBezTo>
                  <a:cubicBezTo>
                    <a:pt x="463880" y="460974"/>
                    <a:pt x="409140" y="469313"/>
                    <a:pt x="392251" y="437606"/>
                  </a:cubicBezTo>
                  <a:cubicBezTo>
                    <a:pt x="415833" y="471269"/>
                    <a:pt x="356368" y="530416"/>
                    <a:pt x="327719" y="492219"/>
                  </a:cubicBezTo>
                  <a:cubicBezTo>
                    <a:pt x="314065" y="501441"/>
                    <a:pt x="301781" y="516581"/>
                    <a:pt x="290784" y="528687"/>
                  </a:cubicBezTo>
                  <a:cubicBezTo>
                    <a:pt x="308952" y="503389"/>
                    <a:pt x="323679" y="469301"/>
                    <a:pt x="320225" y="437416"/>
                  </a:cubicBezTo>
                  <a:cubicBezTo>
                    <a:pt x="325515" y="474318"/>
                    <a:pt x="299136" y="506950"/>
                    <a:pt x="288118" y="540130"/>
                  </a:cubicBezTo>
                  <a:cubicBezTo>
                    <a:pt x="277002" y="573673"/>
                    <a:pt x="276663" y="607476"/>
                    <a:pt x="279403" y="642509"/>
                  </a:cubicBezTo>
                  <a:close/>
                </a:path>
              </a:pathLst>
            </a:custGeom>
            <a:noFill/>
            <a:ln cap="flat" cmpd="sng" w="10425">
              <a:solidFill>
                <a:srgbClr val="A9B5B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7" name="Google Shape;247;p24"/>
            <p:cNvSpPr/>
            <p:nvPr/>
          </p:nvSpPr>
          <p:spPr>
            <a:xfrm>
              <a:off x="6452969" y="1030799"/>
              <a:ext cx="176176" cy="550730"/>
            </a:xfrm>
            <a:custGeom>
              <a:rect b="b" l="l" r="r" t="t"/>
              <a:pathLst>
                <a:path extrusionOk="0" h="601891" w="192542">
                  <a:moveTo>
                    <a:pt x="156702" y="574040"/>
                  </a:moveTo>
                  <a:cubicBezTo>
                    <a:pt x="163184" y="580098"/>
                    <a:pt x="177511" y="604356"/>
                    <a:pt x="188116" y="601687"/>
                  </a:cubicBezTo>
                  <a:cubicBezTo>
                    <a:pt x="194276" y="600131"/>
                    <a:pt x="192531" y="589427"/>
                    <a:pt x="191503" y="585115"/>
                  </a:cubicBezTo>
                  <a:cubicBezTo>
                    <a:pt x="190014" y="578897"/>
                    <a:pt x="187505" y="576677"/>
                    <a:pt x="182248" y="573607"/>
                  </a:cubicBezTo>
                  <a:cubicBezTo>
                    <a:pt x="169081" y="565961"/>
                    <a:pt x="160267" y="554167"/>
                    <a:pt x="154593" y="540039"/>
                  </a:cubicBezTo>
                  <a:cubicBezTo>
                    <a:pt x="148016" y="523604"/>
                    <a:pt x="141731" y="508121"/>
                    <a:pt x="139272" y="490316"/>
                  </a:cubicBezTo>
                  <a:cubicBezTo>
                    <a:pt x="137382" y="476621"/>
                    <a:pt x="137163" y="463045"/>
                    <a:pt x="134906" y="449383"/>
                  </a:cubicBezTo>
                  <a:cubicBezTo>
                    <a:pt x="132294" y="433571"/>
                    <a:pt x="130355" y="417610"/>
                    <a:pt x="130355" y="401575"/>
                  </a:cubicBezTo>
                  <a:cubicBezTo>
                    <a:pt x="130355" y="341875"/>
                    <a:pt x="128321" y="282146"/>
                    <a:pt x="126815" y="222669"/>
                  </a:cubicBezTo>
                  <a:cubicBezTo>
                    <a:pt x="126464" y="208495"/>
                    <a:pt x="125606" y="193982"/>
                    <a:pt x="124178" y="179854"/>
                  </a:cubicBezTo>
                  <a:cubicBezTo>
                    <a:pt x="121900" y="157728"/>
                    <a:pt x="121454" y="134955"/>
                    <a:pt x="114370" y="113663"/>
                  </a:cubicBezTo>
                  <a:cubicBezTo>
                    <a:pt x="111110" y="103871"/>
                    <a:pt x="105642" y="95490"/>
                    <a:pt x="100885" y="86449"/>
                  </a:cubicBezTo>
                  <a:cubicBezTo>
                    <a:pt x="96928" y="78923"/>
                    <a:pt x="88328" y="73051"/>
                    <a:pt x="87854" y="64126"/>
                  </a:cubicBezTo>
                  <a:cubicBezTo>
                    <a:pt x="87292" y="53389"/>
                    <a:pt x="88213" y="42739"/>
                    <a:pt x="87676" y="32056"/>
                  </a:cubicBezTo>
                  <a:cubicBezTo>
                    <a:pt x="87276" y="24290"/>
                    <a:pt x="87210" y="19916"/>
                    <a:pt x="94101" y="16087"/>
                  </a:cubicBezTo>
                  <a:cubicBezTo>
                    <a:pt x="99911" y="12856"/>
                    <a:pt x="109158" y="7929"/>
                    <a:pt x="115504" y="11053"/>
                  </a:cubicBezTo>
                  <a:cubicBezTo>
                    <a:pt x="114815" y="7648"/>
                    <a:pt x="114068" y="4186"/>
                    <a:pt x="113895" y="749"/>
                  </a:cubicBezTo>
                  <a:cubicBezTo>
                    <a:pt x="100394" y="-2960"/>
                    <a:pt x="91027" y="8098"/>
                    <a:pt x="79333" y="12225"/>
                  </a:cubicBezTo>
                  <a:cubicBezTo>
                    <a:pt x="74967" y="13764"/>
                    <a:pt x="71233" y="11639"/>
                    <a:pt x="66921" y="10421"/>
                  </a:cubicBezTo>
                  <a:cubicBezTo>
                    <a:pt x="60207" y="8531"/>
                    <a:pt x="52602" y="8948"/>
                    <a:pt x="45860" y="8585"/>
                  </a:cubicBezTo>
                  <a:cubicBezTo>
                    <a:pt x="44849" y="11408"/>
                    <a:pt x="44160" y="14676"/>
                    <a:pt x="43689" y="17593"/>
                  </a:cubicBezTo>
                  <a:cubicBezTo>
                    <a:pt x="52544" y="18604"/>
                    <a:pt x="61164" y="16198"/>
                    <a:pt x="69958" y="19999"/>
                  </a:cubicBezTo>
                  <a:cubicBezTo>
                    <a:pt x="77443" y="23238"/>
                    <a:pt x="77835" y="28990"/>
                    <a:pt x="78293" y="36195"/>
                  </a:cubicBezTo>
                  <a:cubicBezTo>
                    <a:pt x="78949" y="46878"/>
                    <a:pt x="80047" y="59785"/>
                    <a:pt x="78462" y="70381"/>
                  </a:cubicBezTo>
                  <a:cubicBezTo>
                    <a:pt x="77290" y="78139"/>
                    <a:pt x="70762" y="83619"/>
                    <a:pt x="66376" y="89606"/>
                  </a:cubicBezTo>
                  <a:cubicBezTo>
                    <a:pt x="62146" y="95424"/>
                    <a:pt x="59275" y="102340"/>
                    <a:pt x="57987" y="109462"/>
                  </a:cubicBezTo>
                  <a:cubicBezTo>
                    <a:pt x="54356" y="129582"/>
                    <a:pt x="53324" y="150082"/>
                    <a:pt x="52978" y="170483"/>
                  </a:cubicBezTo>
                  <a:cubicBezTo>
                    <a:pt x="52656" y="190042"/>
                    <a:pt x="50861" y="209365"/>
                    <a:pt x="49846" y="228899"/>
                  </a:cubicBezTo>
                  <a:cubicBezTo>
                    <a:pt x="47287" y="277764"/>
                    <a:pt x="48814" y="326566"/>
                    <a:pt x="51377" y="375311"/>
                  </a:cubicBezTo>
                  <a:cubicBezTo>
                    <a:pt x="52363" y="394519"/>
                    <a:pt x="52417" y="413327"/>
                    <a:pt x="51183" y="432436"/>
                  </a:cubicBezTo>
                  <a:cubicBezTo>
                    <a:pt x="48579" y="473039"/>
                    <a:pt x="37718" y="507944"/>
                    <a:pt x="18048" y="543427"/>
                  </a:cubicBezTo>
                  <a:cubicBezTo>
                    <a:pt x="12824" y="552859"/>
                    <a:pt x="4299" y="561760"/>
                    <a:pt x="1316" y="572113"/>
                  </a:cubicBezTo>
                  <a:cubicBezTo>
                    <a:pt x="-1329" y="581257"/>
                    <a:pt x="404" y="591664"/>
                    <a:pt x="3078" y="600663"/>
                  </a:cubicBezTo>
                  <a:cubicBezTo>
                    <a:pt x="2974" y="600313"/>
                    <a:pt x="3003" y="599949"/>
                    <a:pt x="3156" y="599607"/>
                  </a:cubicBezTo>
                  <a:cubicBezTo>
                    <a:pt x="8260" y="597548"/>
                    <a:pt x="12156" y="587789"/>
                    <a:pt x="15312" y="583275"/>
                  </a:cubicBezTo>
                  <a:cubicBezTo>
                    <a:pt x="21531" y="574378"/>
                    <a:pt x="27749" y="566489"/>
                    <a:pt x="32758" y="556647"/>
                  </a:cubicBezTo>
                  <a:cubicBezTo>
                    <a:pt x="40108" y="542230"/>
                    <a:pt x="46293" y="526669"/>
                    <a:pt x="51430" y="511270"/>
                  </a:cubicBezTo>
                  <a:cubicBezTo>
                    <a:pt x="56873" y="494954"/>
                    <a:pt x="61189" y="479881"/>
                    <a:pt x="63128" y="462781"/>
                  </a:cubicBezTo>
                  <a:cubicBezTo>
                    <a:pt x="66310" y="434912"/>
                    <a:pt x="69434" y="408388"/>
                    <a:pt x="68258" y="380163"/>
                  </a:cubicBezTo>
                  <a:cubicBezTo>
                    <a:pt x="67209" y="355017"/>
                    <a:pt x="64123" y="330177"/>
                    <a:pt x="65629" y="305022"/>
                  </a:cubicBezTo>
                  <a:cubicBezTo>
                    <a:pt x="66335" y="293485"/>
                    <a:pt x="65646" y="281729"/>
                    <a:pt x="64899" y="270134"/>
                  </a:cubicBezTo>
                  <a:cubicBezTo>
                    <a:pt x="62967" y="239731"/>
                    <a:pt x="62910" y="208944"/>
                    <a:pt x="62815" y="178574"/>
                  </a:cubicBezTo>
                  <a:cubicBezTo>
                    <a:pt x="62782" y="171155"/>
                    <a:pt x="64057" y="163757"/>
                    <a:pt x="63537" y="156370"/>
                  </a:cubicBezTo>
                  <a:cubicBezTo>
                    <a:pt x="62406" y="140344"/>
                    <a:pt x="63760" y="96543"/>
                    <a:pt x="83451" y="89557"/>
                  </a:cubicBezTo>
                  <a:cubicBezTo>
                    <a:pt x="89430" y="87431"/>
                    <a:pt x="93218" y="94694"/>
                    <a:pt x="95326" y="98965"/>
                  </a:cubicBezTo>
                  <a:cubicBezTo>
                    <a:pt x="98347" y="105014"/>
                    <a:pt x="102114" y="110816"/>
                    <a:pt x="104644" y="117154"/>
                  </a:cubicBezTo>
                  <a:cubicBezTo>
                    <a:pt x="111489" y="134245"/>
                    <a:pt x="111621" y="152867"/>
                    <a:pt x="111873" y="170994"/>
                  </a:cubicBezTo>
                  <a:cubicBezTo>
                    <a:pt x="112112" y="189418"/>
                    <a:pt x="112306" y="207599"/>
                    <a:pt x="113301" y="226040"/>
                  </a:cubicBezTo>
                  <a:cubicBezTo>
                    <a:pt x="114048" y="239669"/>
                    <a:pt x="113284" y="253550"/>
                    <a:pt x="113284" y="267196"/>
                  </a:cubicBezTo>
                  <a:cubicBezTo>
                    <a:pt x="113284" y="295396"/>
                    <a:pt x="114143" y="323682"/>
                    <a:pt x="114015" y="351807"/>
                  </a:cubicBezTo>
                  <a:cubicBezTo>
                    <a:pt x="113887" y="375030"/>
                    <a:pt x="115240" y="398468"/>
                    <a:pt x="115426" y="421691"/>
                  </a:cubicBezTo>
                  <a:cubicBezTo>
                    <a:pt x="115504" y="429680"/>
                    <a:pt x="115570" y="438007"/>
                    <a:pt x="116998" y="445842"/>
                  </a:cubicBezTo>
                  <a:cubicBezTo>
                    <a:pt x="121454" y="470266"/>
                    <a:pt x="123497" y="493923"/>
                    <a:pt x="129649" y="518276"/>
                  </a:cubicBezTo>
                  <a:cubicBezTo>
                    <a:pt x="134642" y="538013"/>
                    <a:pt x="141335" y="559664"/>
                    <a:pt x="156702" y="57404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8" name="Google Shape;248;p24"/>
            <p:cNvSpPr/>
            <p:nvPr/>
          </p:nvSpPr>
          <p:spPr>
            <a:xfrm>
              <a:off x="6317737" y="1886545"/>
              <a:ext cx="609599" cy="369716"/>
            </a:xfrm>
            <a:custGeom>
              <a:rect b="b" l="l" r="r" t="t"/>
              <a:pathLst>
                <a:path extrusionOk="0" h="404061" w="666228">
                  <a:moveTo>
                    <a:pt x="316545" y="158148"/>
                  </a:moveTo>
                  <a:cubicBezTo>
                    <a:pt x="299990" y="154896"/>
                    <a:pt x="289942" y="144349"/>
                    <a:pt x="274642" y="154533"/>
                  </a:cubicBezTo>
                  <a:cubicBezTo>
                    <a:pt x="260377" y="164036"/>
                    <a:pt x="247548" y="175639"/>
                    <a:pt x="235928" y="188229"/>
                  </a:cubicBezTo>
                  <a:cubicBezTo>
                    <a:pt x="212416" y="213680"/>
                    <a:pt x="193843" y="243151"/>
                    <a:pt x="174746" y="271928"/>
                  </a:cubicBezTo>
                  <a:cubicBezTo>
                    <a:pt x="153463" y="304014"/>
                    <a:pt x="132299" y="335676"/>
                    <a:pt x="109389" y="366591"/>
                  </a:cubicBezTo>
                  <a:cubicBezTo>
                    <a:pt x="104454" y="373250"/>
                    <a:pt x="100984" y="379291"/>
                    <a:pt x="95071" y="384982"/>
                  </a:cubicBezTo>
                  <a:cubicBezTo>
                    <a:pt x="89277" y="390573"/>
                    <a:pt x="81185" y="396288"/>
                    <a:pt x="78260" y="404062"/>
                  </a:cubicBezTo>
                  <a:cubicBezTo>
                    <a:pt x="69199" y="400158"/>
                    <a:pt x="63228" y="402461"/>
                    <a:pt x="69941" y="392211"/>
                  </a:cubicBezTo>
                  <a:cubicBezTo>
                    <a:pt x="76890" y="381619"/>
                    <a:pt x="84990" y="370969"/>
                    <a:pt x="92290" y="360743"/>
                  </a:cubicBezTo>
                  <a:cubicBezTo>
                    <a:pt x="83220" y="353394"/>
                    <a:pt x="58697" y="368678"/>
                    <a:pt x="63731" y="352074"/>
                  </a:cubicBezTo>
                  <a:cubicBezTo>
                    <a:pt x="73795" y="352169"/>
                    <a:pt x="85807" y="350056"/>
                    <a:pt x="95574" y="347411"/>
                  </a:cubicBezTo>
                  <a:cubicBezTo>
                    <a:pt x="105197" y="344799"/>
                    <a:pt x="107578" y="338436"/>
                    <a:pt x="112641" y="330617"/>
                  </a:cubicBezTo>
                  <a:cubicBezTo>
                    <a:pt x="118451" y="321634"/>
                    <a:pt x="127112" y="315230"/>
                    <a:pt x="116990" y="306057"/>
                  </a:cubicBezTo>
                  <a:cubicBezTo>
                    <a:pt x="109851" y="299583"/>
                    <a:pt x="97423" y="298155"/>
                    <a:pt x="88357" y="296876"/>
                  </a:cubicBezTo>
                  <a:cubicBezTo>
                    <a:pt x="67618" y="293942"/>
                    <a:pt x="45815" y="296810"/>
                    <a:pt x="25331" y="292844"/>
                  </a:cubicBezTo>
                  <a:cubicBezTo>
                    <a:pt x="22497" y="278716"/>
                    <a:pt x="38193" y="284653"/>
                    <a:pt x="47457" y="280230"/>
                  </a:cubicBezTo>
                  <a:cubicBezTo>
                    <a:pt x="44028" y="264822"/>
                    <a:pt x="15403" y="268210"/>
                    <a:pt x="25364" y="247735"/>
                  </a:cubicBezTo>
                  <a:cubicBezTo>
                    <a:pt x="44515" y="260011"/>
                    <a:pt x="67515" y="267608"/>
                    <a:pt x="90247" y="268705"/>
                  </a:cubicBezTo>
                  <a:cubicBezTo>
                    <a:pt x="107949" y="269555"/>
                    <a:pt x="117894" y="265709"/>
                    <a:pt x="130491" y="252753"/>
                  </a:cubicBezTo>
                  <a:cubicBezTo>
                    <a:pt x="146894" y="235901"/>
                    <a:pt x="159500" y="216692"/>
                    <a:pt x="172345" y="197270"/>
                  </a:cubicBezTo>
                  <a:cubicBezTo>
                    <a:pt x="181650" y="183158"/>
                    <a:pt x="192420" y="166714"/>
                    <a:pt x="198902" y="150976"/>
                  </a:cubicBezTo>
                  <a:cubicBezTo>
                    <a:pt x="213340" y="116047"/>
                    <a:pt x="161810" y="101311"/>
                    <a:pt x="136429" y="104105"/>
                  </a:cubicBezTo>
                  <a:cubicBezTo>
                    <a:pt x="113879" y="106589"/>
                    <a:pt x="103200" y="129923"/>
                    <a:pt x="85659" y="140367"/>
                  </a:cubicBezTo>
                  <a:cubicBezTo>
                    <a:pt x="75161" y="122768"/>
                    <a:pt x="90276" y="117152"/>
                    <a:pt x="101636" y="104538"/>
                  </a:cubicBezTo>
                  <a:cubicBezTo>
                    <a:pt x="75986" y="109857"/>
                    <a:pt x="49574" y="120767"/>
                    <a:pt x="23664" y="127295"/>
                  </a:cubicBezTo>
                  <a:cubicBezTo>
                    <a:pt x="3486" y="132383"/>
                    <a:pt x="-1065" y="120210"/>
                    <a:pt x="193" y="100313"/>
                  </a:cubicBezTo>
                  <a:cubicBezTo>
                    <a:pt x="23041" y="98757"/>
                    <a:pt x="43058" y="95386"/>
                    <a:pt x="65567" y="89918"/>
                  </a:cubicBezTo>
                  <a:cubicBezTo>
                    <a:pt x="81755" y="85990"/>
                    <a:pt x="98104" y="83188"/>
                    <a:pt x="114320" y="78654"/>
                  </a:cubicBezTo>
                  <a:cubicBezTo>
                    <a:pt x="101017" y="68334"/>
                    <a:pt x="88415" y="56161"/>
                    <a:pt x="73222" y="48420"/>
                  </a:cubicBezTo>
                  <a:cubicBezTo>
                    <a:pt x="78413" y="39181"/>
                    <a:pt x="79102" y="28539"/>
                    <a:pt x="83509" y="19044"/>
                  </a:cubicBezTo>
                  <a:cubicBezTo>
                    <a:pt x="81483" y="23443"/>
                    <a:pt x="191367" y="75868"/>
                    <a:pt x="203668" y="80659"/>
                  </a:cubicBezTo>
                  <a:cubicBezTo>
                    <a:pt x="227370" y="89890"/>
                    <a:pt x="252091" y="97878"/>
                    <a:pt x="277583" y="99995"/>
                  </a:cubicBezTo>
                  <a:cubicBezTo>
                    <a:pt x="304438" y="102215"/>
                    <a:pt x="324711" y="92423"/>
                    <a:pt x="349712" y="86646"/>
                  </a:cubicBezTo>
                  <a:cubicBezTo>
                    <a:pt x="391508" y="76982"/>
                    <a:pt x="429607" y="56194"/>
                    <a:pt x="467243" y="36330"/>
                  </a:cubicBezTo>
                  <a:cubicBezTo>
                    <a:pt x="474076" y="32723"/>
                    <a:pt x="556505" y="-6638"/>
                    <a:pt x="559459" y="975"/>
                  </a:cubicBezTo>
                  <a:cubicBezTo>
                    <a:pt x="562785" y="9484"/>
                    <a:pt x="566239" y="17868"/>
                    <a:pt x="569684" y="26352"/>
                  </a:cubicBezTo>
                  <a:cubicBezTo>
                    <a:pt x="552832" y="25077"/>
                    <a:pt x="510050" y="40728"/>
                    <a:pt x="495480" y="50442"/>
                  </a:cubicBezTo>
                  <a:cubicBezTo>
                    <a:pt x="470239" y="67261"/>
                    <a:pt x="487636" y="80209"/>
                    <a:pt x="506588" y="91672"/>
                  </a:cubicBezTo>
                  <a:cubicBezTo>
                    <a:pt x="523754" y="102042"/>
                    <a:pt x="542161" y="110703"/>
                    <a:pt x="560693" y="118349"/>
                  </a:cubicBezTo>
                  <a:cubicBezTo>
                    <a:pt x="576183" y="124745"/>
                    <a:pt x="590535" y="133823"/>
                    <a:pt x="606842" y="138213"/>
                  </a:cubicBezTo>
                  <a:cubicBezTo>
                    <a:pt x="614360" y="140239"/>
                    <a:pt x="623038" y="141345"/>
                    <a:pt x="630808" y="140475"/>
                  </a:cubicBezTo>
                  <a:cubicBezTo>
                    <a:pt x="633642" y="140153"/>
                    <a:pt x="657629" y="131789"/>
                    <a:pt x="656787" y="129049"/>
                  </a:cubicBezTo>
                  <a:cubicBezTo>
                    <a:pt x="657613" y="131780"/>
                    <a:pt x="659296" y="134809"/>
                    <a:pt x="660860" y="137206"/>
                  </a:cubicBezTo>
                  <a:cubicBezTo>
                    <a:pt x="651733" y="142208"/>
                    <a:pt x="624465" y="151768"/>
                    <a:pt x="627894" y="163347"/>
                  </a:cubicBezTo>
                  <a:cubicBezTo>
                    <a:pt x="631526" y="175631"/>
                    <a:pt x="654460" y="188790"/>
                    <a:pt x="666228" y="189888"/>
                  </a:cubicBezTo>
                  <a:cubicBezTo>
                    <a:pt x="665057" y="192822"/>
                    <a:pt x="663575" y="196019"/>
                    <a:pt x="662935" y="199238"/>
                  </a:cubicBezTo>
                  <a:cubicBezTo>
                    <a:pt x="647396" y="197699"/>
                    <a:pt x="634810" y="177385"/>
                    <a:pt x="619345" y="176126"/>
                  </a:cubicBezTo>
                  <a:cubicBezTo>
                    <a:pt x="604688" y="174942"/>
                    <a:pt x="615714" y="206199"/>
                    <a:pt x="618198" y="215302"/>
                  </a:cubicBezTo>
                  <a:cubicBezTo>
                    <a:pt x="604816" y="213730"/>
                    <a:pt x="604415" y="187399"/>
                    <a:pt x="599101" y="176716"/>
                  </a:cubicBezTo>
                  <a:cubicBezTo>
                    <a:pt x="596522" y="171525"/>
                    <a:pt x="580342" y="143879"/>
                    <a:pt x="574797" y="158845"/>
                  </a:cubicBezTo>
                  <a:cubicBezTo>
                    <a:pt x="573435" y="162485"/>
                    <a:pt x="577083" y="175095"/>
                    <a:pt x="577763" y="179167"/>
                  </a:cubicBezTo>
                  <a:cubicBezTo>
                    <a:pt x="579335" y="188311"/>
                    <a:pt x="581539" y="198078"/>
                    <a:pt x="584399" y="206901"/>
                  </a:cubicBezTo>
                  <a:cubicBezTo>
                    <a:pt x="588558" y="219626"/>
                    <a:pt x="594496" y="233078"/>
                    <a:pt x="601931" y="244265"/>
                  </a:cubicBezTo>
                  <a:cubicBezTo>
                    <a:pt x="599097" y="244186"/>
                    <a:pt x="590786" y="245676"/>
                    <a:pt x="588653" y="244050"/>
                  </a:cubicBezTo>
                  <a:cubicBezTo>
                    <a:pt x="584060" y="240539"/>
                    <a:pt x="586305" y="230763"/>
                    <a:pt x="580912" y="226951"/>
                  </a:cubicBezTo>
                  <a:cubicBezTo>
                    <a:pt x="576880" y="231069"/>
                    <a:pt x="578353" y="238282"/>
                    <a:pt x="574557" y="242800"/>
                  </a:cubicBezTo>
                  <a:cubicBezTo>
                    <a:pt x="566775" y="234754"/>
                    <a:pt x="572828" y="226843"/>
                    <a:pt x="573282" y="217212"/>
                  </a:cubicBezTo>
                  <a:cubicBezTo>
                    <a:pt x="573633" y="209665"/>
                    <a:pt x="571335" y="201747"/>
                    <a:pt x="569540" y="194092"/>
                  </a:cubicBezTo>
                  <a:cubicBezTo>
                    <a:pt x="564980" y="174476"/>
                    <a:pt x="560284" y="147886"/>
                    <a:pt x="542776" y="135362"/>
                  </a:cubicBezTo>
                  <a:cubicBezTo>
                    <a:pt x="528503" y="125153"/>
                    <a:pt x="510009" y="123383"/>
                    <a:pt x="493664" y="118349"/>
                  </a:cubicBezTo>
                  <a:cubicBezTo>
                    <a:pt x="477708" y="113430"/>
                    <a:pt x="457860" y="107843"/>
                    <a:pt x="441371" y="113620"/>
                  </a:cubicBezTo>
                  <a:cubicBezTo>
                    <a:pt x="410015" y="124629"/>
                    <a:pt x="429970" y="172256"/>
                    <a:pt x="438214" y="193473"/>
                  </a:cubicBezTo>
                  <a:cubicBezTo>
                    <a:pt x="447230" y="216655"/>
                    <a:pt x="447606" y="218586"/>
                    <a:pt x="423582" y="220592"/>
                  </a:cubicBezTo>
                  <a:cubicBezTo>
                    <a:pt x="399414" y="222610"/>
                    <a:pt x="370942" y="226266"/>
                    <a:pt x="359261" y="200480"/>
                  </a:cubicBezTo>
                  <a:cubicBezTo>
                    <a:pt x="351086" y="182435"/>
                    <a:pt x="347571" y="162835"/>
                    <a:pt x="325045" y="159629"/>
                  </a:cubicBezTo>
                  <a:cubicBezTo>
                    <a:pt x="322227" y="159200"/>
                    <a:pt x="319388" y="158717"/>
                    <a:pt x="316545" y="15814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9" name="Google Shape;249;p24"/>
            <p:cNvSpPr/>
            <p:nvPr/>
          </p:nvSpPr>
          <p:spPr>
            <a:xfrm>
              <a:off x="6021076" y="2220549"/>
              <a:ext cx="1030969" cy="4388105"/>
            </a:xfrm>
            <a:custGeom>
              <a:rect b="b" l="l" r="r" t="t"/>
              <a:pathLst>
                <a:path extrusionOk="0" h="4795743" w="1126742">
                  <a:moveTo>
                    <a:pt x="621594" y="1044467"/>
                  </a:moveTo>
                  <a:cubicBezTo>
                    <a:pt x="621466" y="1046303"/>
                    <a:pt x="621330" y="1048135"/>
                    <a:pt x="621194" y="1049971"/>
                  </a:cubicBezTo>
                  <a:cubicBezTo>
                    <a:pt x="616040" y="1116266"/>
                    <a:pt x="615759" y="1182671"/>
                    <a:pt x="611872" y="1249031"/>
                  </a:cubicBezTo>
                  <a:cubicBezTo>
                    <a:pt x="608452" y="1307497"/>
                    <a:pt x="600471" y="1370387"/>
                    <a:pt x="615231" y="1427979"/>
                  </a:cubicBezTo>
                  <a:cubicBezTo>
                    <a:pt x="627998" y="1477829"/>
                    <a:pt x="667566" y="1520702"/>
                    <a:pt x="694998" y="1563587"/>
                  </a:cubicBezTo>
                  <a:cubicBezTo>
                    <a:pt x="723684" y="1608428"/>
                    <a:pt x="749255" y="1655316"/>
                    <a:pt x="771397" y="1703710"/>
                  </a:cubicBezTo>
                  <a:cubicBezTo>
                    <a:pt x="782526" y="1728014"/>
                    <a:pt x="795949" y="1754010"/>
                    <a:pt x="802687" y="1780006"/>
                  </a:cubicBezTo>
                  <a:cubicBezTo>
                    <a:pt x="806888" y="1796202"/>
                    <a:pt x="804668" y="1816050"/>
                    <a:pt x="819473" y="1827587"/>
                  </a:cubicBezTo>
                  <a:cubicBezTo>
                    <a:pt x="822663" y="1830087"/>
                    <a:pt x="829632" y="1832171"/>
                    <a:pt x="833433" y="1834127"/>
                  </a:cubicBezTo>
                  <a:cubicBezTo>
                    <a:pt x="848523" y="1841930"/>
                    <a:pt x="864925" y="1846836"/>
                    <a:pt x="880015" y="1854656"/>
                  </a:cubicBezTo>
                  <a:cubicBezTo>
                    <a:pt x="890657" y="1860185"/>
                    <a:pt x="899401" y="1868607"/>
                    <a:pt x="909915" y="1874161"/>
                  </a:cubicBezTo>
                  <a:cubicBezTo>
                    <a:pt x="938473" y="1889259"/>
                    <a:pt x="973003" y="1876983"/>
                    <a:pt x="996754" y="1858815"/>
                  </a:cubicBezTo>
                  <a:cubicBezTo>
                    <a:pt x="1016404" y="1843775"/>
                    <a:pt x="1024046" y="1825119"/>
                    <a:pt x="1032108" y="1801913"/>
                  </a:cubicBezTo>
                  <a:cubicBezTo>
                    <a:pt x="1043501" y="1769104"/>
                    <a:pt x="1048152" y="1732524"/>
                    <a:pt x="1053000" y="1698420"/>
                  </a:cubicBezTo>
                  <a:cubicBezTo>
                    <a:pt x="1055228" y="1682624"/>
                    <a:pt x="1057618" y="1666647"/>
                    <a:pt x="1062858" y="1651532"/>
                  </a:cubicBezTo>
                  <a:cubicBezTo>
                    <a:pt x="1068123" y="1636372"/>
                    <a:pt x="1076698" y="1629328"/>
                    <a:pt x="1085722" y="1617419"/>
                  </a:cubicBezTo>
                  <a:cubicBezTo>
                    <a:pt x="1070715" y="1637189"/>
                    <a:pt x="1065722" y="1663304"/>
                    <a:pt x="1061587" y="1687175"/>
                  </a:cubicBezTo>
                  <a:cubicBezTo>
                    <a:pt x="1057122" y="1712924"/>
                    <a:pt x="1048700" y="1739885"/>
                    <a:pt x="1047685" y="1765923"/>
                  </a:cubicBezTo>
                  <a:cubicBezTo>
                    <a:pt x="1057960" y="1746636"/>
                    <a:pt x="1076471" y="1724308"/>
                    <a:pt x="1096327" y="1714286"/>
                  </a:cubicBezTo>
                  <a:cubicBezTo>
                    <a:pt x="1081084" y="1728158"/>
                    <a:pt x="1067133" y="1741420"/>
                    <a:pt x="1057638" y="1760546"/>
                  </a:cubicBezTo>
                  <a:cubicBezTo>
                    <a:pt x="1039536" y="1797064"/>
                    <a:pt x="1032331" y="1851569"/>
                    <a:pt x="996642" y="1876365"/>
                  </a:cubicBezTo>
                  <a:cubicBezTo>
                    <a:pt x="1010849" y="1877565"/>
                    <a:pt x="1022886" y="1878915"/>
                    <a:pt x="1034720" y="1888587"/>
                  </a:cubicBezTo>
                  <a:cubicBezTo>
                    <a:pt x="1046827" y="1898465"/>
                    <a:pt x="1048040" y="1909429"/>
                    <a:pt x="1048585" y="1923446"/>
                  </a:cubicBezTo>
                  <a:cubicBezTo>
                    <a:pt x="1044170" y="1906532"/>
                    <a:pt x="1037440" y="1891232"/>
                    <a:pt x="1018751" y="1884019"/>
                  </a:cubicBezTo>
                  <a:cubicBezTo>
                    <a:pt x="1003191" y="1878023"/>
                    <a:pt x="983364" y="1883804"/>
                    <a:pt x="969446" y="1891607"/>
                  </a:cubicBezTo>
                  <a:cubicBezTo>
                    <a:pt x="960326" y="1896703"/>
                    <a:pt x="937145" y="1911835"/>
                    <a:pt x="926969" y="1901985"/>
                  </a:cubicBezTo>
                  <a:cubicBezTo>
                    <a:pt x="951843" y="1926087"/>
                    <a:pt x="965472" y="1963385"/>
                    <a:pt x="972862" y="1996412"/>
                  </a:cubicBezTo>
                  <a:cubicBezTo>
                    <a:pt x="984833" y="2049956"/>
                    <a:pt x="981973" y="2109079"/>
                    <a:pt x="972685" y="2158578"/>
                  </a:cubicBezTo>
                  <a:cubicBezTo>
                    <a:pt x="968872" y="2178925"/>
                    <a:pt x="966842" y="2199359"/>
                    <a:pt x="962427" y="2219743"/>
                  </a:cubicBezTo>
                  <a:cubicBezTo>
                    <a:pt x="955206" y="2252919"/>
                    <a:pt x="949098" y="2286879"/>
                    <a:pt x="943565" y="2320385"/>
                  </a:cubicBezTo>
                  <a:cubicBezTo>
                    <a:pt x="938589" y="2350549"/>
                    <a:pt x="929725" y="2380093"/>
                    <a:pt x="923701" y="2410257"/>
                  </a:cubicBezTo>
                  <a:cubicBezTo>
                    <a:pt x="918877" y="2434355"/>
                    <a:pt x="915192" y="2458412"/>
                    <a:pt x="912721" y="2482922"/>
                  </a:cubicBezTo>
                  <a:cubicBezTo>
                    <a:pt x="908017" y="2529426"/>
                    <a:pt x="912737" y="2589424"/>
                    <a:pt x="934116" y="2632090"/>
                  </a:cubicBezTo>
                  <a:cubicBezTo>
                    <a:pt x="909890" y="2600688"/>
                    <a:pt x="907567" y="2556082"/>
                    <a:pt x="907014" y="2517996"/>
                  </a:cubicBezTo>
                  <a:cubicBezTo>
                    <a:pt x="906292" y="2468934"/>
                    <a:pt x="916108" y="2419417"/>
                    <a:pt x="924369" y="2371263"/>
                  </a:cubicBezTo>
                  <a:cubicBezTo>
                    <a:pt x="928223" y="2348733"/>
                    <a:pt x="933930" y="2326698"/>
                    <a:pt x="938601" y="2304375"/>
                  </a:cubicBezTo>
                  <a:cubicBezTo>
                    <a:pt x="951550" y="2242273"/>
                    <a:pt x="962130" y="2180927"/>
                    <a:pt x="966962" y="2117645"/>
                  </a:cubicBezTo>
                  <a:cubicBezTo>
                    <a:pt x="971455" y="2058861"/>
                    <a:pt x="965047" y="1998463"/>
                    <a:pt x="934277" y="1946975"/>
                  </a:cubicBezTo>
                  <a:cubicBezTo>
                    <a:pt x="913633" y="1912396"/>
                    <a:pt x="875604" y="1874070"/>
                    <a:pt x="834613" y="1866082"/>
                  </a:cubicBezTo>
                  <a:cubicBezTo>
                    <a:pt x="833193" y="1865809"/>
                    <a:pt x="845944" y="1899130"/>
                    <a:pt x="846691" y="1900986"/>
                  </a:cubicBezTo>
                  <a:cubicBezTo>
                    <a:pt x="852843" y="1916452"/>
                    <a:pt x="858344" y="1932140"/>
                    <a:pt x="863192" y="1948072"/>
                  </a:cubicBezTo>
                  <a:cubicBezTo>
                    <a:pt x="872592" y="1978892"/>
                    <a:pt x="879578" y="2010504"/>
                    <a:pt x="883428" y="2042525"/>
                  </a:cubicBezTo>
                  <a:cubicBezTo>
                    <a:pt x="888693" y="2086309"/>
                    <a:pt x="892011" y="2130841"/>
                    <a:pt x="892011" y="2175203"/>
                  </a:cubicBezTo>
                  <a:cubicBezTo>
                    <a:pt x="892011" y="2194605"/>
                    <a:pt x="891994" y="2213306"/>
                    <a:pt x="889407" y="2232329"/>
                  </a:cubicBezTo>
                  <a:cubicBezTo>
                    <a:pt x="879334" y="2306768"/>
                    <a:pt x="864999" y="2380300"/>
                    <a:pt x="851481" y="2454781"/>
                  </a:cubicBezTo>
                  <a:cubicBezTo>
                    <a:pt x="844037" y="2495672"/>
                    <a:pt x="838451" y="2536689"/>
                    <a:pt x="832818" y="2577911"/>
                  </a:cubicBezTo>
                  <a:cubicBezTo>
                    <a:pt x="817113" y="2692500"/>
                    <a:pt x="774343" y="2825533"/>
                    <a:pt x="833771" y="2932695"/>
                  </a:cubicBezTo>
                  <a:cubicBezTo>
                    <a:pt x="876450" y="3009610"/>
                    <a:pt x="919731" y="3084503"/>
                    <a:pt x="945141" y="3168681"/>
                  </a:cubicBezTo>
                  <a:cubicBezTo>
                    <a:pt x="960751" y="3220384"/>
                    <a:pt x="978709" y="3265609"/>
                    <a:pt x="979493" y="3320283"/>
                  </a:cubicBezTo>
                  <a:cubicBezTo>
                    <a:pt x="980087" y="3362042"/>
                    <a:pt x="975825" y="3403965"/>
                    <a:pt x="967473" y="3444734"/>
                  </a:cubicBezTo>
                  <a:cubicBezTo>
                    <a:pt x="952977" y="3515583"/>
                    <a:pt x="934392" y="3583710"/>
                    <a:pt x="920441" y="3654477"/>
                  </a:cubicBezTo>
                  <a:cubicBezTo>
                    <a:pt x="919641" y="3658520"/>
                    <a:pt x="918852" y="3662564"/>
                    <a:pt x="918052" y="3666608"/>
                  </a:cubicBezTo>
                  <a:cubicBezTo>
                    <a:pt x="910719" y="3703745"/>
                    <a:pt x="903354" y="3740841"/>
                    <a:pt x="896281" y="3778102"/>
                  </a:cubicBezTo>
                  <a:cubicBezTo>
                    <a:pt x="882900" y="3848457"/>
                    <a:pt x="869782" y="3918934"/>
                    <a:pt x="854316" y="3988794"/>
                  </a:cubicBezTo>
                  <a:cubicBezTo>
                    <a:pt x="848956" y="4013057"/>
                    <a:pt x="844722" y="4037485"/>
                    <a:pt x="841632" y="4062078"/>
                  </a:cubicBezTo>
                  <a:cubicBezTo>
                    <a:pt x="839074" y="4082462"/>
                    <a:pt x="838620" y="4102433"/>
                    <a:pt x="832504" y="4121910"/>
                  </a:cubicBezTo>
                  <a:cubicBezTo>
                    <a:pt x="825836" y="4143119"/>
                    <a:pt x="826967" y="4168950"/>
                    <a:pt x="827198" y="4190985"/>
                  </a:cubicBezTo>
                  <a:cubicBezTo>
                    <a:pt x="827445" y="4214629"/>
                    <a:pt x="829368" y="4238232"/>
                    <a:pt x="832269" y="4261670"/>
                  </a:cubicBezTo>
                  <a:cubicBezTo>
                    <a:pt x="835426" y="4287212"/>
                    <a:pt x="834737" y="4317293"/>
                    <a:pt x="845300" y="4340854"/>
                  </a:cubicBezTo>
                  <a:cubicBezTo>
                    <a:pt x="852785" y="4357608"/>
                    <a:pt x="870615" y="4367758"/>
                    <a:pt x="882408" y="4381334"/>
                  </a:cubicBezTo>
                  <a:cubicBezTo>
                    <a:pt x="889861" y="4389917"/>
                    <a:pt x="896438" y="4398665"/>
                    <a:pt x="903750" y="4407206"/>
                  </a:cubicBezTo>
                  <a:cubicBezTo>
                    <a:pt x="914569" y="4419874"/>
                    <a:pt x="928582" y="4430437"/>
                    <a:pt x="937607" y="4444550"/>
                  </a:cubicBezTo>
                  <a:cubicBezTo>
                    <a:pt x="948971" y="4462293"/>
                    <a:pt x="961152" y="4477478"/>
                    <a:pt x="975004" y="4493405"/>
                  </a:cubicBezTo>
                  <a:cubicBezTo>
                    <a:pt x="983322" y="4502979"/>
                    <a:pt x="990511" y="4513666"/>
                    <a:pt x="999085" y="4522950"/>
                  </a:cubicBezTo>
                  <a:cubicBezTo>
                    <a:pt x="1007924" y="4532523"/>
                    <a:pt x="1016932" y="4540941"/>
                    <a:pt x="1024174" y="4551959"/>
                  </a:cubicBezTo>
                  <a:cubicBezTo>
                    <a:pt x="1025894" y="4554558"/>
                    <a:pt x="1027008" y="4559015"/>
                    <a:pt x="1029055" y="4561160"/>
                  </a:cubicBezTo>
                  <a:cubicBezTo>
                    <a:pt x="1032628" y="4564916"/>
                    <a:pt x="1038471" y="4564007"/>
                    <a:pt x="1042919" y="4565534"/>
                  </a:cubicBezTo>
                  <a:cubicBezTo>
                    <a:pt x="1048234" y="4567267"/>
                    <a:pt x="1054284" y="4569207"/>
                    <a:pt x="1059532" y="4571394"/>
                  </a:cubicBezTo>
                  <a:cubicBezTo>
                    <a:pt x="1069460" y="4575561"/>
                    <a:pt x="1078547" y="4581256"/>
                    <a:pt x="1087909" y="4586744"/>
                  </a:cubicBezTo>
                  <a:cubicBezTo>
                    <a:pt x="1104658" y="4596564"/>
                    <a:pt x="1121638" y="4610223"/>
                    <a:pt x="1126742" y="4629782"/>
                  </a:cubicBezTo>
                  <a:cubicBezTo>
                    <a:pt x="1124522" y="4625325"/>
                    <a:pt x="1123425" y="4620167"/>
                    <a:pt x="1119632" y="4616701"/>
                  </a:cubicBezTo>
                  <a:cubicBezTo>
                    <a:pt x="1116249" y="4613647"/>
                    <a:pt x="1113150" y="4610801"/>
                    <a:pt x="1109911" y="4607334"/>
                  </a:cubicBezTo>
                  <a:cubicBezTo>
                    <a:pt x="1102834" y="4599783"/>
                    <a:pt x="1094124" y="4593923"/>
                    <a:pt x="1085124" y="4588889"/>
                  </a:cubicBezTo>
                  <a:cubicBezTo>
                    <a:pt x="1079859" y="4585919"/>
                    <a:pt x="1074602" y="4582948"/>
                    <a:pt x="1069464" y="4579770"/>
                  </a:cubicBezTo>
                  <a:cubicBezTo>
                    <a:pt x="1064513" y="4576717"/>
                    <a:pt x="1058934" y="4574365"/>
                    <a:pt x="1053413" y="4572590"/>
                  </a:cubicBezTo>
                  <a:cubicBezTo>
                    <a:pt x="1051659" y="4572013"/>
                    <a:pt x="1033482" y="4567721"/>
                    <a:pt x="1033916" y="4568835"/>
                  </a:cubicBezTo>
                  <a:cubicBezTo>
                    <a:pt x="1037803" y="4579027"/>
                    <a:pt x="1040440" y="4588436"/>
                    <a:pt x="1041863" y="4599412"/>
                  </a:cubicBezTo>
                  <a:cubicBezTo>
                    <a:pt x="1042367" y="4603208"/>
                    <a:pt x="1041950" y="4607458"/>
                    <a:pt x="1043080" y="4611172"/>
                  </a:cubicBezTo>
                  <a:cubicBezTo>
                    <a:pt x="1044273" y="4615092"/>
                    <a:pt x="1046798" y="4616206"/>
                    <a:pt x="1049860" y="4618971"/>
                  </a:cubicBezTo>
                  <a:cubicBezTo>
                    <a:pt x="1056128" y="4624541"/>
                    <a:pt x="1061385" y="4631184"/>
                    <a:pt x="1066951" y="4637415"/>
                  </a:cubicBezTo>
                  <a:cubicBezTo>
                    <a:pt x="1069444" y="4640221"/>
                    <a:pt x="1071742" y="4642780"/>
                    <a:pt x="1075476" y="4643853"/>
                  </a:cubicBezTo>
                  <a:cubicBezTo>
                    <a:pt x="1080597" y="4645255"/>
                    <a:pt x="1086399" y="4645297"/>
                    <a:pt x="1091280" y="4647525"/>
                  </a:cubicBezTo>
                  <a:cubicBezTo>
                    <a:pt x="1095815" y="4649588"/>
                    <a:pt x="1099269" y="4654292"/>
                    <a:pt x="1102195" y="4658212"/>
                  </a:cubicBezTo>
                  <a:cubicBezTo>
                    <a:pt x="1108710" y="4666960"/>
                    <a:pt x="1118007" y="4674057"/>
                    <a:pt x="1123326" y="4683713"/>
                  </a:cubicBezTo>
                  <a:cubicBezTo>
                    <a:pt x="1118263" y="4676533"/>
                    <a:pt x="1111987" y="4670963"/>
                    <a:pt x="1105904" y="4664649"/>
                  </a:cubicBezTo>
                  <a:cubicBezTo>
                    <a:pt x="1102091" y="4660647"/>
                    <a:pt x="1098539" y="4656232"/>
                    <a:pt x="1094012" y="4653054"/>
                  </a:cubicBezTo>
                  <a:cubicBezTo>
                    <a:pt x="1088829" y="4649423"/>
                    <a:pt x="1080350" y="4646865"/>
                    <a:pt x="1073954" y="4648185"/>
                  </a:cubicBezTo>
                  <a:cubicBezTo>
                    <a:pt x="1074858" y="4652023"/>
                    <a:pt x="1079813" y="4653632"/>
                    <a:pt x="1082656" y="4655654"/>
                  </a:cubicBezTo>
                  <a:cubicBezTo>
                    <a:pt x="1086680" y="4658501"/>
                    <a:pt x="1088475" y="4662627"/>
                    <a:pt x="1091817" y="4666217"/>
                  </a:cubicBezTo>
                  <a:cubicBezTo>
                    <a:pt x="1097016" y="4671829"/>
                    <a:pt x="1101827" y="4676368"/>
                    <a:pt x="1106032" y="4682888"/>
                  </a:cubicBezTo>
                  <a:cubicBezTo>
                    <a:pt x="1109791" y="4688706"/>
                    <a:pt x="1115977" y="4696918"/>
                    <a:pt x="1116608" y="4703973"/>
                  </a:cubicBezTo>
                  <a:cubicBezTo>
                    <a:pt x="1111429" y="4694648"/>
                    <a:pt x="1105124" y="4686024"/>
                    <a:pt x="1097681" y="4678432"/>
                  </a:cubicBezTo>
                  <a:cubicBezTo>
                    <a:pt x="1093579" y="4674264"/>
                    <a:pt x="1091037" y="4669518"/>
                    <a:pt x="1087670" y="4665021"/>
                  </a:cubicBezTo>
                  <a:cubicBezTo>
                    <a:pt x="1084385" y="4660605"/>
                    <a:pt x="1078575" y="4658130"/>
                    <a:pt x="1074527" y="4654457"/>
                  </a:cubicBezTo>
                  <a:cubicBezTo>
                    <a:pt x="1070954" y="4651239"/>
                    <a:pt x="1067748" y="4647566"/>
                    <a:pt x="1064806" y="4643687"/>
                  </a:cubicBezTo>
                  <a:cubicBezTo>
                    <a:pt x="1060919" y="4638571"/>
                    <a:pt x="1056442" y="4629658"/>
                    <a:pt x="1049757" y="4627842"/>
                  </a:cubicBezTo>
                  <a:cubicBezTo>
                    <a:pt x="1041277" y="4625490"/>
                    <a:pt x="1041133" y="4638653"/>
                    <a:pt x="1037312" y="4643358"/>
                  </a:cubicBezTo>
                  <a:cubicBezTo>
                    <a:pt x="1033544" y="4648061"/>
                    <a:pt x="1029732" y="4654292"/>
                    <a:pt x="1025011" y="4658088"/>
                  </a:cubicBezTo>
                  <a:cubicBezTo>
                    <a:pt x="1020340" y="4661844"/>
                    <a:pt x="1016292" y="4663535"/>
                    <a:pt x="1020522" y="4669972"/>
                  </a:cubicBezTo>
                  <a:cubicBezTo>
                    <a:pt x="1023365" y="4674305"/>
                    <a:pt x="1028461" y="4677359"/>
                    <a:pt x="1032789" y="4679958"/>
                  </a:cubicBezTo>
                  <a:cubicBezTo>
                    <a:pt x="1039594" y="4684126"/>
                    <a:pt x="1047277" y="4685776"/>
                    <a:pt x="1054143" y="4689696"/>
                  </a:cubicBezTo>
                  <a:cubicBezTo>
                    <a:pt x="1062037" y="4694194"/>
                    <a:pt x="1071074" y="4702158"/>
                    <a:pt x="1076005" y="4709420"/>
                  </a:cubicBezTo>
                  <a:cubicBezTo>
                    <a:pt x="1081662" y="4717838"/>
                    <a:pt x="1085982" y="4727329"/>
                    <a:pt x="1091309" y="4736077"/>
                  </a:cubicBezTo>
                  <a:cubicBezTo>
                    <a:pt x="1085157" y="4731950"/>
                    <a:pt x="1081559" y="4723326"/>
                    <a:pt x="1078014" y="4716889"/>
                  </a:cubicBezTo>
                  <a:cubicBezTo>
                    <a:pt x="1073385" y="4708471"/>
                    <a:pt x="1066659" y="4702777"/>
                    <a:pt x="1058814" y="4697289"/>
                  </a:cubicBezTo>
                  <a:cubicBezTo>
                    <a:pt x="1057221" y="4696175"/>
                    <a:pt x="1044046" y="4684786"/>
                    <a:pt x="1041393" y="4689243"/>
                  </a:cubicBezTo>
                  <a:cubicBezTo>
                    <a:pt x="1040175" y="4691347"/>
                    <a:pt x="1046266" y="4695845"/>
                    <a:pt x="1047570" y="4697289"/>
                  </a:cubicBezTo>
                  <a:cubicBezTo>
                    <a:pt x="1053982" y="4704386"/>
                    <a:pt x="1061360" y="4711979"/>
                    <a:pt x="1066002" y="4720644"/>
                  </a:cubicBezTo>
                  <a:cubicBezTo>
                    <a:pt x="1068359" y="4725059"/>
                    <a:pt x="1069695" y="4730011"/>
                    <a:pt x="1072118" y="4734467"/>
                  </a:cubicBezTo>
                  <a:cubicBezTo>
                    <a:pt x="1075188" y="4740079"/>
                    <a:pt x="1078889" y="4745526"/>
                    <a:pt x="1081253" y="4751385"/>
                  </a:cubicBezTo>
                  <a:cubicBezTo>
                    <a:pt x="1073038" y="4739377"/>
                    <a:pt x="1066138" y="4726503"/>
                    <a:pt x="1057560" y="4714702"/>
                  </a:cubicBezTo>
                  <a:cubicBezTo>
                    <a:pt x="1053264" y="4708843"/>
                    <a:pt x="1047991" y="4704015"/>
                    <a:pt x="1043456" y="4698403"/>
                  </a:cubicBezTo>
                  <a:cubicBezTo>
                    <a:pt x="1039953" y="4694070"/>
                    <a:pt x="1037662" y="4688541"/>
                    <a:pt x="1033198" y="4685034"/>
                  </a:cubicBezTo>
                  <a:cubicBezTo>
                    <a:pt x="1030239" y="4682681"/>
                    <a:pt x="1026138" y="4681402"/>
                    <a:pt x="1023167" y="4679050"/>
                  </a:cubicBezTo>
                  <a:cubicBezTo>
                    <a:pt x="1020187" y="4676698"/>
                    <a:pt x="1017988" y="4672737"/>
                    <a:pt x="1014650" y="4671045"/>
                  </a:cubicBezTo>
                  <a:cubicBezTo>
                    <a:pt x="1010210" y="4668734"/>
                    <a:pt x="1005200" y="4674429"/>
                    <a:pt x="1001124" y="4676079"/>
                  </a:cubicBezTo>
                  <a:cubicBezTo>
                    <a:pt x="994992" y="4678514"/>
                    <a:pt x="989599" y="4681980"/>
                    <a:pt x="983719" y="4684910"/>
                  </a:cubicBezTo>
                  <a:cubicBezTo>
                    <a:pt x="979456" y="4687014"/>
                    <a:pt x="976683" y="4687716"/>
                    <a:pt x="978573" y="4692543"/>
                  </a:cubicBezTo>
                  <a:cubicBezTo>
                    <a:pt x="980104" y="4696422"/>
                    <a:pt x="984416" y="4699971"/>
                    <a:pt x="987371" y="4702735"/>
                  </a:cubicBezTo>
                  <a:cubicBezTo>
                    <a:pt x="993205" y="4708224"/>
                    <a:pt x="999613" y="4713588"/>
                    <a:pt x="1006265" y="4718003"/>
                  </a:cubicBezTo>
                  <a:cubicBezTo>
                    <a:pt x="1010458" y="4720767"/>
                    <a:pt x="1014237" y="4725472"/>
                    <a:pt x="1017827" y="4728979"/>
                  </a:cubicBezTo>
                  <a:cubicBezTo>
                    <a:pt x="1022915" y="4733889"/>
                    <a:pt x="1027008" y="4739666"/>
                    <a:pt x="1031353" y="4745237"/>
                  </a:cubicBezTo>
                  <a:cubicBezTo>
                    <a:pt x="1034865" y="4749735"/>
                    <a:pt x="1039936" y="4757864"/>
                    <a:pt x="1045408" y="4760133"/>
                  </a:cubicBezTo>
                  <a:cubicBezTo>
                    <a:pt x="1036264" y="4756296"/>
                    <a:pt x="1031601" y="4746764"/>
                    <a:pt x="1025222" y="4739955"/>
                  </a:cubicBezTo>
                  <a:cubicBezTo>
                    <a:pt x="1019379" y="4733683"/>
                    <a:pt x="1011093" y="4726751"/>
                    <a:pt x="1003488" y="4722913"/>
                  </a:cubicBezTo>
                  <a:cubicBezTo>
                    <a:pt x="1005844" y="4726751"/>
                    <a:pt x="1008671" y="4729681"/>
                    <a:pt x="1010515" y="4733931"/>
                  </a:cubicBezTo>
                  <a:cubicBezTo>
                    <a:pt x="1012021" y="4737479"/>
                    <a:pt x="1012929" y="4741111"/>
                    <a:pt x="1013994" y="4744742"/>
                  </a:cubicBezTo>
                  <a:cubicBezTo>
                    <a:pt x="1017336" y="4756048"/>
                    <a:pt x="1021533" y="4766157"/>
                    <a:pt x="1029125" y="4775401"/>
                  </a:cubicBezTo>
                  <a:cubicBezTo>
                    <a:pt x="1023909" y="4768221"/>
                    <a:pt x="1019325" y="4762774"/>
                    <a:pt x="1016255" y="4754191"/>
                  </a:cubicBezTo>
                  <a:cubicBezTo>
                    <a:pt x="1013003" y="4745113"/>
                    <a:pt x="1011390" y="4734838"/>
                    <a:pt x="1005205" y="4727081"/>
                  </a:cubicBezTo>
                  <a:cubicBezTo>
                    <a:pt x="998367" y="4718581"/>
                    <a:pt x="989042" y="4710988"/>
                    <a:pt x="980542" y="4704056"/>
                  </a:cubicBezTo>
                  <a:cubicBezTo>
                    <a:pt x="974121" y="4698857"/>
                    <a:pt x="965237" y="4693328"/>
                    <a:pt x="956567" y="4694524"/>
                  </a:cubicBezTo>
                  <a:cubicBezTo>
                    <a:pt x="947192" y="4695845"/>
                    <a:pt x="938915" y="4697082"/>
                    <a:pt x="929201" y="4695679"/>
                  </a:cubicBezTo>
                  <a:cubicBezTo>
                    <a:pt x="922991" y="4694772"/>
                    <a:pt x="916843" y="4693286"/>
                    <a:pt x="910843" y="4691470"/>
                  </a:cubicBezTo>
                  <a:cubicBezTo>
                    <a:pt x="907039" y="4690315"/>
                    <a:pt x="902396" y="4686766"/>
                    <a:pt x="899128" y="4690439"/>
                  </a:cubicBezTo>
                  <a:cubicBezTo>
                    <a:pt x="896715" y="4693162"/>
                    <a:pt x="897726" y="4697908"/>
                    <a:pt x="898848" y="4700879"/>
                  </a:cubicBezTo>
                  <a:cubicBezTo>
                    <a:pt x="901485" y="4707852"/>
                    <a:pt x="907303" y="4713175"/>
                    <a:pt x="911734" y="4718993"/>
                  </a:cubicBezTo>
                  <a:cubicBezTo>
                    <a:pt x="914227" y="4722253"/>
                    <a:pt x="916311" y="4726049"/>
                    <a:pt x="919418" y="4728814"/>
                  </a:cubicBezTo>
                  <a:cubicBezTo>
                    <a:pt x="922591" y="4731579"/>
                    <a:pt x="927229" y="4731909"/>
                    <a:pt x="931013" y="4733560"/>
                  </a:cubicBezTo>
                  <a:cubicBezTo>
                    <a:pt x="936047" y="4735746"/>
                    <a:pt x="940838" y="4738470"/>
                    <a:pt x="945550" y="4741235"/>
                  </a:cubicBezTo>
                  <a:cubicBezTo>
                    <a:pt x="952218" y="4745154"/>
                    <a:pt x="958717" y="4749446"/>
                    <a:pt x="965567" y="4753077"/>
                  </a:cubicBezTo>
                  <a:cubicBezTo>
                    <a:pt x="972714" y="4756873"/>
                    <a:pt x="976489" y="4759886"/>
                    <a:pt x="981449" y="4766488"/>
                  </a:cubicBezTo>
                  <a:cubicBezTo>
                    <a:pt x="985671" y="4772100"/>
                    <a:pt x="989124" y="4778330"/>
                    <a:pt x="993700" y="4783694"/>
                  </a:cubicBezTo>
                  <a:cubicBezTo>
                    <a:pt x="997468" y="4788069"/>
                    <a:pt x="1002003" y="4791617"/>
                    <a:pt x="1005931" y="4795743"/>
                  </a:cubicBezTo>
                  <a:cubicBezTo>
                    <a:pt x="994249" y="4788275"/>
                    <a:pt x="987445" y="4776143"/>
                    <a:pt x="977756" y="4766900"/>
                  </a:cubicBezTo>
                  <a:cubicBezTo>
                    <a:pt x="965039" y="4754810"/>
                    <a:pt x="947584" y="4746186"/>
                    <a:pt x="932102" y="4738264"/>
                  </a:cubicBezTo>
                  <a:cubicBezTo>
                    <a:pt x="925203" y="4734715"/>
                    <a:pt x="923086" y="4736860"/>
                    <a:pt x="926214" y="4743875"/>
                  </a:cubicBezTo>
                  <a:cubicBezTo>
                    <a:pt x="929498" y="4751138"/>
                    <a:pt x="934429" y="4757245"/>
                    <a:pt x="941032" y="4761784"/>
                  </a:cubicBezTo>
                  <a:cubicBezTo>
                    <a:pt x="947019" y="4765951"/>
                    <a:pt x="953027" y="4770036"/>
                    <a:pt x="956571" y="4776432"/>
                  </a:cubicBezTo>
                  <a:cubicBezTo>
                    <a:pt x="955057" y="4771068"/>
                    <a:pt x="948422" y="4766653"/>
                    <a:pt x="943838" y="4763806"/>
                  </a:cubicBezTo>
                  <a:cubicBezTo>
                    <a:pt x="935601" y="4758689"/>
                    <a:pt x="929247" y="4751509"/>
                    <a:pt x="923610" y="4743669"/>
                  </a:cubicBezTo>
                  <a:cubicBezTo>
                    <a:pt x="917520" y="4735292"/>
                    <a:pt x="910468" y="4727576"/>
                    <a:pt x="904538" y="4719117"/>
                  </a:cubicBezTo>
                  <a:cubicBezTo>
                    <a:pt x="900193" y="4712928"/>
                    <a:pt x="895555" y="4707316"/>
                    <a:pt x="892349" y="4700342"/>
                  </a:cubicBezTo>
                  <a:cubicBezTo>
                    <a:pt x="890682" y="4696711"/>
                    <a:pt x="889898" y="4691842"/>
                    <a:pt x="887831" y="4688624"/>
                  </a:cubicBezTo>
                  <a:cubicBezTo>
                    <a:pt x="885363" y="4684744"/>
                    <a:pt x="879050" y="4683259"/>
                    <a:pt x="874762" y="4681155"/>
                  </a:cubicBezTo>
                  <a:cubicBezTo>
                    <a:pt x="853248" y="4670550"/>
                    <a:pt x="832950" y="4658006"/>
                    <a:pt x="813172" y="4644348"/>
                  </a:cubicBezTo>
                  <a:cubicBezTo>
                    <a:pt x="786273" y="4625779"/>
                    <a:pt x="761581" y="4604322"/>
                    <a:pt x="736315" y="4583608"/>
                  </a:cubicBezTo>
                  <a:cubicBezTo>
                    <a:pt x="709151" y="4561408"/>
                    <a:pt x="679887" y="4540735"/>
                    <a:pt x="659420" y="4512057"/>
                  </a:cubicBezTo>
                  <a:cubicBezTo>
                    <a:pt x="652946" y="4503020"/>
                    <a:pt x="648675" y="4492498"/>
                    <a:pt x="642552" y="4483172"/>
                  </a:cubicBezTo>
                  <a:cubicBezTo>
                    <a:pt x="636333" y="4473723"/>
                    <a:pt x="632471" y="4461220"/>
                    <a:pt x="624210" y="4453297"/>
                  </a:cubicBezTo>
                  <a:cubicBezTo>
                    <a:pt x="623599" y="4453751"/>
                    <a:pt x="623038" y="4453875"/>
                    <a:pt x="622254" y="4454123"/>
                  </a:cubicBezTo>
                  <a:cubicBezTo>
                    <a:pt x="623112" y="4470381"/>
                    <a:pt x="618025" y="4487299"/>
                    <a:pt x="618867" y="4504052"/>
                  </a:cubicBezTo>
                  <a:cubicBezTo>
                    <a:pt x="619325" y="4512882"/>
                    <a:pt x="620492" y="4521217"/>
                    <a:pt x="623129" y="4529635"/>
                  </a:cubicBezTo>
                  <a:cubicBezTo>
                    <a:pt x="628745" y="4547585"/>
                    <a:pt x="646133" y="4565039"/>
                    <a:pt x="658636" y="4578615"/>
                  </a:cubicBezTo>
                  <a:cubicBezTo>
                    <a:pt x="673211" y="4594419"/>
                    <a:pt x="690195" y="4607788"/>
                    <a:pt x="706395" y="4621859"/>
                  </a:cubicBezTo>
                  <a:cubicBezTo>
                    <a:pt x="718617" y="4632464"/>
                    <a:pt x="730348" y="4642119"/>
                    <a:pt x="740693" y="4654457"/>
                  </a:cubicBezTo>
                  <a:cubicBezTo>
                    <a:pt x="750790" y="4666548"/>
                    <a:pt x="758948" y="4680000"/>
                    <a:pt x="767956" y="4692874"/>
                  </a:cubicBezTo>
                  <a:cubicBezTo>
                    <a:pt x="776724" y="4705376"/>
                    <a:pt x="787783" y="4722749"/>
                    <a:pt x="801524" y="4730506"/>
                  </a:cubicBezTo>
                  <a:cubicBezTo>
                    <a:pt x="819667" y="4740657"/>
                    <a:pt x="838025" y="4748868"/>
                    <a:pt x="854667" y="4761990"/>
                  </a:cubicBezTo>
                  <a:cubicBezTo>
                    <a:pt x="871374" y="4775153"/>
                    <a:pt x="884005" y="4789471"/>
                    <a:pt x="906816" y="4791865"/>
                  </a:cubicBezTo>
                  <a:cubicBezTo>
                    <a:pt x="906816" y="4791658"/>
                    <a:pt x="906816" y="4791452"/>
                    <a:pt x="906816" y="4791246"/>
                  </a:cubicBezTo>
                  <a:cubicBezTo>
                    <a:pt x="904526" y="4788852"/>
                    <a:pt x="888499" y="4788770"/>
                    <a:pt x="884476" y="4787037"/>
                  </a:cubicBezTo>
                  <a:cubicBezTo>
                    <a:pt x="876141" y="4783406"/>
                    <a:pt x="869811" y="4778372"/>
                    <a:pt x="862870" y="4772801"/>
                  </a:cubicBezTo>
                  <a:cubicBezTo>
                    <a:pt x="852662" y="4764631"/>
                    <a:pt x="842701" y="4755883"/>
                    <a:pt x="831956" y="4748290"/>
                  </a:cubicBezTo>
                  <a:cubicBezTo>
                    <a:pt x="820538" y="4740203"/>
                    <a:pt x="806442" y="4736613"/>
                    <a:pt x="794620" y="4729144"/>
                  </a:cubicBezTo>
                  <a:cubicBezTo>
                    <a:pt x="775276" y="4716889"/>
                    <a:pt x="768009" y="4694854"/>
                    <a:pt x="751339" y="4680288"/>
                  </a:cubicBezTo>
                  <a:cubicBezTo>
                    <a:pt x="738341" y="4668899"/>
                    <a:pt x="729936" y="4652518"/>
                    <a:pt x="717185" y="4640180"/>
                  </a:cubicBezTo>
                  <a:cubicBezTo>
                    <a:pt x="703481" y="4626893"/>
                    <a:pt x="688474" y="4615050"/>
                    <a:pt x="673561" y="4603208"/>
                  </a:cubicBezTo>
                  <a:cubicBezTo>
                    <a:pt x="650268" y="4584722"/>
                    <a:pt x="625184" y="4565988"/>
                    <a:pt x="612466" y="4538176"/>
                  </a:cubicBezTo>
                  <a:cubicBezTo>
                    <a:pt x="607548" y="4527448"/>
                    <a:pt x="604503" y="4515729"/>
                    <a:pt x="603941" y="4504052"/>
                  </a:cubicBezTo>
                  <a:cubicBezTo>
                    <a:pt x="602955" y="4483667"/>
                    <a:pt x="611480" y="4462664"/>
                    <a:pt x="615078" y="4442775"/>
                  </a:cubicBezTo>
                  <a:cubicBezTo>
                    <a:pt x="622473" y="4401718"/>
                    <a:pt x="625006" y="4355750"/>
                    <a:pt x="614604" y="4315230"/>
                  </a:cubicBezTo>
                  <a:cubicBezTo>
                    <a:pt x="610086" y="4297569"/>
                    <a:pt x="609050" y="4278546"/>
                    <a:pt x="610230" y="4259689"/>
                  </a:cubicBezTo>
                  <a:cubicBezTo>
                    <a:pt x="612050" y="4230557"/>
                    <a:pt x="611703" y="4202787"/>
                    <a:pt x="619824" y="4174521"/>
                  </a:cubicBezTo>
                  <a:cubicBezTo>
                    <a:pt x="625489" y="4154797"/>
                    <a:pt x="626508" y="4135197"/>
                    <a:pt x="629896" y="4114936"/>
                  </a:cubicBezTo>
                  <a:cubicBezTo>
                    <a:pt x="637559" y="4069299"/>
                    <a:pt x="643761" y="4024445"/>
                    <a:pt x="643769" y="3978106"/>
                  </a:cubicBezTo>
                  <a:cubicBezTo>
                    <a:pt x="643777" y="3937008"/>
                    <a:pt x="643864" y="3895456"/>
                    <a:pt x="640947" y="3854440"/>
                  </a:cubicBezTo>
                  <a:cubicBezTo>
                    <a:pt x="638743" y="3823079"/>
                    <a:pt x="636164" y="3791843"/>
                    <a:pt x="633792" y="3760524"/>
                  </a:cubicBezTo>
                  <a:cubicBezTo>
                    <a:pt x="628221" y="3686868"/>
                    <a:pt x="618829" y="3613914"/>
                    <a:pt x="607098" y="3541126"/>
                  </a:cubicBezTo>
                  <a:cubicBezTo>
                    <a:pt x="596696" y="3476672"/>
                    <a:pt x="594245" y="3411146"/>
                    <a:pt x="593972" y="3346156"/>
                  </a:cubicBezTo>
                  <a:cubicBezTo>
                    <a:pt x="593741" y="3291481"/>
                    <a:pt x="601375" y="3235734"/>
                    <a:pt x="613300" y="3182752"/>
                  </a:cubicBezTo>
                  <a:cubicBezTo>
                    <a:pt x="622597" y="3141571"/>
                    <a:pt x="620402" y="3102865"/>
                    <a:pt x="615384" y="3061396"/>
                  </a:cubicBezTo>
                  <a:cubicBezTo>
                    <a:pt x="592243" y="2870016"/>
                    <a:pt x="583867" y="2665802"/>
                    <a:pt x="603859" y="2472565"/>
                  </a:cubicBezTo>
                  <a:cubicBezTo>
                    <a:pt x="607730" y="2435222"/>
                    <a:pt x="613098" y="2398002"/>
                    <a:pt x="621053" y="2361277"/>
                  </a:cubicBezTo>
                  <a:cubicBezTo>
                    <a:pt x="628163" y="2328514"/>
                    <a:pt x="630086" y="2295091"/>
                    <a:pt x="633482" y="2261419"/>
                  </a:cubicBezTo>
                  <a:cubicBezTo>
                    <a:pt x="638652" y="2210459"/>
                    <a:pt x="645766" y="2160724"/>
                    <a:pt x="655125" y="2110184"/>
                  </a:cubicBezTo>
                  <a:cubicBezTo>
                    <a:pt x="664013" y="2062096"/>
                    <a:pt x="669365" y="2016805"/>
                    <a:pt x="689262" y="1970743"/>
                  </a:cubicBezTo>
                  <a:cubicBezTo>
                    <a:pt x="704319" y="1935838"/>
                    <a:pt x="723622" y="1902806"/>
                    <a:pt x="736987" y="1867146"/>
                  </a:cubicBezTo>
                  <a:cubicBezTo>
                    <a:pt x="746202" y="1842458"/>
                    <a:pt x="754079" y="1813087"/>
                    <a:pt x="746185" y="1787174"/>
                  </a:cubicBezTo>
                  <a:cubicBezTo>
                    <a:pt x="740887" y="1769657"/>
                    <a:pt x="735032" y="1752322"/>
                    <a:pt x="728524" y="1735231"/>
                  </a:cubicBezTo>
                  <a:cubicBezTo>
                    <a:pt x="725149" y="1726367"/>
                    <a:pt x="720585" y="1702963"/>
                    <a:pt x="712089" y="1697297"/>
                  </a:cubicBezTo>
                  <a:cubicBezTo>
                    <a:pt x="692745" y="1684332"/>
                    <a:pt x="672864" y="1727011"/>
                    <a:pt x="666468" y="1739279"/>
                  </a:cubicBezTo>
                  <a:cubicBezTo>
                    <a:pt x="656982" y="1757459"/>
                    <a:pt x="641698" y="1783550"/>
                    <a:pt x="642098" y="1804554"/>
                  </a:cubicBezTo>
                  <a:cubicBezTo>
                    <a:pt x="638508" y="1804050"/>
                    <a:pt x="634868" y="1803543"/>
                    <a:pt x="631134" y="1803048"/>
                  </a:cubicBezTo>
                  <a:cubicBezTo>
                    <a:pt x="629562" y="1797246"/>
                    <a:pt x="632017" y="1787149"/>
                    <a:pt x="629236" y="1782267"/>
                  </a:cubicBezTo>
                  <a:cubicBezTo>
                    <a:pt x="626261" y="1777097"/>
                    <a:pt x="621264" y="1779230"/>
                    <a:pt x="619811" y="1773115"/>
                  </a:cubicBezTo>
                  <a:cubicBezTo>
                    <a:pt x="616663" y="1759877"/>
                    <a:pt x="631101" y="1750742"/>
                    <a:pt x="637691" y="1743673"/>
                  </a:cubicBezTo>
                  <a:cubicBezTo>
                    <a:pt x="654023" y="1726124"/>
                    <a:pt x="671779" y="1693864"/>
                    <a:pt x="679041" y="1670922"/>
                  </a:cubicBezTo>
                  <a:cubicBezTo>
                    <a:pt x="686613" y="1646976"/>
                    <a:pt x="665540" y="1627401"/>
                    <a:pt x="658013" y="1606542"/>
                  </a:cubicBezTo>
                  <a:cubicBezTo>
                    <a:pt x="648972" y="1581491"/>
                    <a:pt x="628130" y="1559882"/>
                    <a:pt x="614373" y="1536964"/>
                  </a:cubicBezTo>
                  <a:cubicBezTo>
                    <a:pt x="600253" y="1513501"/>
                    <a:pt x="578354" y="1474371"/>
                    <a:pt x="546453" y="1498098"/>
                  </a:cubicBezTo>
                  <a:cubicBezTo>
                    <a:pt x="530748" y="1509779"/>
                    <a:pt x="517486" y="1524213"/>
                    <a:pt x="506283" y="1540190"/>
                  </a:cubicBezTo>
                  <a:cubicBezTo>
                    <a:pt x="496128" y="1554670"/>
                    <a:pt x="483035" y="1570746"/>
                    <a:pt x="475199" y="1586129"/>
                  </a:cubicBezTo>
                  <a:cubicBezTo>
                    <a:pt x="460200" y="1615612"/>
                    <a:pt x="466439" y="1658802"/>
                    <a:pt x="480151" y="1687658"/>
                  </a:cubicBezTo>
                  <a:cubicBezTo>
                    <a:pt x="489646" y="1707572"/>
                    <a:pt x="494742" y="1723132"/>
                    <a:pt x="519776" y="1716683"/>
                  </a:cubicBezTo>
                  <a:cubicBezTo>
                    <a:pt x="520507" y="1722885"/>
                    <a:pt x="524134" y="1728542"/>
                    <a:pt x="524088" y="1734855"/>
                  </a:cubicBezTo>
                  <a:cubicBezTo>
                    <a:pt x="506044" y="1737187"/>
                    <a:pt x="505643" y="1742349"/>
                    <a:pt x="507187" y="1760620"/>
                  </a:cubicBezTo>
                  <a:cubicBezTo>
                    <a:pt x="507538" y="1764771"/>
                    <a:pt x="512196" y="1776428"/>
                    <a:pt x="509910" y="1780179"/>
                  </a:cubicBezTo>
                  <a:cubicBezTo>
                    <a:pt x="507731" y="1783769"/>
                    <a:pt x="495608" y="1785019"/>
                    <a:pt x="491833" y="1787462"/>
                  </a:cubicBezTo>
                  <a:cubicBezTo>
                    <a:pt x="492047" y="1765490"/>
                    <a:pt x="476095" y="1733011"/>
                    <a:pt x="465964" y="1713630"/>
                  </a:cubicBezTo>
                  <a:cubicBezTo>
                    <a:pt x="461190" y="1704502"/>
                    <a:pt x="455372" y="1690637"/>
                    <a:pt x="446075" y="1685232"/>
                  </a:cubicBezTo>
                  <a:cubicBezTo>
                    <a:pt x="432132" y="1677169"/>
                    <a:pt x="425761" y="1692259"/>
                    <a:pt x="418004" y="1702034"/>
                  </a:cubicBezTo>
                  <a:cubicBezTo>
                    <a:pt x="401457" y="1722877"/>
                    <a:pt x="384349" y="1740042"/>
                    <a:pt x="381886" y="1768704"/>
                  </a:cubicBezTo>
                  <a:cubicBezTo>
                    <a:pt x="378771" y="1805206"/>
                    <a:pt x="380780" y="1836417"/>
                    <a:pt x="394529" y="1870930"/>
                  </a:cubicBezTo>
                  <a:cubicBezTo>
                    <a:pt x="403471" y="1893345"/>
                    <a:pt x="415309" y="1915301"/>
                    <a:pt x="426743" y="1936527"/>
                  </a:cubicBezTo>
                  <a:cubicBezTo>
                    <a:pt x="440773" y="1962548"/>
                    <a:pt x="451865" y="1990520"/>
                    <a:pt x="462048" y="2018328"/>
                  </a:cubicBezTo>
                  <a:cubicBezTo>
                    <a:pt x="472732" y="2047542"/>
                    <a:pt x="484174" y="2076864"/>
                    <a:pt x="489551" y="2107622"/>
                  </a:cubicBezTo>
                  <a:cubicBezTo>
                    <a:pt x="495010" y="2138817"/>
                    <a:pt x="495567" y="2170239"/>
                    <a:pt x="498014" y="2201740"/>
                  </a:cubicBezTo>
                  <a:cubicBezTo>
                    <a:pt x="499673" y="2223127"/>
                    <a:pt x="502342" y="2244460"/>
                    <a:pt x="503391" y="2265917"/>
                  </a:cubicBezTo>
                  <a:cubicBezTo>
                    <a:pt x="505177" y="2302724"/>
                    <a:pt x="506964" y="2339531"/>
                    <a:pt x="510298" y="2376215"/>
                  </a:cubicBezTo>
                  <a:cubicBezTo>
                    <a:pt x="513488" y="2411123"/>
                    <a:pt x="521093" y="2445496"/>
                    <a:pt x="524225" y="2480322"/>
                  </a:cubicBezTo>
                  <a:cubicBezTo>
                    <a:pt x="529440" y="2538215"/>
                    <a:pt x="530051" y="2596397"/>
                    <a:pt x="532721" y="2654455"/>
                  </a:cubicBezTo>
                  <a:cubicBezTo>
                    <a:pt x="538010" y="2770240"/>
                    <a:pt x="536294" y="2889409"/>
                    <a:pt x="514924" y="3003214"/>
                  </a:cubicBezTo>
                  <a:cubicBezTo>
                    <a:pt x="507005" y="3045386"/>
                    <a:pt x="503399" y="3082770"/>
                    <a:pt x="506543" y="3126221"/>
                  </a:cubicBezTo>
                  <a:cubicBezTo>
                    <a:pt x="510005" y="3173962"/>
                    <a:pt x="526704" y="3218156"/>
                    <a:pt x="535263" y="3264701"/>
                  </a:cubicBezTo>
                  <a:cubicBezTo>
                    <a:pt x="544118" y="3312897"/>
                    <a:pt x="544159" y="3362331"/>
                    <a:pt x="544159" y="3411228"/>
                  </a:cubicBezTo>
                  <a:cubicBezTo>
                    <a:pt x="544159" y="3470400"/>
                    <a:pt x="541563" y="3528086"/>
                    <a:pt x="535473" y="3586309"/>
                  </a:cubicBezTo>
                  <a:cubicBezTo>
                    <a:pt x="526651" y="3670734"/>
                    <a:pt x="511874" y="3749754"/>
                    <a:pt x="512869" y="3834509"/>
                  </a:cubicBezTo>
                  <a:cubicBezTo>
                    <a:pt x="513566" y="3893393"/>
                    <a:pt x="505544" y="3951739"/>
                    <a:pt x="513021" y="4010870"/>
                  </a:cubicBezTo>
                  <a:cubicBezTo>
                    <a:pt x="523152" y="4091003"/>
                    <a:pt x="529626" y="4171426"/>
                    <a:pt x="538753" y="4251519"/>
                  </a:cubicBezTo>
                  <a:cubicBezTo>
                    <a:pt x="542616" y="4285396"/>
                    <a:pt x="542137" y="4318737"/>
                    <a:pt x="542752" y="4352284"/>
                  </a:cubicBezTo>
                  <a:cubicBezTo>
                    <a:pt x="543346" y="4385254"/>
                    <a:pt x="554083" y="4422928"/>
                    <a:pt x="563722" y="4454246"/>
                  </a:cubicBezTo>
                  <a:cubicBezTo>
                    <a:pt x="573708" y="4486638"/>
                    <a:pt x="573724" y="4521052"/>
                    <a:pt x="557854" y="4551422"/>
                  </a:cubicBezTo>
                  <a:cubicBezTo>
                    <a:pt x="541811" y="4582122"/>
                    <a:pt x="512642" y="4593635"/>
                    <a:pt x="486992" y="4615298"/>
                  </a:cubicBezTo>
                  <a:cubicBezTo>
                    <a:pt x="455236" y="4642119"/>
                    <a:pt x="426075" y="4671540"/>
                    <a:pt x="396200" y="4700342"/>
                  </a:cubicBezTo>
                  <a:cubicBezTo>
                    <a:pt x="384461" y="4711648"/>
                    <a:pt x="372329" y="4722583"/>
                    <a:pt x="357511" y="4729144"/>
                  </a:cubicBezTo>
                  <a:cubicBezTo>
                    <a:pt x="345252" y="4734591"/>
                    <a:pt x="330929" y="4734013"/>
                    <a:pt x="319425" y="4740120"/>
                  </a:cubicBezTo>
                  <a:cubicBezTo>
                    <a:pt x="298880" y="4751014"/>
                    <a:pt x="283757" y="4774451"/>
                    <a:pt x="265944" y="4788688"/>
                  </a:cubicBezTo>
                  <a:cubicBezTo>
                    <a:pt x="276000" y="4773544"/>
                    <a:pt x="289670" y="4757657"/>
                    <a:pt x="302676" y="4744783"/>
                  </a:cubicBezTo>
                  <a:cubicBezTo>
                    <a:pt x="315047" y="4732528"/>
                    <a:pt x="328280" y="4730588"/>
                    <a:pt x="343767" y="4725925"/>
                  </a:cubicBezTo>
                  <a:cubicBezTo>
                    <a:pt x="359401" y="4721181"/>
                    <a:pt x="373786" y="4709627"/>
                    <a:pt x="386115" y="4699269"/>
                  </a:cubicBezTo>
                  <a:cubicBezTo>
                    <a:pt x="412454" y="4677152"/>
                    <a:pt x="434018" y="4650124"/>
                    <a:pt x="459140" y="4626770"/>
                  </a:cubicBezTo>
                  <a:cubicBezTo>
                    <a:pt x="477906" y="4609274"/>
                    <a:pt x="499648" y="4594790"/>
                    <a:pt x="518014" y="4578408"/>
                  </a:cubicBezTo>
                  <a:cubicBezTo>
                    <a:pt x="542310" y="4556745"/>
                    <a:pt x="560677" y="4531863"/>
                    <a:pt x="558424" y="4492539"/>
                  </a:cubicBezTo>
                  <a:cubicBezTo>
                    <a:pt x="557446" y="4475539"/>
                    <a:pt x="553711" y="4458703"/>
                    <a:pt x="548743" y="4442486"/>
                  </a:cubicBezTo>
                  <a:cubicBezTo>
                    <a:pt x="543519" y="4425362"/>
                    <a:pt x="534441" y="4410590"/>
                    <a:pt x="535667" y="4392475"/>
                  </a:cubicBezTo>
                  <a:cubicBezTo>
                    <a:pt x="534095" y="4415954"/>
                    <a:pt x="531235" y="4439392"/>
                    <a:pt x="525908" y="4462334"/>
                  </a:cubicBezTo>
                  <a:cubicBezTo>
                    <a:pt x="520593" y="4485235"/>
                    <a:pt x="512765" y="4507724"/>
                    <a:pt x="501067" y="4528232"/>
                  </a:cubicBezTo>
                  <a:cubicBezTo>
                    <a:pt x="495521" y="4537888"/>
                    <a:pt x="489641" y="4545975"/>
                    <a:pt x="481306" y="4553609"/>
                  </a:cubicBezTo>
                  <a:cubicBezTo>
                    <a:pt x="471490" y="4562522"/>
                    <a:pt x="461586" y="4571352"/>
                    <a:pt x="451023" y="4579688"/>
                  </a:cubicBezTo>
                  <a:cubicBezTo>
                    <a:pt x="439923" y="4588436"/>
                    <a:pt x="427952" y="4595574"/>
                    <a:pt x="416366" y="4603662"/>
                  </a:cubicBezTo>
                  <a:cubicBezTo>
                    <a:pt x="408360" y="4609274"/>
                    <a:pt x="400281" y="4614762"/>
                    <a:pt x="392264" y="4620373"/>
                  </a:cubicBezTo>
                  <a:cubicBezTo>
                    <a:pt x="383289" y="4626646"/>
                    <a:pt x="374306" y="4633042"/>
                    <a:pt x="364712" y="4638282"/>
                  </a:cubicBezTo>
                  <a:cubicBezTo>
                    <a:pt x="354640" y="4643811"/>
                    <a:pt x="344059" y="4648102"/>
                    <a:pt x="333830" y="4653219"/>
                  </a:cubicBezTo>
                  <a:cubicBezTo>
                    <a:pt x="330249" y="4654994"/>
                    <a:pt x="326721" y="4657057"/>
                    <a:pt x="322813" y="4658006"/>
                  </a:cubicBezTo>
                  <a:cubicBezTo>
                    <a:pt x="320073" y="4658707"/>
                    <a:pt x="316970" y="4658212"/>
                    <a:pt x="314342" y="4659327"/>
                  </a:cubicBezTo>
                  <a:cubicBezTo>
                    <a:pt x="311915" y="4660317"/>
                    <a:pt x="310488" y="4662463"/>
                    <a:pt x="308556" y="4664195"/>
                  </a:cubicBezTo>
                  <a:cubicBezTo>
                    <a:pt x="305313" y="4667125"/>
                    <a:pt x="302602" y="4671004"/>
                    <a:pt x="299503" y="4674099"/>
                  </a:cubicBezTo>
                  <a:cubicBezTo>
                    <a:pt x="290454" y="4683176"/>
                    <a:pt x="280633" y="4691429"/>
                    <a:pt x="271254" y="4700136"/>
                  </a:cubicBezTo>
                  <a:cubicBezTo>
                    <a:pt x="268184" y="4702983"/>
                    <a:pt x="265139" y="4706078"/>
                    <a:pt x="261937" y="4708884"/>
                  </a:cubicBezTo>
                  <a:cubicBezTo>
                    <a:pt x="259845" y="4710741"/>
                    <a:pt x="256746" y="4712102"/>
                    <a:pt x="255372" y="4714537"/>
                  </a:cubicBezTo>
                  <a:cubicBezTo>
                    <a:pt x="253849" y="4717260"/>
                    <a:pt x="253816" y="4721758"/>
                    <a:pt x="253635" y="4724935"/>
                  </a:cubicBezTo>
                  <a:cubicBezTo>
                    <a:pt x="253338" y="4730134"/>
                    <a:pt x="253668" y="4735004"/>
                    <a:pt x="251039" y="4739460"/>
                  </a:cubicBezTo>
                  <a:cubicBezTo>
                    <a:pt x="242778" y="4753614"/>
                    <a:pt x="232062" y="4765498"/>
                    <a:pt x="222514" y="4778743"/>
                  </a:cubicBezTo>
                  <a:cubicBezTo>
                    <a:pt x="220904" y="4781013"/>
                    <a:pt x="219844" y="4784685"/>
                    <a:pt x="216737" y="4785098"/>
                  </a:cubicBezTo>
                  <a:cubicBezTo>
                    <a:pt x="218123" y="4776350"/>
                    <a:pt x="228596" y="4767478"/>
                    <a:pt x="233077" y="4760050"/>
                  </a:cubicBezTo>
                  <a:cubicBezTo>
                    <a:pt x="238359" y="4751344"/>
                    <a:pt x="243183" y="4742885"/>
                    <a:pt x="247854" y="4733766"/>
                  </a:cubicBezTo>
                  <a:cubicBezTo>
                    <a:pt x="250416" y="4728814"/>
                    <a:pt x="249273" y="4723367"/>
                    <a:pt x="248757" y="4717673"/>
                  </a:cubicBezTo>
                  <a:cubicBezTo>
                    <a:pt x="240686" y="4726049"/>
                    <a:pt x="230127" y="4730300"/>
                    <a:pt x="220277" y="4735911"/>
                  </a:cubicBezTo>
                  <a:cubicBezTo>
                    <a:pt x="213465" y="4739790"/>
                    <a:pt x="205525" y="4743422"/>
                    <a:pt x="200566" y="4749405"/>
                  </a:cubicBezTo>
                  <a:cubicBezTo>
                    <a:pt x="188938" y="4763434"/>
                    <a:pt x="180338" y="4783406"/>
                    <a:pt x="160668" y="4787285"/>
                  </a:cubicBezTo>
                  <a:cubicBezTo>
                    <a:pt x="159129" y="4787573"/>
                    <a:pt x="157470" y="4787903"/>
                    <a:pt x="156050" y="4788234"/>
                  </a:cubicBezTo>
                  <a:cubicBezTo>
                    <a:pt x="166061" y="4783860"/>
                    <a:pt x="175428" y="4779073"/>
                    <a:pt x="182501" y="4770779"/>
                  </a:cubicBezTo>
                  <a:cubicBezTo>
                    <a:pt x="187638" y="4764755"/>
                    <a:pt x="190761" y="4757038"/>
                    <a:pt x="194698" y="4750436"/>
                  </a:cubicBezTo>
                  <a:cubicBezTo>
                    <a:pt x="198094" y="4744701"/>
                    <a:pt x="202984" y="4741688"/>
                    <a:pt x="208529" y="4738222"/>
                  </a:cubicBezTo>
                  <a:cubicBezTo>
                    <a:pt x="221111" y="4730423"/>
                    <a:pt x="234893" y="4724770"/>
                    <a:pt x="245625" y="4714248"/>
                  </a:cubicBezTo>
                  <a:cubicBezTo>
                    <a:pt x="251877" y="4708058"/>
                    <a:pt x="257365" y="4702323"/>
                    <a:pt x="264767" y="4697660"/>
                  </a:cubicBezTo>
                  <a:cubicBezTo>
                    <a:pt x="272315" y="4692915"/>
                    <a:pt x="276998" y="4686849"/>
                    <a:pt x="283336" y="4680618"/>
                  </a:cubicBezTo>
                  <a:cubicBezTo>
                    <a:pt x="286493" y="4677482"/>
                    <a:pt x="300027" y="4667579"/>
                    <a:pt x="297126" y="4662545"/>
                  </a:cubicBezTo>
                  <a:cubicBezTo>
                    <a:pt x="292109" y="4662297"/>
                    <a:pt x="286934" y="4664278"/>
                    <a:pt x="281867" y="4665021"/>
                  </a:cubicBezTo>
                  <a:cubicBezTo>
                    <a:pt x="273862" y="4666176"/>
                    <a:pt x="265337" y="4666424"/>
                    <a:pt x="257208" y="4666754"/>
                  </a:cubicBezTo>
                  <a:cubicBezTo>
                    <a:pt x="249339" y="4667084"/>
                    <a:pt x="244090" y="4667249"/>
                    <a:pt x="238033" y="4672077"/>
                  </a:cubicBezTo>
                  <a:cubicBezTo>
                    <a:pt x="233490" y="4675708"/>
                    <a:pt x="229211" y="4679628"/>
                    <a:pt x="224635" y="4683259"/>
                  </a:cubicBezTo>
                  <a:cubicBezTo>
                    <a:pt x="214059" y="4691718"/>
                    <a:pt x="203982" y="4699847"/>
                    <a:pt x="192668" y="4707151"/>
                  </a:cubicBezTo>
                  <a:cubicBezTo>
                    <a:pt x="188356" y="4709916"/>
                    <a:pt x="183619" y="4712309"/>
                    <a:pt x="179864" y="4715816"/>
                  </a:cubicBezTo>
                  <a:cubicBezTo>
                    <a:pt x="170905" y="4724234"/>
                    <a:pt x="161287" y="4735458"/>
                    <a:pt x="155935" y="4746557"/>
                  </a:cubicBezTo>
                  <a:cubicBezTo>
                    <a:pt x="152159" y="4754315"/>
                    <a:pt x="149494" y="4763187"/>
                    <a:pt x="143737" y="4769830"/>
                  </a:cubicBezTo>
                  <a:cubicBezTo>
                    <a:pt x="140507" y="4773585"/>
                    <a:pt x="135501" y="4778784"/>
                    <a:pt x="130933" y="4780724"/>
                  </a:cubicBezTo>
                  <a:cubicBezTo>
                    <a:pt x="142248" y="4769583"/>
                    <a:pt x="147426" y="4753490"/>
                    <a:pt x="155440" y="4740203"/>
                  </a:cubicBezTo>
                  <a:cubicBezTo>
                    <a:pt x="160321" y="4732115"/>
                    <a:pt x="165657" y="4723120"/>
                    <a:pt x="172387" y="4716435"/>
                  </a:cubicBezTo>
                  <a:cubicBezTo>
                    <a:pt x="177569" y="4711318"/>
                    <a:pt x="184799" y="4709544"/>
                    <a:pt x="190369" y="4705253"/>
                  </a:cubicBezTo>
                  <a:cubicBezTo>
                    <a:pt x="188871" y="4706408"/>
                    <a:pt x="184085" y="4706367"/>
                    <a:pt x="182092" y="4706944"/>
                  </a:cubicBezTo>
                  <a:cubicBezTo>
                    <a:pt x="178894" y="4707852"/>
                    <a:pt x="175762" y="4709007"/>
                    <a:pt x="172717" y="4710328"/>
                  </a:cubicBezTo>
                  <a:cubicBezTo>
                    <a:pt x="166498" y="4713093"/>
                    <a:pt x="160495" y="4716641"/>
                    <a:pt x="155865" y="4721717"/>
                  </a:cubicBezTo>
                  <a:cubicBezTo>
                    <a:pt x="145454" y="4733023"/>
                    <a:pt x="139685" y="4747837"/>
                    <a:pt x="129613" y="4759019"/>
                  </a:cubicBezTo>
                  <a:cubicBezTo>
                    <a:pt x="123667" y="4765621"/>
                    <a:pt x="116384" y="4768344"/>
                    <a:pt x="109113" y="4771852"/>
                  </a:cubicBezTo>
                  <a:cubicBezTo>
                    <a:pt x="114709" y="4770449"/>
                    <a:pt x="121888" y="4762444"/>
                    <a:pt x="125990" y="4758400"/>
                  </a:cubicBezTo>
                  <a:cubicBezTo>
                    <a:pt x="130397" y="4753985"/>
                    <a:pt x="132823" y="4748620"/>
                    <a:pt x="136240" y="4743545"/>
                  </a:cubicBezTo>
                  <a:cubicBezTo>
                    <a:pt x="143614" y="4732569"/>
                    <a:pt x="151780" y="4720396"/>
                    <a:pt x="162244" y="4712102"/>
                  </a:cubicBezTo>
                  <a:cubicBezTo>
                    <a:pt x="172358" y="4704097"/>
                    <a:pt x="184242" y="4703354"/>
                    <a:pt x="195412" y="4698238"/>
                  </a:cubicBezTo>
                  <a:cubicBezTo>
                    <a:pt x="204106" y="4694235"/>
                    <a:pt x="213147" y="4688665"/>
                    <a:pt x="220294" y="4682186"/>
                  </a:cubicBezTo>
                  <a:cubicBezTo>
                    <a:pt x="222980" y="4679752"/>
                    <a:pt x="226690" y="4677152"/>
                    <a:pt x="228802" y="4674181"/>
                  </a:cubicBezTo>
                  <a:cubicBezTo>
                    <a:pt x="234690" y="4665970"/>
                    <a:pt x="223401" y="4668156"/>
                    <a:pt x="218672" y="4668239"/>
                  </a:cubicBezTo>
                  <a:cubicBezTo>
                    <a:pt x="210617" y="4668446"/>
                    <a:pt x="202142" y="4669188"/>
                    <a:pt x="194129" y="4668322"/>
                  </a:cubicBezTo>
                  <a:cubicBezTo>
                    <a:pt x="188950" y="4667744"/>
                    <a:pt x="182150" y="4667621"/>
                    <a:pt x="177421" y="4665475"/>
                  </a:cubicBezTo>
                  <a:cubicBezTo>
                    <a:pt x="173431" y="4663618"/>
                    <a:pt x="167101" y="4661637"/>
                    <a:pt x="162603" y="4662132"/>
                  </a:cubicBezTo>
                  <a:cubicBezTo>
                    <a:pt x="158324" y="4662669"/>
                    <a:pt x="153525" y="4666878"/>
                    <a:pt x="149894" y="4669395"/>
                  </a:cubicBezTo>
                  <a:cubicBezTo>
                    <a:pt x="143362" y="4673892"/>
                    <a:pt x="136888" y="4679463"/>
                    <a:pt x="132328" y="4685983"/>
                  </a:cubicBezTo>
                  <a:cubicBezTo>
                    <a:pt x="127698" y="4692626"/>
                    <a:pt x="124859" y="4700218"/>
                    <a:pt x="120708" y="4707151"/>
                  </a:cubicBezTo>
                  <a:cubicBezTo>
                    <a:pt x="117189" y="4712969"/>
                    <a:pt x="112526" y="4718003"/>
                    <a:pt x="107071" y="4722047"/>
                  </a:cubicBezTo>
                  <a:cubicBezTo>
                    <a:pt x="101310" y="4726380"/>
                    <a:pt x="94539" y="4728732"/>
                    <a:pt x="89319" y="4733931"/>
                  </a:cubicBezTo>
                  <a:cubicBezTo>
                    <a:pt x="82965" y="4740244"/>
                    <a:pt x="79622" y="4747176"/>
                    <a:pt x="76787" y="4755140"/>
                  </a:cubicBezTo>
                  <a:cubicBezTo>
                    <a:pt x="74431" y="4749116"/>
                    <a:pt x="81978" y="4739543"/>
                    <a:pt x="85601" y="4735128"/>
                  </a:cubicBezTo>
                  <a:cubicBezTo>
                    <a:pt x="89930" y="4729846"/>
                    <a:pt x="94993" y="4726215"/>
                    <a:pt x="100819" y="4722872"/>
                  </a:cubicBezTo>
                  <a:cubicBezTo>
                    <a:pt x="113450" y="4715651"/>
                    <a:pt x="122231" y="4701580"/>
                    <a:pt x="125804" y="4687509"/>
                  </a:cubicBezTo>
                  <a:cubicBezTo>
                    <a:pt x="119834" y="4690975"/>
                    <a:pt x="113248" y="4692419"/>
                    <a:pt x="107491" y="4696340"/>
                  </a:cubicBezTo>
                  <a:cubicBezTo>
                    <a:pt x="102107" y="4700054"/>
                    <a:pt x="98125" y="4705624"/>
                    <a:pt x="93862" y="4710534"/>
                  </a:cubicBezTo>
                  <a:cubicBezTo>
                    <a:pt x="88118" y="4717095"/>
                    <a:pt x="82337" y="4723698"/>
                    <a:pt x="75632" y="4729351"/>
                  </a:cubicBezTo>
                  <a:cubicBezTo>
                    <a:pt x="69880" y="4734178"/>
                    <a:pt x="66104" y="4739254"/>
                    <a:pt x="57889" y="4739832"/>
                  </a:cubicBezTo>
                  <a:cubicBezTo>
                    <a:pt x="61140" y="4739625"/>
                    <a:pt x="63459" y="4735623"/>
                    <a:pt x="65836" y="4733601"/>
                  </a:cubicBezTo>
                  <a:cubicBezTo>
                    <a:pt x="70363" y="4729639"/>
                    <a:pt x="74386" y="4726049"/>
                    <a:pt x="78553" y="4721634"/>
                  </a:cubicBezTo>
                  <a:cubicBezTo>
                    <a:pt x="87041" y="4712721"/>
                    <a:pt x="95455" y="4703602"/>
                    <a:pt x="103939" y="4694772"/>
                  </a:cubicBezTo>
                  <a:cubicBezTo>
                    <a:pt x="110966" y="4687427"/>
                    <a:pt x="121575" y="4685776"/>
                    <a:pt x="130124" y="4680907"/>
                  </a:cubicBezTo>
                  <a:cubicBezTo>
                    <a:pt x="140853" y="4674759"/>
                    <a:pt x="148202" y="4664856"/>
                    <a:pt x="158068" y="4657717"/>
                  </a:cubicBezTo>
                  <a:cubicBezTo>
                    <a:pt x="157185" y="4658336"/>
                    <a:pt x="151483" y="4647566"/>
                    <a:pt x="151074" y="4646493"/>
                  </a:cubicBezTo>
                  <a:cubicBezTo>
                    <a:pt x="149118" y="4641542"/>
                    <a:pt x="148813" y="4636508"/>
                    <a:pt x="147934" y="4631308"/>
                  </a:cubicBezTo>
                  <a:cubicBezTo>
                    <a:pt x="147732" y="4630070"/>
                    <a:pt x="145194" y="4621653"/>
                    <a:pt x="145731" y="4621075"/>
                  </a:cubicBezTo>
                  <a:cubicBezTo>
                    <a:pt x="143222" y="4623716"/>
                    <a:pt x="140304" y="4625944"/>
                    <a:pt x="137172" y="4627966"/>
                  </a:cubicBezTo>
                  <a:cubicBezTo>
                    <a:pt x="130042" y="4632505"/>
                    <a:pt x="121773" y="4635889"/>
                    <a:pt x="114663" y="4639685"/>
                  </a:cubicBezTo>
                  <a:cubicBezTo>
                    <a:pt x="103324" y="4645709"/>
                    <a:pt x="89397" y="4653178"/>
                    <a:pt x="80006" y="4661926"/>
                  </a:cubicBezTo>
                  <a:cubicBezTo>
                    <a:pt x="72298" y="4669147"/>
                    <a:pt x="66719" y="4678390"/>
                    <a:pt x="60917" y="4687055"/>
                  </a:cubicBezTo>
                  <a:cubicBezTo>
                    <a:pt x="55083" y="4695803"/>
                    <a:pt x="39506" y="4711979"/>
                    <a:pt x="27510" y="4705665"/>
                  </a:cubicBezTo>
                  <a:cubicBezTo>
                    <a:pt x="41495" y="4707398"/>
                    <a:pt x="51303" y="4694401"/>
                    <a:pt x="58570" y="4684456"/>
                  </a:cubicBezTo>
                  <a:cubicBezTo>
                    <a:pt x="65180" y="4675378"/>
                    <a:pt x="71638" y="4666300"/>
                    <a:pt x="78995" y="4657800"/>
                  </a:cubicBezTo>
                  <a:cubicBezTo>
                    <a:pt x="75933" y="4657057"/>
                    <a:pt x="71790" y="4660523"/>
                    <a:pt x="69314" y="4661967"/>
                  </a:cubicBezTo>
                  <a:cubicBezTo>
                    <a:pt x="62824" y="4665722"/>
                    <a:pt x="57150" y="4670302"/>
                    <a:pt x="51443" y="4675130"/>
                  </a:cubicBezTo>
                  <a:cubicBezTo>
                    <a:pt x="43871" y="4681485"/>
                    <a:pt x="35755" y="4688665"/>
                    <a:pt x="25303" y="4688376"/>
                  </a:cubicBezTo>
                  <a:cubicBezTo>
                    <a:pt x="38685" y="4686560"/>
                    <a:pt x="51641" y="4676574"/>
                    <a:pt x="60988" y="4667331"/>
                  </a:cubicBezTo>
                  <a:cubicBezTo>
                    <a:pt x="65658" y="4662710"/>
                    <a:pt x="70788" y="4659161"/>
                    <a:pt x="76404" y="4655860"/>
                  </a:cubicBezTo>
                  <a:cubicBezTo>
                    <a:pt x="83967" y="4651321"/>
                    <a:pt x="92566" y="4648928"/>
                    <a:pt x="100043" y="4644430"/>
                  </a:cubicBezTo>
                  <a:cubicBezTo>
                    <a:pt x="108841" y="4639066"/>
                    <a:pt x="117923" y="4634197"/>
                    <a:pt x="126415" y="4628379"/>
                  </a:cubicBezTo>
                  <a:cubicBezTo>
                    <a:pt x="131969" y="4624541"/>
                    <a:pt x="139099" y="4623097"/>
                    <a:pt x="141819" y="4616330"/>
                  </a:cubicBezTo>
                  <a:cubicBezTo>
                    <a:pt x="144720" y="4609067"/>
                    <a:pt x="141724" y="4598793"/>
                    <a:pt x="140849" y="4591242"/>
                  </a:cubicBezTo>
                  <a:cubicBezTo>
                    <a:pt x="140713" y="4590086"/>
                    <a:pt x="140490" y="4574901"/>
                    <a:pt x="140841" y="4574942"/>
                  </a:cubicBezTo>
                  <a:cubicBezTo>
                    <a:pt x="137795" y="4574778"/>
                    <a:pt x="134003" y="4577790"/>
                    <a:pt x="131346" y="4579275"/>
                  </a:cubicBezTo>
                  <a:cubicBezTo>
                    <a:pt x="125194" y="4582659"/>
                    <a:pt x="118790" y="4585589"/>
                    <a:pt x="112241" y="4588229"/>
                  </a:cubicBezTo>
                  <a:cubicBezTo>
                    <a:pt x="100180" y="4593098"/>
                    <a:pt x="88907" y="4597183"/>
                    <a:pt x="77480" y="4603703"/>
                  </a:cubicBezTo>
                  <a:cubicBezTo>
                    <a:pt x="64635" y="4611048"/>
                    <a:pt x="51237" y="4617155"/>
                    <a:pt x="40644" y="4627966"/>
                  </a:cubicBezTo>
                  <a:cubicBezTo>
                    <a:pt x="36060" y="4632629"/>
                    <a:pt x="32054" y="4637828"/>
                    <a:pt x="27841" y="4642780"/>
                  </a:cubicBezTo>
                  <a:cubicBezTo>
                    <a:pt x="25468" y="4645585"/>
                    <a:pt x="21564" y="4648763"/>
                    <a:pt x="21445" y="4652765"/>
                  </a:cubicBezTo>
                  <a:cubicBezTo>
                    <a:pt x="22262" y="4645173"/>
                    <a:pt x="31467" y="4634816"/>
                    <a:pt x="36758" y="4629575"/>
                  </a:cubicBezTo>
                  <a:cubicBezTo>
                    <a:pt x="45972" y="4620373"/>
                    <a:pt x="57278" y="4612946"/>
                    <a:pt x="68881" y="4607169"/>
                  </a:cubicBezTo>
                  <a:cubicBezTo>
                    <a:pt x="89662" y="4596895"/>
                    <a:pt x="111779" y="4589013"/>
                    <a:pt x="131185" y="4576139"/>
                  </a:cubicBezTo>
                  <a:cubicBezTo>
                    <a:pt x="140527" y="4569950"/>
                    <a:pt x="147162" y="4562109"/>
                    <a:pt x="155320" y="4554682"/>
                  </a:cubicBezTo>
                  <a:cubicBezTo>
                    <a:pt x="164311" y="4546512"/>
                    <a:pt x="174375" y="4539662"/>
                    <a:pt x="182880" y="4530914"/>
                  </a:cubicBezTo>
                  <a:cubicBezTo>
                    <a:pt x="212128" y="4500751"/>
                    <a:pt x="232669" y="4468400"/>
                    <a:pt x="253214" y="4431841"/>
                  </a:cubicBezTo>
                  <a:cubicBezTo>
                    <a:pt x="277295" y="4389009"/>
                    <a:pt x="318051" y="4367428"/>
                    <a:pt x="325887" y="4317210"/>
                  </a:cubicBezTo>
                  <a:cubicBezTo>
                    <a:pt x="334965" y="4259070"/>
                    <a:pt x="339896" y="4197752"/>
                    <a:pt x="327331" y="4139694"/>
                  </a:cubicBezTo>
                  <a:cubicBezTo>
                    <a:pt x="301513" y="4020319"/>
                    <a:pt x="257951" y="3904740"/>
                    <a:pt x="236300" y="3783838"/>
                  </a:cubicBezTo>
                  <a:cubicBezTo>
                    <a:pt x="213877" y="3658727"/>
                    <a:pt x="197467" y="3537453"/>
                    <a:pt x="197099" y="3409908"/>
                  </a:cubicBezTo>
                  <a:cubicBezTo>
                    <a:pt x="196852" y="3321315"/>
                    <a:pt x="207539" y="3225996"/>
                    <a:pt x="228328" y="3139755"/>
                  </a:cubicBezTo>
                  <a:cubicBezTo>
                    <a:pt x="246022" y="3066306"/>
                    <a:pt x="285160" y="3000779"/>
                    <a:pt x="312130" y="2930797"/>
                  </a:cubicBezTo>
                  <a:cubicBezTo>
                    <a:pt x="342083" y="2853015"/>
                    <a:pt x="339954" y="2777956"/>
                    <a:pt x="335865" y="2695883"/>
                  </a:cubicBezTo>
                  <a:cubicBezTo>
                    <a:pt x="333719" y="2652722"/>
                    <a:pt x="333050" y="2608941"/>
                    <a:pt x="330665" y="2565738"/>
                  </a:cubicBezTo>
                  <a:cubicBezTo>
                    <a:pt x="323799" y="2441617"/>
                    <a:pt x="298971" y="2322324"/>
                    <a:pt x="283778" y="2198332"/>
                  </a:cubicBezTo>
                  <a:cubicBezTo>
                    <a:pt x="275595" y="2131518"/>
                    <a:pt x="272277" y="2063957"/>
                    <a:pt x="277320" y="1996755"/>
                  </a:cubicBezTo>
                  <a:cubicBezTo>
                    <a:pt x="279754" y="1964285"/>
                    <a:pt x="280118" y="1930251"/>
                    <a:pt x="287817" y="1898663"/>
                  </a:cubicBezTo>
                  <a:cubicBezTo>
                    <a:pt x="256110" y="1920884"/>
                    <a:pt x="223599" y="1951472"/>
                    <a:pt x="210176" y="1988556"/>
                  </a:cubicBezTo>
                  <a:cubicBezTo>
                    <a:pt x="187147" y="2052168"/>
                    <a:pt x="186969" y="2120946"/>
                    <a:pt x="194269" y="2187351"/>
                  </a:cubicBezTo>
                  <a:cubicBezTo>
                    <a:pt x="200136" y="2240623"/>
                    <a:pt x="214645" y="2292573"/>
                    <a:pt x="221041" y="2345638"/>
                  </a:cubicBezTo>
                  <a:cubicBezTo>
                    <a:pt x="227507" y="2399281"/>
                    <a:pt x="232867" y="2451644"/>
                    <a:pt x="235561" y="2505658"/>
                  </a:cubicBezTo>
                  <a:cubicBezTo>
                    <a:pt x="236820" y="2530994"/>
                    <a:pt x="239081" y="2557196"/>
                    <a:pt x="238045" y="2582532"/>
                  </a:cubicBezTo>
                  <a:cubicBezTo>
                    <a:pt x="237026" y="2607332"/>
                    <a:pt x="233766" y="2630728"/>
                    <a:pt x="228303" y="2653382"/>
                  </a:cubicBezTo>
                  <a:cubicBezTo>
                    <a:pt x="235933" y="2639104"/>
                    <a:pt x="233494" y="2610963"/>
                    <a:pt x="234096" y="2594540"/>
                  </a:cubicBezTo>
                  <a:cubicBezTo>
                    <a:pt x="235842" y="2546675"/>
                    <a:pt x="226483" y="2500459"/>
                    <a:pt x="223021" y="2453171"/>
                  </a:cubicBezTo>
                  <a:cubicBezTo>
                    <a:pt x="220442" y="2418015"/>
                    <a:pt x="215280" y="2383106"/>
                    <a:pt x="209417" y="2348362"/>
                  </a:cubicBezTo>
                  <a:cubicBezTo>
                    <a:pt x="197805" y="2279699"/>
                    <a:pt x="183165" y="2211284"/>
                    <a:pt x="179232" y="2141627"/>
                  </a:cubicBezTo>
                  <a:cubicBezTo>
                    <a:pt x="177351" y="2108381"/>
                    <a:pt x="175564" y="2065933"/>
                    <a:pt x="184089" y="2033896"/>
                  </a:cubicBezTo>
                  <a:cubicBezTo>
                    <a:pt x="189932" y="2011907"/>
                    <a:pt x="195069" y="1989472"/>
                    <a:pt x="204692" y="1968716"/>
                  </a:cubicBezTo>
                  <a:cubicBezTo>
                    <a:pt x="214059" y="1948522"/>
                    <a:pt x="234806" y="1934926"/>
                    <a:pt x="242209" y="1914232"/>
                  </a:cubicBezTo>
                  <a:cubicBezTo>
                    <a:pt x="219683" y="1933816"/>
                    <a:pt x="189891" y="1935437"/>
                    <a:pt x="161650" y="1934200"/>
                  </a:cubicBezTo>
                  <a:cubicBezTo>
                    <a:pt x="137177" y="1933143"/>
                    <a:pt x="110591" y="1933696"/>
                    <a:pt x="91853" y="1952360"/>
                  </a:cubicBezTo>
                  <a:cubicBezTo>
                    <a:pt x="80905" y="1963241"/>
                    <a:pt x="70738" y="1981256"/>
                    <a:pt x="69447" y="1996908"/>
                  </a:cubicBezTo>
                  <a:cubicBezTo>
                    <a:pt x="68126" y="1981401"/>
                    <a:pt x="80761" y="1953915"/>
                    <a:pt x="92703" y="1944012"/>
                  </a:cubicBezTo>
                  <a:cubicBezTo>
                    <a:pt x="102511" y="1935879"/>
                    <a:pt x="117502" y="1928905"/>
                    <a:pt x="130191" y="1927577"/>
                  </a:cubicBezTo>
                  <a:cubicBezTo>
                    <a:pt x="107512" y="1908872"/>
                    <a:pt x="85733" y="1894120"/>
                    <a:pt x="69314" y="1868694"/>
                  </a:cubicBezTo>
                  <a:cubicBezTo>
                    <a:pt x="54055" y="1845054"/>
                    <a:pt x="44585" y="1818146"/>
                    <a:pt x="39514" y="1790557"/>
                  </a:cubicBezTo>
                  <a:cubicBezTo>
                    <a:pt x="34913" y="1765531"/>
                    <a:pt x="33007" y="1740067"/>
                    <a:pt x="27870" y="1715136"/>
                  </a:cubicBezTo>
                  <a:cubicBezTo>
                    <a:pt x="23846" y="1695597"/>
                    <a:pt x="16827" y="1661237"/>
                    <a:pt x="0" y="1648119"/>
                  </a:cubicBezTo>
                  <a:cubicBezTo>
                    <a:pt x="19266" y="1663143"/>
                    <a:pt x="27164" y="1696815"/>
                    <a:pt x="32495" y="1719340"/>
                  </a:cubicBezTo>
                  <a:cubicBezTo>
                    <a:pt x="39852" y="1750486"/>
                    <a:pt x="43578" y="1783109"/>
                    <a:pt x="53762" y="1813186"/>
                  </a:cubicBezTo>
                  <a:cubicBezTo>
                    <a:pt x="62977" y="1809654"/>
                    <a:pt x="67800" y="1796495"/>
                    <a:pt x="77625" y="1791597"/>
                  </a:cubicBezTo>
                  <a:cubicBezTo>
                    <a:pt x="85807" y="1787512"/>
                    <a:pt x="105288" y="1780810"/>
                    <a:pt x="109084" y="1794267"/>
                  </a:cubicBezTo>
                  <a:cubicBezTo>
                    <a:pt x="92554" y="1779209"/>
                    <a:pt x="67751" y="1793928"/>
                    <a:pt x="61990" y="1812980"/>
                  </a:cubicBezTo>
                  <a:cubicBezTo>
                    <a:pt x="48831" y="1856405"/>
                    <a:pt x="103571" y="1898560"/>
                    <a:pt x="138584" y="1911761"/>
                  </a:cubicBezTo>
                  <a:cubicBezTo>
                    <a:pt x="162021" y="1920599"/>
                    <a:pt x="179942" y="1921536"/>
                    <a:pt x="203924" y="1912883"/>
                  </a:cubicBezTo>
                  <a:cubicBezTo>
                    <a:pt x="218589" y="1907601"/>
                    <a:pt x="231835" y="1899815"/>
                    <a:pt x="245592" y="1892569"/>
                  </a:cubicBezTo>
                  <a:cubicBezTo>
                    <a:pt x="263294" y="1883252"/>
                    <a:pt x="281909" y="1872758"/>
                    <a:pt x="295426" y="1857709"/>
                  </a:cubicBezTo>
                  <a:cubicBezTo>
                    <a:pt x="310970" y="1840366"/>
                    <a:pt x="312968" y="1817168"/>
                    <a:pt x="320886" y="1796214"/>
                  </a:cubicBezTo>
                  <a:cubicBezTo>
                    <a:pt x="331879" y="1767070"/>
                    <a:pt x="344885" y="1738734"/>
                    <a:pt x="359678" y="1711335"/>
                  </a:cubicBezTo>
                  <a:cubicBezTo>
                    <a:pt x="388356" y="1658225"/>
                    <a:pt x="415969" y="1605824"/>
                    <a:pt x="447231" y="1554241"/>
                  </a:cubicBezTo>
                  <a:cubicBezTo>
                    <a:pt x="472600" y="1512362"/>
                    <a:pt x="490190" y="1479442"/>
                    <a:pt x="497882" y="1429563"/>
                  </a:cubicBezTo>
                  <a:cubicBezTo>
                    <a:pt x="509972" y="1351146"/>
                    <a:pt x="516079" y="1271965"/>
                    <a:pt x="520895" y="1192818"/>
                  </a:cubicBezTo>
                  <a:cubicBezTo>
                    <a:pt x="524427" y="1134615"/>
                    <a:pt x="521736" y="1076302"/>
                    <a:pt x="520341" y="1018079"/>
                  </a:cubicBezTo>
                  <a:cubicBezTo>
                    <a:pt x="519756" y="992764"/>
                    <a:pt x="522442" y="965815"/>
                    <a:pt x="518749" y="940805"/>
                  </a:cubicBezTo>
                  <a:cubicBezTo>
                    <a:pt x="515898" y="921518"/>
                    <a:pt x="509757" y="915403"/>
                    <a:pt x="490133" y="917157"/>
                  </a:cubicBezTo>
                  <a:cubicBezTo>
                    <a:pt x="477015" y="918328"/>
                    <a:pt x="462511" y="922046"/>
                    <a:pt x="449281" y="925339"/>
                  </a:cubicBezTo>
                  <a:cubicBezTo>
                    <a:pt x="407308" y="935742"/>
                    <a:pt x="346791" y="945125"/>
                    <a:pt x="349354" y="1001747"/>
                  </a:cubicBezTo>
                  <a:cubicBezTo>
                    <a:pt x="349964" y="1014951"/>
                    <a:pt x="355003" y="1028873"/>
                    <a:pt x="351157" y="1040947"/>
                  </a:cubicBezTo>
                  <a:cubicBezTo>
                    <a:pt x="347856" y="1051317"/>
                    <a:pt x="340507" y="1059755"/>
                    <a:pt x="337944" y="1070389"/>
                  </a:cubicBezTo>
                  <a:cubicBezTo>
                    <a:pt x="338695" y="1064356"/>
                    <a:pt x="341159" y="1058600"/>
                    <a:pt x="342591" y="1052641"/>
                  </a:cubicBezTo>
                  <a:cubicBezTo>
                    <a:pt x="343077" y="1050599"/>
                    <a:pt x="346783" y="1040799"/>
                    <a:pt x="346589" y="1039585"/>
                  </a:cubicBezTo>
                  <a:cubicBezTo>
                    <a:pt x="344592" y="1027574"/>
                    <a:pt x="322574" y="1030000"/>
                    <a:pt x="324009" y="1018376"/>
                  </a:cubicBezTo>
                  <a:cubicBezTo>
                    <a:pt x="328920" y="1020980"/>
                    <a:pt x="335757" y="1024099"/>
                    <a:pt x="342038" y="1025114"/>
                  </a:cubicBezTo>
                  <a:cubicBezTo>
                    <a:pt x="342685" y="1015322"/>
                    <a:pt x="342071" y="1005299"/>
                    <a:pt x="342244" y="995425"/>
                  </a:cubicBezTo>
                  <a:cubicBezTo>
                    <a:pt x="342405" y="986842"/>
                    <a:pt x="345529" y="980079"/>
                    <a:pt x="346292" y="971488"/>
                  </a:cubicBezTo>
                  <a:cubicBezTo>
                    <a:pt x="336005" y="966504"/>
                    <a:pt x="332799" y="967114"/>
                    <a:pt x="325210" y="972672"/>
                  </a:cubicBezTo>
                  <a:cubicBezTo>
                    <a:pt x="314313" y="980669"/>
                    <a:pt x="304282" y="991489"/>
                    <a:pt x="294176" y="999547"/>
                  </a:cubicBezTo>
                  <a:cubicBezTo>
                    <a:pt x="292117" y="988819"/>
                    <a:pt x="312208" y="972487"/>
                    <a:pt x="318233" y="964135"/>
                  </a:cubicBezTo>
                  <a:cubicBezTo>
                    <a:pt x="307591" y="953980"/>
                    <a:pt x="265498" y="934549"/>
                    <a:pt x="274246" y="917313"/>
                  </a:cubicBezTo>
                  <a:cubicBezTo>
                    <a:pt x="278124" y="920486"/>
                    <a:pt x="278756" y="926994"/>
                    <a:pt x="282820" y="931137"/>
                  </a:cubicBezTo>
                  <a:cubicBezTo>
                    <a:pt x="285874" y="934239"/>
                    <a:pt x="291675" y="935568"/>
                    <a:pt x="294944" y="938411"/>
                  </a:cubicBezTo>
                  <a:cubicBezTo>
                    <a:pt x="298831" y="931471"/>
                    <a:pt x="298381" y="916814"/>
                    <a:pt x="298364" y="908858"/>
                  </a:cubicBezTo>
                  <a:cubicBezTo>
                    <a:pt x="307211" y="908450"/>
                    <a:pt x="302507" y="920878"/>
                    <a:pt x="302491" y="927555"/>
                  </a:cubicBezTo>
                  <a:cubicBezTo>
                    <a:pt x="302466" y="938403"/>
                    <a:pt x="303708" y="944485"/>
                    <a:pt x="312443" y="952796"/>
                  </a:cubicBezTo>
                  <a:cubicBezTo>
                    <a:pt x="325425" y="965113"/>
                    <a:pt x="342157" y="951632"/>
                    <a:pt x="354961" y="942571"/>
                  </a:cubicBezTo>
                  <a:cubicBezTo>
                    <a:pt x="356851" y="941234"/>
                    <a:pt x="369874" y="933220"/>
                    <a:pt x="370427" y="931145"/>
                  </a:cubicBezTo>
                  <a:cubicBezTo>
                    <a:pt x="371838" y="925880"/>
                    <a:pt x="360466" y="915910"/>
                    <a:pt x="356129" y="915366"/>
                  </a:cubicBezTo>
                  <a:cubicBezTo>
                    <a:pt x="347637" y="914293"/>
                    <a:pt x="337362" y="926713"/>
                    <a:pt x="328012" y="925814"/>
                  </a:cubicBezTo>
                  <a:cubicBezTo>
                    <a:pt x="320271" y="925067"/>
                    <a:pt x="317692" y="919818"/>
                    <a:pt x="312472" y="914652"/>
                  </a:cubicBezTo>
                  <a:cubicBezTo>
                    <a:pt x="320019" y="913340"/>
                    <a:pt x="324484" y="918931"/>
                    <a:pt x="332275" y="917272"/>
                  </a:cubicBezTo>
                  <a:cubicBezTo>
                    <a:pt x="339124" y="915815"/>
                    <a:pt x="347002" y="907505"/>
                    <a:pt x="353142" y="904051"/>
                  </a:cubicBezTo>
                  <a:cubicBezTo>
                    <a:pt x="347654" y="899628"/>
                    <a:pt x="342347" y="891953"/>
                    <a:pt x="335105" y="891544"/>
                  </a:cubicBezTo>
                  <a:cubicBezTo>
                    <a:pt x="328198" y="891160"/>
                    <a:pt x="322702" y="901567"/>
                    <a:pt x="316834" y="894164"/>
                  </a:cubicBezTo>
                  <a:cubicBezTo>
                    <a:pt x="319446" y="888330"/>
                    <a:pt x="328565" y="887290"/>
                    <a:pt x="333319" y="883692"/>
                  </a:cubicBezTo>
                  <a:cubicBezTo>
                    <a:pt x="326485" y="874717"/>
                    <a:pt x="323985" y="857923"/>
                    <a:pt x="317684" y="847112"/>
                  </a:cubicBezTo>
                  <a:cubicBezTo>
                    <a:pt x="313702" y="840283"/>
                    <a:pt x="300337" y="823232"/>
                    <a:pt x="308123" y="815227"/>
                  </a:cubicBezTo>
                  <a:cubicBezTo>
                    <a:pt x="313459" y="824305"/>
                    <a:pt x="315183" y="841681"/>
                    <a:pt x="325153" y="847673"/>
                  </a:cubicBezTo>
                  <a:cubicBezTo>
                    <a:pt x="332733" y="838067"/>
                    <a:pt x="328965" y="807581"/>
                    <a:pt x="343469" y="803599"/>
                  </a:cubicBezTo>
                  <a:cubicBezTo>
                    <a:pt x="342694" y="810820"/>
                    <a:pt x="336034" y="815714"/>
                    <a:pt x="336793" y="823146"/>
                  </a:cubicBezTo>
                  <a:cubicBezTo>
                    <a:pt x="343069" y="821776"/>
                    <a:pt x="349453" y="817311"/>
                    <a:pt x="356307" y="817848"/>
                  </a:cubicBezTo>
                  <a:cubicBezTo>
                    <a:pt x="354070" y="824380"/>
                    <a:pt x="348797" y="821701"/>
                    <a:pt x="343622" y="824714"/>
                  </a:cubicBezTo>
                  <a:cubicBezTo>
                    <a:pt x="338510" y="827693"/>
                    <a:pt x="337276" y="831077"/>
                    <a:pt x="335167" y="836197"/>
                  </a:cubicBezTo>
                  <a:cubicBezTo>
                    <a:pt x="330294" y="848040"/>
                    <a:pt x="333806" y="857675"/>
                    <a:pt x="339743" y="869196"/>
                  </a:cubicBezTo>
                  <a:cubicBezTo>
                    <a:pt x="365442" y="919038"/>
                    <a:pt x="359447" y="835195"/>
                    <a:pt x="376125" y="830627"/>
                  </a:cubicBezTo>
                  <a:cubicBezTo>
                    <a:pt x="375597" y="830771"/>
                    <a:pt x="364522" y="873698"/>
                    <a:pt x="363664" y="877527"/>
                  </a:cubicBezTo>
                  <a:cubicBezTo>
                    <a:pt x="359562" y="896269"/>
                    <a:pt x="365314" y="911928"/>
                    <a:pt x="387720" y="910092"/>
                  </a:cubicBezTo>
                  <a:cubicBezTo>
                    <a:pt x="417104" y="907674"/>
                    <a:pt x="447788" y="895580"/>
                    <a:pt x="476181" y="887686"/>
                  </a:cubicBezTo>
                  <a:cubicBezTo>
                    <a:pt x="505573" y="879512"/>
                    <a:pt x="535448" y="875980"/>
                    <a:pt x="538019" y="840497"/>
                  </a:cubicBezTo>
                  <a:cubicBezTo>
                    <a:pt x="541312" y="795301"/>
                    <a:pt x="542500" y="749882"/>
                    <a:pt x="545702" y="704653"/>
                  </a:cubicBezTo>
                  <a:cubicBezTo>
                    <a:pt x="552279" y="611435"/>
                    <a:pt x="560573" y="518328"/>
                    <a:pt x="565678" y="425002"/>
                  </a:cubicBezTo>
                  <a:cubicBezTo>
                    <a:pt x="567559" y="390415"/>
                    <a:pt x="569028" y="355807"/>
                    <a:pt x="569821" y="321175"/>
                  </a:cubicBezTo>
                  <a:cubicBezTo>
                    <a:pt x="571104" y="263880"/>
                    <a:pt x="577723" y="206920"/>
                    <a:pt x="583475" y="149952"/>
                  </a:cubicBezTo>
                  <a:cubicBezTo>
                    <a:pt x="584725" y="137379"/>
                    <a:pt x="602307" y="1770"/>
                    <a:pt x="598676" y="0"/>
                  </a:cubicBezTo>
                  <a:cubicBezTo>
                    <a:pt x="620975" y="10955"/>
                    <a:pt x="641186" y="35565"/>
                    <a:pt x="658752" y="53874"/>
                  </a:cubicBezTo>
                  <a:cubicBezTo>
                    <a:pt x="697490" y="94238"/>
                    <a:pt x="674626" y="120498"/>
                    <a:pt x="672352" y="168487"/>
                  </a:cubicBezTo>
                  <a:cubicBezTo>
                    <a:pt x="669076" y="237088"/>
                    <a:pt x="676425" y="306299"/>
                    <a:pt x="671271" y="375874"/>
                  </a:cubicBezTo>
                  <a:cubicBezTo>
                    <a:pt x="662569" y="493615"/>
                    <a:pt x="652529" y="611249"/>
                    <a:pt x="641590" y="728780"/>
                  </a:cubicBezTo>
                  <a:cubicBezTo>
                    <a:pt x="636998" y="778094"/>
                    <a:pt x="633994" y="827449"/>
                    <a:pt x="631724" y="876834"/>
                  </a:cubicBezTo>
                  <a:cubicBezTo>
                    <a:pt x="630387" y="905545"/>
                    <a:pt x="626554" y="934194"/>
                    <a:pt x="625283" y="962753"/>
                  </a:cubicBezTo>
                  <a:cubicBezTo>
                    <a:pt x="624103" y="989958"/>
                    <a:pt x="623463" y="1017274"/>
                    <a:pt x="621594" y="1044467"/>
                  </a:cubicBezTo>
                  <a:close/>
                  <a:moveTo>
                    <a:pt x="347612" y="3338109"/>
                  </a:moveTo>
                  <a:cubicBezTo>
                    <a:pt x="348524" y="3264619"/>
                    <a:pt x="345103" y="3191789"/>
                    <a:pt x="345103" y="3117638"/>
                  </a:cubicBezTo>
                  <a:cubicBezTo>
                    <a:pt x="345103" y="3077777"/>
                    <a:pt x="347468" y="3038329"/>
                    <a:pt x="347955" y="2998840"/>
                  </a:cubicBezTo>
                  <a:cubicBezTo>
                    <a:pt x="348227" y="2976516"/>
                    <a:pt x="343948" y="2947467"/>
                    <a:pt x="347472" y="2928032"/>
                  </a:cubicBezTo>
                  <a:cubicBezTo>
                    <a:pt x="292687" y="3019472"/>
                    <a:pt x="232970" y="3125478"/>
                    <a:pt x="219299" y="3234331"/>
                  </a:cubicBezTo>
                  <a:cubicBezTo>
                    <a:pt x="205963" y="3340461"/>
                    <a:pt x="205492" y="3448159"/>
                    <a:pt x="217418" y="3554413"/>
                  </a:cubicBezTo>
                  <a:cubicBezTo>
                    <a:pt x="228773" y="3655591"/>
                    <a:pt x="242308" y="3757058"/>
                    <a:pt x="265267" y="3856544"/>
                  </a:cubicBezTo>
                  <a:cubicBezTo>
                    <a:pt x="277518" y="3909609"/>
                    <a:pt x="289955" y="3963251"/>
                    <a:pt x="305342" y="4014212"/>
                  </a:cubicBezTo>
                  <a:cubicBezTo>
                    <a:pt x="314404" y="4044252"/>
                    <a:pt x="323539" y="4075282"/>
                    <a:pt x="333013" y="4105528"/>
                  </a:cubicBezTo>
                  <a:cubicBezTo>
                    <a:pt x="354375" y="4173819"/>
                    <a:pt x="363144" y="4233610"/>
                    <a:pt x="345755" y="4304625"/>
                  </a:cubicBezTo>
                  <a:cubicBezTo>
                    <a:pt x="340610" y="4325587"/>
                    <a:pt x="330963" y="4348158"/>
                    <a:pt x="316731" y="4364663"/>
                  </a:cubicBezTo>
                  <a:cubicBezTo>
                    <a:pt x="311387" y="4370853"/>
                    <a:pt x="306056" y="4377001"/>
                    <a:pt x="300526" y="4383026"/>
                  </a:cubicBezTo>
                  <a:cubicBezTo>
                    <a:pt x="293252" y="4390948"/>
                    <a:pt x="287079" y="4399572"/>
                    <a:pt x="280831" y="4408279"/>
                  </a:cubicBezTo>
                  <a:cubicBezTo>
                    <a:pt x="276000" y="4415046"/>
                    <a:pt x="270751" y="4421442"/>
                    <a:pt x="266150" y="4428374"/>
                  </a:cubicBezTo>
                  <a:cubicBezTo>
                    <a:pt x="261759" y="4434894"/>
                    <a:pt x="259370" y="4442569"/>
                    <a:pt x="255021" y="4448965"/>
                  </a:cubicBezTo>
                  <a:cubicBezTo>
                    <a:pt x="252034" y="4453463"/>
                    <a:pt x="249706" y="4458208"/>
                    <a:pt x="246711" y="4462664"/>
                  </a:cubicBezTo>
                  <a:cubicBezTo>
                    <a:pt x="243913" y="4466832"/>
                    <a:pt x="240732" y="4471000"/>
                    <a:pt x="238908" y="4475621"/>
                  </a:cubicBezTo>
                  <a:cubicBezTo>
                    <a:pt x="242531" y="4473022"/>
                    <a:pt x="246946" y="4471619"/>
                    <a:pt x="250519" y="4468936"/>
                  </a:cubicBezTo>
                  <a:cubicBezTo>
                    <a:pt x="253470" y="4466791"/>
                    <a:pt x="256115" y="4464274"/>
                    <a:pt x="259189" y="4462128"/>
                  </a:cubicBezTo>
                  <a:cubicBezTo>
                    <a:pt x="265151" y="4457919"/>
                    <a:pt x="271048" y="4453627"/>
                    <a:pt x="276594" y="4448924"/>
                  </a:cubicBezTo>
                  <a:cubicBezTo>
                    <a:pt x="287859" y="4439309"/>
                    <a:pt x="296966" y="4427756"/>
                    <a:pt x="304698" y="4415170"/>
                  </a:cubicBezTo>
                  <a:cubicBezTo>
                    <a:pt x="326213" y="4380179"/>
                    <a:pt x="343403" y="4343247"/>
                    <a:pt x="365496" y="4308875"/>
                  </a:cubicBezTo>
                  <a:cubicBezTo>
                    <a:pt x="382893" y="4281806"/>
                    <a:pt x="381915" y="4265631"/>
                    <a:pt x="380066" y="4234312"/>
                  </a:cubicBezTo>
                  <a:cubicBezTo>
                    <a:pt x="377949" y="4198330"/>
                    <a:pt x="381861" y="4158717"/>
                    <a:pt x="372358" y="4123602"/>
                  </a:cubicBezTo>
                  <a:cubicBezTo>
                    <a:pt x="362752" y="4088239"/>
                    <a:pt x="364889" y="4054073"/>
                    <a:pt x="363000" y="4017018"/>
                  </a:cubicBezTo>
                  <a:cubicBezTo>
                    <a:pt x="358527" y="3929457"/>
                    <a:pt x="351310" y="3841772"/>
                    <a:pt x="345826" y="3754128"/>
                  </a:cubicBezTo>
                  <a:cubicBezTo>
                    <a:pt x="338572" y="3638095"/>
                    <a:pt x="338654" y="3522062"/>
                    <a:pt x="345343" y="3405988"/>
                  </a:cubicBezTo>
                  <a:cubicBezTo>
                    <a:pt x="346651" y="3383293"/>
                    <a:pt x="347332" y="3360639"/>
                    <a:pt x="347612" y="3338109"/>
                  </a:cubicBezTo>
                  <a:close/>
                  <a:moveTo>
                    <a:pt x="360920" y="3609994"/>
                  </a:moveTo>
                  <a:cubicBezTo>
                    <a:pt x="360903" y="3610448"/>
                    <a:pt x="360879" y="3610861"/>
                    <a:pt x="360854" y="3611315"/>
                  </a:cubicBezTo>
                  <a:cubicBezTo>
                    <a:pt x="358073" y="3678244"/>
                    <a:pt x="361440" y="3745339"/>
                    <a:pt x="367737" y="3812062"/>
                  </a:cubicBezTo>
                  <a:cubicBezTo>
                    <a:pt x="377215" y="3912456"/>
                    <a:pt x="386487" y="4011777"/>
                    <a:pt x="386359" y="4112791"/>
                  </a:cubicBezTo>
                  <a:cubicBezTo>
                    <a:pt x="386301" y="4150671"/>
                    <a:pt x="392850" y="4188262"/>
                    <a:pt x="393139" y="4225399"/>
                  </a:cubicBezTo>
                  <a:cubicBezTo>
                    <a:pt x="410585" y="4221974"/>
                    <a:pt x="410713" y="4165897"/>
                    <a:pt x="411690" y="4153724"/>
                  </a:cubicBezTo>
                  <a:cubicBezTo>
                    <a:pt x="414104" y="4124097"/>
                    <a:pt x="410643" y="4092943"/>
                    <a:pt x="414558" y="4063646"/>
                  </a:cubicBezTo>
                  <a:cubicBezTo>
                    <a:pt x="419237" y="4028861"/>
                    <a:pt x="423678" y="3994034"/>
                    <a:pt x="428526" y="3959290"/>
                  </a:cubicBezTo>
                  <a:cubicBezTo>
                    <a:pt x="437014" y="3898880"/>
                    <a:pt x="432813" y="3836242"/>
                    <a:pt x="435537" y="3775378"/>
                  </a:cubicBezTo>
                  <a:cubicBezTo>
                    <a:pt x="439254" y="3691738"/>
                    <a:pt x="446009" y="3609375"/>
                    <a:pt x="446084" y="3525322"/>
                  </a:cubicBezTo>
                  <a:cubicBezTo>
                    <a:pt x="446117" y="3491444"/>
                    <a:pt x="448353" y="3457732"/>
                    <a:pt x="446150" y="3423483"/>
                  </a:cubicBezTo>
                  <a:cubicBezTo>
                    <a:pt x="442337" y="3364889"/>
                    <a:pt x="420579" y="3307491"/>
                    <a:pt x="394401" y="3255458"/>
                  </a:cubicBezTo>
                  <a:cubicBezTo>
                    <a:pt x="389730" y="3246174"/>
                    <a:pt x="384399" y="3222447"/>
                    <a:pt x="373864" y="3221044"/>
                  </a:cubicBezTo>
                  <a:cubicBezTo>
                    <a:pt x="371892" y="3252900"/>
                    <a:pt x="371459" y="3284673"/>
                    <a:pt x="369272" y="3316735"/>
                  </a:cubicBezTo>
                  <a:cubicBezTo>
                    <a:pt x="365867" y="3366705"/>
                    <a:pt x="371034" y="3416799"/>
                    <a:pt x="368925" y="3466810"/>
                  </a:cubicBezTo>
                  <a:cubicBezTo>
                    <a:pt x="366907" y="3514800"/>
                    <a:pt x="362958" y="3561964"/>
                    <a:pt x="360920" y="3609994"/>
                  </a:cubicBezTo>
                  <a:close/>
                  <a:moveTo>
                    <a:pt x="754826" y="4155333"/>
                  </a:moveTo>
                  <a:cubicBezTo>
                    <a:pt x="752061" y="4106436"/>
                    <a:pt x="753992" y="4059148"/>
                    <a:pt x="758535" y="4010581"/>
                  </a:cubicBezTo>
                  <a:cubicBezTo>
                    <a:pt x="763784" y="3954421"/>
                    <a:pt x="772982" y="3899004"/>
                    <a:pt x="776171" y="3842597"/>
                  </a:cubicBezTo>
                  <a:cubicBezTo>
                    <a:pt x="780186" y="3771912"/>
                    <a:pt x="784833" y="3700692"/>
                    <a:pt x="791670" y="3630296"/>
                  </a:cubicBezTo>
                  <a:cubicBezTo>
                    <a:pt x="798227" y="3562665"/>
                    <a:pt x="797447" y="3496768"/>
                    <a:pt x="801623" y="3428683"/>
                  </a:cubicBezTo>
                  <a:cubicBezTo>
                    <a:pt x="803843" y="3392577"/>
                    <a:pt x="803162" y="3356389"/>
                    <a:pt x="808481" y="3320489"/>
                  </a:cubicBezTo>
                  <a:cubicBezTo>
                    <a:pt x="813536" y="3286488"/>
                    <a:pt x="808695" y="3251043"/>
                    <a:pt x="808802" y="3216423"/>
                  </a:cubicBezTo>
                  <a:cubicBezTo>
                    <a:pt x="808836" y="3205653"/>
                    <a:pt x="812760" y="3192242"/>
                    <a:pt x="799786" y="3194512"/>
                  </a:cubicBezTo>
                  <a:cubicBezTo>
                    <a:pt x="781461" y="3197689"/>
                    <a:pt x="766652" y="3228967"/>
                    <a:pt x="755362" y="3242336"/>
                  </a:cubicBezTo>
                  <a:cubicBezTo>
                    <a:pt x="740272" y="3260203"/>
                    <a:pt x="729605" y="3280835"/>
                    <a:pt x="721761" y="3302788"/>
                  </a:cubicBezTo>
                  <a:cubicBezTo>
                    <a:pt x="712857" y="3327710"/>
                    <a:pt x="711247" y="3353541"/>
                    <a:pt x="704220" y="3378589"/>
                  </a:cubicBezTo>
                  <a:cubicBezTo>
                    <a:pt x="697024" y="3404213"/>
                    <a:pt x="687946" y="3426743"/>
                    <a:pt x="685540" y="3453771"/>
                  </a:cubicBezTo>
                  <a:cubicBezTo>
                    <a:pt x="680803" y="3507124"/>
                    <a:pt x="689386" y="3560561"/>
                    <a:pt x="695790" y="3613378"/>
                  </a:cubicBezTo>
                  <a:cubicBezTo>
                    <a:pt x="716640" y="3785406"/>
                    <a:pt x="717986" y="3957722"/>
                    <a:pt x="727468" y="4130575"/>
                  </a:cubicBezTo>
                  <a:cubicBezTo>
                    <a:pt x="728702" y="4153022"/>
                    <a:pt x="726556" y="4175511"/>
                    <a:pt x="728566" y="4197959"/>
                  </a:cubicBezTo>
                  <a:cubicBezTo>
                    <a:pt x="729119" y="4204107"/>
                    <a:pt x="728904" y="4223996"/>
                    <a:pt x="735473" y="4227627"/>
                  </a:cubicBezTo>
                  <a:cubicBezTo>
                    <a:pt x="759703" y="4241079"/>
                    <a:pt x="755362" y="4164576"/>
                    <a:pt x="754826" y="4155333"/>
                  </a:cubicBezTo>
                  <a:close/>
                  <a:moveTo>
                    <a:pt x="928153" y="3174871"/>
                  </a:moveTo>
                  <a:cubicBezTo>
                    <a:pt x="927642" y="3173096"/>
                    <a:pt x="927109" y="3171321"/>
                    <a:pt x="926631" y="3169547"/>
                  </a:cubicBezTo>
                  <a:cubicBezTo>
                    <a:pt x="915452" y="3129604"/>
                    <a:pt x="898089" y="3094076"/>
                    <a:pt x="877845" y="3058095"/>
                  </a:cubicBezTo>
                  <a:cubicBezTo>
                    <a:pt x="855261" y="3017904"/>
                    <a:pt x="831526" y="2975815"/>
                    <a:pt x="802720" y="2939751"/>
                  </a:cubicBezTo>
                  <a:cubicBezTo>
                    <a:pt x="815508" y="2986956"/>
                    <a:pt x="827780" y="3033625"/>
                    <a:pt x="836066" y="3081533"/>
                  </a:cubicBezTo>
                  <a:cubicBezTo>
                    <a:pt x="845577" y="3136495"/>
                    <a:pt x="842053" y="3195296"/>
                    <a:pt x="837258" y="3250630"/>
                  </a:cubicBezTo>
                  <a:cubicBezTo>
                    <a:pt x="831518" y="3316693"/>
                    <a:pt x="830920" y="3380858"/>
                    <a:pt x="831568" y="3446880"/>
                  </a:cubicBezTo>
                  <a:cubicBezTo>
                    <a:pt x="831923" y="3483192"/>
                    <a:pt x="828642" y="3517481"/>
                    <a:pt x="823018" y="3553257"/>
                  </a:cubicBezTo>
                  <a:cubicBezTo>
                    <a:pt x="813721" y="3612511"/>
                    <a:pt x="801375" y="3668671"/>
                    <a:pt x="800909" y="3728751"/>
                  </a:cubicBezTo>
                  <a:cubicBezTo>
                    <a:pt x="800405" y="3795020"/>
                    <a:pt x="794426" y="3862073"/>
                    <a:pt x="788959" y="3928095"/>
                  </a:cubicBezTo>
                  <a:cubicBezTo>
                    <a:pt x="784630" y="3980541"/>
                    <a:pt x="782394" y="4033070"/>
                    <a:pt x="777579" y="4085391"/>
                  </a:cubicBezTo>
                  <a:cubicBezTo>
                    <a:pt x="774463" y="4119475"/>
                    <a:pt x="768323" y="4152981"/>
                    <a:pt x="770399" y="4187230"/>
                  </a:cubicBezTo>
                  <a:cubicBezTo>
                    <a:pt x="770749" y="4193007"/>
                    <a:pt x="772008" y="4198454"/>
                    <a:pt x="771649" y="4204189"/>
                  </a:cubicBezTo>
                  <a:cubicBezTo>
                    <a:pt x="776865" y="4202415"/>
                    <a:pt x="783541" y="4191109"/>
                    <a:pt x="787474" y="4185992"/>
                  </a:cubicBezTo>
                  <a:cubicBezTo>
                    <a:pt x="792970" y="4178812"/>
                    <a:pt x="798891" y="4171921"/>
                    <a:pt x="804326" y="4164782"/>
                  </a:cubicBezTo>
                  <a:cubicBezTo>
                    <a:pt x="812954" y="4153476"/>
                    <a:pt x="816345" y="4141510"/>
                    <a:pt x="818751" y="4127728"/>
                  </a:cubicBezTo>
                  <a:cubicBezTo>
                    <a:pt x="820732" y="4116257"/>
                    <a:pt x="825386" y="4106147"/>
                    <a:pt x="826406" y="4094470"/>
                  </a:cubicBezTo>
                  <a:cubicBezTo>
                    <a:pt x="829356" y="4060592"/>
                    <a:pt x="835966" y="4027705"/>
                    <a:pt x="842143" y="3994323"/>
                  </a:cubicBezTo>
                  <a:cubicBezTo>
                    <a:pt x="846093" y="3972990"/>
                    <a:pt x="851032" y="3951863"/>
                    <a:pt x="854387" y="3930447"/>
                  </a:cubicBezTo>
                  <a:cubicBezTo>
                    <a:pt x="858921" y="3901397"/>
                    <a:pt x="867182" y="3871688"/>
                    <a:pt x="869827" y="3842514"/>
                  </a:cubicBezTo>
                  <a:cubicBezTo>
                    <a:pt x="872150" y="3817014"/>
                    <a:pt x="879483" y="3792668"/>
                    <a:pt x="881839" y="3767291"/>
                  </a:cubicBezTo>
                  <a:cubicBezTo>
                    <a:pt x="885086" y="3732258"/>
                    <a:pt x="895621" y="3701104"/>
                    <a:pt x="904278" y="3667020"/>
                  </a:cubicBezTo>
                  <a:cubicBezTo>
                    <a:pt x="909461" y="3646595"/>
                    <a:pt x="912188" y="3625468"/>
                    <a:pt x="917037" y="3604878"/>
                  </a:cubicBezTo>
                  <a:cubicBezTo>
                    <a:pt x="927287" y="3561262"/>
                    <a:pt x="935300" y="3516863"/>
                    <a:pt x="943817" y="3472917"/>
                  </a:cubicBezTo>
                  <a:cubicBezTo>
                    <a:pt x="950700" y="3437348"/>
                    <a:pt x="954211" y="3402109"/>
                    <a:pt x="958049" y="3366292"/>
                  </a:cubicBezTo>
                  <a:cubicBezTo>
                    <a:pt x="965270" y="3299032"/>
                    <a:pt x="946664" y="3238664"/>
                    <a:pt x="928153" y="3174871"/>
                  </a:cubicBezTo>
                  <a:close/>
                  <a:moveTo>
                    <a:pt x="306093" y="4544614"/>
                  </a:moveTo>
                  <a:cubicBezTo>
                    <a:pt x="306134" y="4544407"/>
                    <a:pt x="306171" y="4544201"/>
                    <a:pt x="306221" y="4543953"/>
                  </a:cubicBezTo>
                  <a:cubicBezTo>
                    <a:pt x="310347" y="4521712"/>
                    <a:pt x="311012" y="4490888"/>
                    <a:pt x="298001" y="4471164"/>
                  </a:cubicBezTo>
                  <a:cubicBezTo>
                    <a:pt x="293041" y="4463655"/>
                    <a:pt x="287520" y="4455649"/>
                    <a:pt x="277617" y="4458208"/>
                  </a:cubicBezTo>
                  <a:cubicBezTo>
                    <a:pt x="267322" y="4460848"/>
                    <a:pt x="260006" y="4469142"/>
                    <a:pt x="251101" y="4474383"/>
                  </a:cubicBezTo>
                  <a:cubicBezTo>
                    <a:pt x="241334" y="4480077"/>
                    <a:pt x="230998" y="4486267"/>
                    <a:pt x="223038" y="4494190"/>
                  </a:cubicBezTo>
                  <a:cubicBezTo>
                    <a:pt x="218301" y="4498935"/>
                    <a:pt x="214954" y="4504794"/>
                    <a:pt x="210514" y="4509787"/>
                  </a:cubicBezTo>
                  <a:cubicBezTo>
                    <a:pt x="202757" y="4518535"/>
                    <a:pt x="195833" y="4527737"/>
                    <a:pt x="187646" y="4536072"/>
                  </a:cubicBezTo>
                  <a:cubicBezTo>
                    <a:pt x="181642" y="4542221"/>
                    <a:pt x="174962" y="4547667"/>
                    <a:pt x="168735" y="4553485"/>
                  </a:cubicBezTo>
                  <a:cubicBezTo>
                    <a:pt x="159504" y="4562068"/>
                    <a:pt x="149032" y="4566525"/>
                    <a:pt x="148244" y="4580678"/>
                  </a:cubicBezTo>
                  <a:cubicBezTo>
                    <a:pt x="147257" y="4598586"/>
                    <a:pt x="152667" y="4615958"/>
                    <a:pt x="156063" y="4633206"/>
                  </a:cubicBezTo>
                  <a:cubicBezTo>
                    <a:pt x="159925" y="4652765"/>
                    <a:pt x="178869" y="4665310"/>
                    <a:pt x="198725" y="4658872"/>
                  </a:cubicBezTo>
                  <a:cubicBezTo>
                    <a:pt x="210448" y="4655118"/>
                    <a:pt x="218420" y="4639479"/>
                    <a:pt x="226838" y="4631350"/>
                  </a:cubicBezTo>
                  <a:cubicBezTo>
                    <a:pt x="238672" y="4619878"/>
                    <a:pt x="251142" y="4609233"/>
                    <a:pt x="262634" y="4597390"/>
                  </a:cubicBezTo>
                  <a:cubicBezTo>
                    <a:pt x="279589" y="4579894"/>
                    <a:pt x="300667" y="4571146"/>
                    <a:pt x="305763" y="4546429"/>
                  </a:cubicBezTo>
                  <a:cubicBezTo>
                    <a:pt x="305862" y="4545852"/>
                    <a:pt x="305973" y="4545233"/>
                    <a:pt x="306093" y="4544614"/>
                  </a:cubicBezTo>
                  <a:close/>
                  <a:moveTo>
                    <a:pt x="437472" y="3982604"/>
                  </a:moveTo>
                  <a:cubicBezTo>
                    <a:pt x="432009" y="4027746"/>
                    <a:pt x="426677" y="4073673"/>
                    <a:pt x="423727" y="4118238"/>
                  </a:cubicBezTo>
                  <a:cubicBezTo>
                    <a:pt x="421441" y="4152816"/>
                    <a:pt x="423896" y="4183392"/>
                    <a:pt x="415086" y="4217229"/>
                  </a:cubicBezTo>
                  <a:cubicBezTo>
                    <a:pt x="406198" y="4251313"/>
                    <a:pt x="389532" y="4282838"/>
                    <a:pt x="375094" y="4314817"/>
                  </a:cubicBezTo>
                  <a:cubicBezTo>
                    <a:pt x="364757" y="4337677"/>
                    <a:pt x="351462" y="4360413"/>
                    <a:pt x="338939" y="4381911"/>
                  </a:cubicBezTo>
                  <a:cubicBezTo>
                    <a:pt x="325590" y="4404854"/>
                    <a:pt x="308511" y="4426064"/>
                    <a:pt x="295765" y="4449006"/>
                  </a:cubicBezTo>
                  <a:cubicBezTo>
                    <a:pt x="319636" y="4475704"/>
                    <a:pt x="320968" y="4510489"/>
                    <a:pt x="318955" y="4544407"/>
                  </a:cubicBezTo>
                  <a:cubicBezTo>
                    <a:pt x="316838" y="4579935"/>
                    <a:pt x="314923" y="4614184"/>
                    <a:pt x="318732" y="4649382"/>
                  </a:cubicBezTo>
                  <a:cubicBezTo>
                    <a:pt x="335109" y="4650001"/>
                    <a:pt x="349391" y="4635311"/>
                    <a:pt x="362892" y="4627306"/>
                  </a:cubicBezTo>
                  <a:cubicBezTo>
                    <a:pt x="380961" y="4616618"/>
                    <a:pt x="396860" y="4604116"/>
                    <a:pt x="414216" y="4593181"/>
                  </a:cubicBezTo>
                  <a:cubicBezTo>
                    <a:pt x="445316" y="4573622"/>
                    <a:pt x="478946" y="4548740"/>
                    <a:pt x="491993" y="4512841"/>
                  </a:cubicBezTo>
                  <a:cubicBezTo>
                    <a:pt x="506584" y="4472650"/>
                    <a:pt x="520111" y="4427178"/>
                    <a:pt x="520482" y="4383934"/>
                  </a:cubicBezTo>
                  <a:cubicBezTo>
                    <a:pt x="521394" y="4277845"/>
                    <a:pt x="513030" y="4168166"/>
                    <a:pt x="497787" y="4063110"/>
                  </a:cubicBezTo>
                  <a:cubicBezTo>
                    <a:pt x="483299" y="3963251"/>
                    <a:pt x="487834" y="3860382"/>
                    <a:pt x="493533" y="3760029"/>
                  </a:cubicBezTo>
                  <a:cubicBezTo>
                    <a:pt x="497011" y="3698628"/>
                    <a:pt x="513310" y="3638961"/>
                    <a:pt x="520713" y="3577933"/>
                  </a:cubicBezTo>
                  <a:cubicBezTo>
                    <a:pt x="533080" y="3475971"/>
                    <a:pt x="534313" y="3369428"/>
                    <a:pt x="510104" y="3269034"/>
                  </a:cubicBezTo>
                  <a:cubicBezTo>
                    <a:pt x="499429" y="3224758"/>
                    <a:pt x="490818" y="3185640"/>
                    <a:pt x="486922" y="3140580"/>
                  </a:cubicBezTo>
                  <a:cubicBezTo>
                    <a:pt x="482651" y="3091435"/>
                    <a:pt x="490178" y="3042208"/>
                    <a:pt x="498187" y="2993847"/>
                  </a:cubicBezTo>
                  <a:cubicBezTo>
                    <a:pt x="503172" y="2963601"/>
                    <a:pt x="508396" y="2933396"/>
                    <a:pt x="510777" y="2902861"/>
                  </a:cubicBezTo>
                  <a:cubicBezTo>
                    <a:pt x="512877" y="2876040"/>
                    <a:pt x="508973" y="2850291"/>
                    <a:pt x="512250" y="2823388"/>
                  </a:cubicBezTo>
                  <a:cubicBezTo>
                    <a:pt x="518163" y="2774532"/>
                    <a:pt x="519236" y="2720187"/>
                    <a:pt x="513909" y="2671208"/>
                  </a:cubicBezTo>
                  <a:cubicBezTo>
                    <a:pt x="508899" y="2625364"/>
                    <a:pt x="512180" y="2578117"/>
                    <a:pt x="509629" y="2531655"/>
                  </a:cubicBezTo>
                  <a:cubicBezTo>
                    <a:pt x="508123" y="2503966"/>
                    <a:pt x="503539" y="2476155"/>
                    <a:pt x="499974" y="2448632"/>
                  </a:cubicBezTo>
                  <a:cubicBezTo>
                    <a:pt x="493417" y="2398126"/>
                    <a:pt x="491102" y="2346628"/>
                    <a:pt x="484805" y="2295668"/>
                  </a:cubicBezTo>
                  <a:cubicBezTo>
                    <a:pt x="482098" y="2273592"/>
                    <a:pt x="479218" y="2251310"/>
                    <a:pt x="478042" y="2228862"/>
                  </a:cubicBezTo>
                  <a:cubicBezTo>
                    <a:pt x="476664" y="2202570"/>
                    <a:pt x="473491" y="2175934"/>
                    <a:pt x="470640" y="2149628"/>
                  </a:cubicBezTo>
                  <a:cubicBezTo>
                    <a:pt x="464830" y="2096093"/>
                    <a:pt x="453651" y="2049044"/>
                    <a:pt x="433560" y="1999210"/>
                  </a:cubicBezTo>
                  <a:cubicBezTo>
                    <a:pt x="424779" y="1977431"/>
                    <a:pt x="416886" y="1955458"/>
                    <a:pt x="404729" y="1935272"/>
                  </a:cubicBezTo>
                  <a:cubicBezTo>
                    <a:pt x="395627" y="1920137"/>
                    <a:pt x="387197" y="1904300"/>
                    <a:pt x="379158" y="1888562"/>
                  </a:cubicBezTo>
                  <a:cubicBezTo>
                    <a:pt x="367980" y="1866692"/>
                    <a:pt x="352836" y="1837106"/>
                    <a:pt x="354190" y="1811787"/>
                  </a:cubicBezTo>
                  <a:cubicBezTo>
                    <a:pt x="345854" y="1822074"/>
                    <a:pt x="342001" y="1839665"/>
                    <a:pt x="338349" y="1852052"/>
                  </a:cubicBezTo>
                  <a:cubicBezTo>
                    <a:pt x="331119" y="1876563"/>
                    <a:pt x="325433" y="1902336"/>
                    <a:pt x="321224" y="1927569"/>
                  </a:cubicBezTo>
                  <a:cubicBezTo>
                    <a:pt x="318637" y="1943100"/>
                    <a:pt x="316240" y="1958628"/>
                    <a:pt x="314230" y="1974229"/>
                  </a:cubicBezTo>
                  <a:cubicBezTo>
                    <a:pt x="305631" y="2041035"/>
                    <a:pt x="311263" y="2104680"/>
                    <a:pt x="317226" y="2171275"/>
                  </a:cubicBezTo>
                  <a:cubicBezTo>
                    <a:pt x="323461" y="2240994"/>
                    <a:pt x="334953" y="2310110"/>
                    <a:pt x="347051" y="2379021"/>
                  </a:cubicBezTo>
                  <a:cubicBezTo>
                    <a:pt x="363029" y="2470089"/>
                    <a:pt x="365657" y="2562767"/>
                    <a:pt x="371364" y="2654867"/>
                  </a:cubicBezTo>
                  <a:cubicBezTo>
                    <a:pt x="377087" y="2747091"/>
                    <a:pt x="378213" y="2839522"/>
                    <a:pt x="376691" y="2931870"/>
                  </a:cubicBezTo>
                  <a:cubicBezTo>
                    <a:pt x="375993" y="2974082"/>
                    <a:pt x="377797" y="3017120"/>
                    <a:pt x="375168" y="3058961"/>
                  </a:cubicBezTo>
                  <a:cubicBezTo>
                    <a:pt x="372589" y="3099729"/>
                    <a:pt x="362917" y="3143551"/>
                    <a:pt x="382678" y="3181720"/>
                  </a:cubicBezTo>
                  <a:cubicBezTo>
                    <a:pt x="416568" y="3247205"/>
                    <a:pt x="448683" y="3314878"/>
                    <a:pt x="457435" y="3388657"/>
                  </a:cubicBezTo>
                  <a:cubicBezTo>
                    <a:pt x="467339" y="3472257"/>
                    <a:pt x="463398" y="3556682"/>
                    <a:pt x="458908" y="3640488"/>
                  </a:cubicBezTo>
                  <a:cubicBezTo>
                    <a:pt x="455310" y="3707747"/>
                    <a:pt x="443740" y="3770674"/>
                    <a:pt x="447520" y="3837480"/>
                  </a:cubicBezTo>
                  <a:cubicBezTo>
                    <a:pt x="449612" y="3873998"/>
                    <a:pt x="446236" y="3910145"/>
                    <a:pt x="441912" y="3946004"/>
                  </a:cubicBezTo>
                  <a:cubicBezTo>
                    <a:pt x="440455" y="3958094"/>
                    <a:pt x="438953" y="3970349"/>
                    <a:pt x="437472" y="3982604"/>
                  </a:cubicBezTo>
                  <a:close/>
                  <a:moveTo>
                    <a:pt x="305606" y="4583154"/>
                  </a:moveTo>
                  <a:cubicBezTo>
                    <a:pt x="305556" y="4578367"/>
                    <a:pt x="305206" y="4573663"/>
                    <a:pt x="303988" y="4569413"/>
                  </a:cubicBezTo>
                  <a:cubicBezTo>
                    <a:pt x="300993" y="4568959"/>
                    <a:pt x="298443" y="4572879"/>
                    <a:pt x="296623" y="4574901"/>
                  </a:cubicBezTo>
                  <a:cubicBezTo>
                    <a:pt x="291374" y="4580637"/>
                    <a:pt x="285870" y="4586084"/>
                    <a:pt x="280283" y="4591448"/>
                  </a:cubicBezTo>
                  <a:cubicBezTo>
                    <a:pt x="269521" y="4601846"/>
                    <a:pt x="257542" y="4610965"/>
                    <a:pt x="246562" y="4621116"/>
                  </a:cubicBezTo>
                  <a:cubicBezTo>
                    <a:pt x="242019" y="4625325"/>
                    <a:pt x="236713" y="4629534"/>
                    <a:pt x="232850" y="4634362"/>
                  </a:cubicBezTo>
                  <a:cubicBezTo>
                    <a:pt x="230007" y="4637952"/>
                    <a:pt x="227771" y="4641418"/>
                    <a:pt x="224498" y="4644760"/>
                  </a:cubicBezTo>
                  <a:cubicBezTo>
                    <a:pt x="222014" y="4647319"/>
                    <a:pt x="218858" y="4649217"/>
                    <a:pt x="216518" y="4652023"/>
                  </a:cubicBezTo>
                  <a:cubicBezTo>
                    <a:pt x="215685" y="4653013"/>
                    <a:pt x="212664" y="4656809"/>
                    <a:pt x="212672" y="4658171"/>
                  </a:cubicBezTo>
                  <a:cubicBezTo>
                    <a:pt x="212705" y="4662503"/>
                    <a:pt x="225604" y="4661678"/>
                    <a:pt x="228777" y="4661678"/>
                  </a:cubicBezTo>
                  <a:cubicBezTo>
                    <a:pt x="235516" y="4661720"/>
                    <a:pt x="242481" y="4659615"/>
                    <a:pt x="249133" y="4660110"/>
                  </a:cubicBezTo>
                  <a:cubicBezTo>
                    <a:pt x="255566" y="4660564"/>
                    <a:pt x="261355" y="4659698"/>
                    <a:pt x="267846" y="4659037"/>
                  </a:cubicBezTo>
                  <a:cubicBezTo>
                    <a:pt x="273553" y="4658460"/>
                    <a:pt x="279235" y="4658088"/>
                    <a:pt x="284826" y="4656850"/>
                  </a:cubicBezTo>
                  <a:cubicBezTo>
                    <a:pt x="292327" y="4655241"/>
                    <a:pt x="298447" y="4658336"/>
                    <a:pt x="304546" y="4652229"/>
                  </a:cubicBezTo>
                  <a:cubicBezTo>
                    <a:pt x="309716" y="4647071"/>
                    <a:pt x="307558" y="4639768"/>
                    <a:pt x="307558" y="4633124"/>
                  </a:cubicBezTo>
                  <a:cubicBezTo>
                    <a:pt x="307558" y="4623468"/>
                    <a:pt x="306774" y="4613937"/>
                    <a:pt x="305796" y="4604363"/>
                  </a:cubicBezTo>
                  <a:cubicBezTo>
                    <a:pt x="305107" y="4597637"/>
                    <a:pt x="305676" y="4590251"/>
                    <a:pt x="305606" y="4583154"/>
                  </a:cubicBezTo>
                  <a:close/>
                  <a:moveTo>
                    <a:pt x="856528" y="2119196"/>
                  </a:moveTo>
                  <a:cubicBezTo>
                    <a:pt x="853763" y="2070613"/>
                    <a:pt x="846687" y="2022268"/>
                    <a:pt x="833932" y="1975166"/>
                  </a:cubicBezTo>
                  <a:cubicBezTo>
                    <a:pt x="826286" y="1946905"/>
                    <a:pt x="814724" y="1918606"/>
                    <a:pt x="802456" y="1891979"/>
                  </a:cubicBezTo>
                  <a:cubicBezTo>
                    <a:pt x="795565" y="1877025"/>
                    <a:pt x="786190" y="1853241"/>
                    <a:pt x="775148" y="1842607"/>
                  </a:cubicBezTo>
                  <a:cubicBezTo>
                    <a:pt x="759769" y="1873427"/>
                    <a:pt x="747728" y="1905786"/>
                    <a:pt x="732003" y="1936292"/>
                  </a:cubicBezTo>
                  <a:cubicBezTo>
                    <a:pt x="694622" y="2008891"/>
                    <a:pt x="679557" y="2088162"/>
                    <a:pt x="664764" y="2167735"/>
                  </a:cubicBezTo>
                  <a:cubicBezTo>
                    <a:pt x="661855" y="2183431"/>
                    <a:pt x="663427" y="2196157"/>
                    <a:pt x="662713" y="2211738"/>
                  </a:cubicBezTo>
                  <a:cubicBezTo>
                    <a:pt x="661838" y="2230183"/>
                    <a:pt x="656573" y="2247803"/>
                    <a:pt x="654250" y="2266041"/>
                  </a:cubicBezTo>
                  <a:cubicBezTo>
                    <a:pt x="649723" y="2301775"/>
                    <a:pt x="648081" y="2337922"/>
                    <a:pt x="640682" y="2373285"/>
                  </a:cubicBezTo>
                  <a:cubicBezTo>
                    <a:pt x="636259" y="2394247"/>
                    <a:pt x="634126" y="2416447"/>
                    <a:pt x="631650" y="2437821"/>
                  </a:cubicBezTo>
                  <a:cubicBezTo>
                    <a:pt x="628349" y="2466541"/>
                    <a:pt x="629583" y="2493940"/>
                    <a:pt x="624301" y="2522329"/>
                  </a:cubicBezTo>
                  <a:cubicBezTo>
                    <a:pt x="618574" y="2552987"/>
                    <a:pt x="617554" y="2585379"/>
                    <a:pt x="616329" y="2616492"/>
                  </a:cubicBezTo>
                  <a:cubicBezTo>
                    <a:pt x="613845" y="2679419"/>
                    <a:pt x="616370" y="2742429"/>
                    <a:pt x="620567" y="2805190"/>
                  </a:cubicBezTo>
                  <a:cubicBezTo>
                    <a:pt x="625238" y="2874967"/>
                    <a:pt x="631138" y="2944579"/>
                    <a:pt x="640311" y="3013654"/>
                  </a:cubicBezTo>
                  <a:cubicBezTo>
                    <a:pt x="652261" y="3103814"/>
                    <a:pt x="626385" y="3186383"/>
                    <a:pt x="612987" y="3274068"/>
                  </a:cubicBezTo>
                  <a:cubicBezTo>
                    <a:pt x="583784" y="3465159"/>
                    <a:pt x="647549" y="3657324"/>
                    <a:pt x="657799" y="3848126"/>
                  </a:cubicBezTo>
                  <a:cubicBezTo>
                    <a:pt x="663006" y="3945137"/>
                    <a:pt x="660452" y="4038269"/>
                    <a:pt x="645106" y="4133917"/>
                  </a:cubicBezTo>
                  <a:cubicBezTo>
                    <a:pt x="640625" y="4161853"/>
                    <a:pt x="626393" y="4187560"/>
                    <a:pt x="622114" y="4215042"/>
                  </a:cubicBezTo>
                  <a:cubicBezTo>
                    <a:pt x="620525" y="4225275"/>
                    <a:pt x="621375" y="4235591"/>
                    <a:pt x="620822" y="4245907"/>
                  </a:cubicBezTo>
                  <a:cubicBezTo>
                    <a:pt x="619972" y="4261339"/>
                    <a:pt x="620303" y="4276648"/>
                    <a:pt x="622114" y="4291833"/>
                  </a:cubicBezTo>
                  <a:cubicBezTo>
                    <a:pt x="624693" y="4313331"/>
                    <a:pt x="631728" y="4333468"/>
                    <a:pt x="633012" y="4355792"/>
                  </a:cubicBezTo>
                  <a:cubicBezTo>
                    <a:pt x="633895" y="4371100"/>
                    <a:pt x="633701" y="4386533"/>
                    <a:pt x="632781" y="4401594"/>
                  </a:cubicBezTo>
                  <a:cubicBezTo>
                    <a:pt x="632083" y="4413231"/>
                    <a:pt x="630408" y="4425692"/>
                    <a:pt x="633086" y="4436833"/>
                  </a:cubicBezTo>
                  <a:cubicBezTo>
                    <a:pt x="638838" y="4460972"/>
                    <a:pt x="654394" y="4485772"/>
                    <a:pt x="669163" y="4505372"/>
                  </a:cubicBezTo>
                  <a:cubicBezTo>
                    <a:pt x="685837" y="4527572"/>
                    <a:pt x="706345" y="4546512"/>
                    <a:pt x="727955" y="4563801"/>
                  </a:cubicBezTo>
                  <a:cubicBezTo>
                    <a:pt x="743635" y="4576386"/>
                    <a:pt x="760850" y="4586455"/>
                    <a:pt x="775738" y="4600031"/>
                  </a:cubicBezTo>
                  <a:cubicBezTo>
                    <a:pt x="789970" y="4612987"/>
                    <a:pt x="804771" y="4625573"/>
                    <a:pt x="820550" y="4636632"/>
                  </a:cubicBezTo>
                  <a:cubicBezTo>
                    <a:pt x="836202" y="4647649"/>
                    <a:pt x="854052" y="4660729"/>
                    <a:pt x="872551" y="4666506"/>
                  </a:cubicBezTo>
                  <a:cubicBezTo>
                    <a:pt x="888355" y="4671499"/>
                    <a:pt x="886407" y="4654086"/>
                    <a:pt x="886976" y="4641624"/>
                  </a:cubicBezTo>
                  <a:cubicBezTo>
                    <a:pt x="887410" y="4632423"/>
                    <a:pt x="889324" y="4623592"/>
                    <a:pt x="890719" y="4614267"/>
                  </a:cubicBezTo>
                  <a:cubicBezTo>
                    <a:pt x="891792" y="4607045"/>
                    <a:pt x="894094" y="4599948"/>
                    <a:pt x="894164" y="4592603"/>
                  </a:cubicBezTo>
                  <a:cubicBezTo>
                    <a:pt x="894251" y="4584350"/>
                    <a:pt x="889403" y="4580637"/>
                    <a:pt x="884612" y="4574530"/>
                  </a:cubicBezTo>
                  <a:cubicBezTo>
                    <a:pt x="874618" y="4561944"/>
                    <a:pt x="868234" y="4546718"/>
                    <a:pt x="858538" y="4533844"/>
                  </a:cubicBezTo>
                  <a:cubicBezTo>
                    <a:pt x="848432" y="4520392"/>
                    <a:pt x="841157" y="4505165"/>
                    <a:pt x="833264" y="4490393"/>
                  </a:cubicBezTo>
                  <a:cubicBezTo>
                    <a:pt x="825844" y="4476529"/>
                    <a:pt x="816676" y="4463985"/>
                    <a:pt x="808468" y="4450698"/>
                  </a:cubicBezTo>
                  <a:cubicBezTo>
                    <a:pt x="798837" y="4435059"/>
                    <a:pt x="785934" y="4422143"/>
                    <a:pt x="775701" y="4407000"/>
                  </a:cubicBezTo>
                  <a:cubicBezTo>
                    <a:pt x="761403" y="4385790"/>
                    <a:pt x="733959" y="4360001"/>
                    <a:pt x="733455" y="4332808"/>
                  </a:cubicBezTo>
                  <a:cubicBezTo>
                    <a:pt x="733134" y="4314735"/>
                    <a:pt x="733880" y="4297981"/>
                    <a:pt x="730241" y="4279867"/>
                  </a:cubicBezTo>
                  <a:cubicBezTo>
                    <a:pt x="726709" y="4262206"/>
                    <a:pt x="721171" y="4244999"/>
                    <a:pt x="716785" y="4227586"/>
                  </a:cubicBezTo>
                  <a:cubicBezTo>
                    <a:pt x="715951" y="4224243"/>
                    <a:pt x="715159" y="4220943"/>
                    <a:pt x="714396" y="4217641"/>
                  </a:cubicBezTo>
                  <a:cubicBezTo>
                    <a:pt x="696652" y="4139901"/>
                    <a:pt x="699925" y="4061789"/>
                    <a:pt x="700003" y="3982439"/>
                  </a:cubicBezTo>
                  <a:cubicBezTo>
                    <a:pt x="700090" y="3894672"/>
                    <a:pt x="695819" y="3807069"/>
                    <a:pt x="686671" y="3719838"/>
                  </a:cubicBezTo>
                  <a:cubicBezTo>
                    <a:pt x="679491" y="3651217"/>
                    <a:pt x="667999" y="3583916"/>
                    <a:pt x="667999" y="3514676"/>
                  </a:cubicBezTo>
                  <a:cubicBezTo>
                    <a:pt x="667999" y="3434996"/>
                    <a:pt x="680622" y="3353418"/>
                    <a:pt x="708433" y="3278277"/>
                  </a:cubicBezTo>
                  <a:cubicBezTo>
                    <a:pt x="725591" y="3231938"/>
                    <a:pt x="756914" y="3197730"/>
                    <a:pt x="793919" y="3165628"/>
                  </a:cubicBezTo>
                  <a:cubicBezTo>
                    <a:pt x="799382" y="3160882"/>
                    <a:pt x="804722" y="3161872"/>
                    <a:pt x="808336" y="3154115"/>
                  </a:cubicBezTo>
                  <a:cubicBezTo>
                    <a:pt x="816556" y="3136619"/>
                    <a:pt x="808386" y="3098450"/>
                    <a:pt x="807206" y="3079841"/>
                  </a:cubicBezTo>
                  <a:cubicBezTo>
                    <a:pt x="803744" y="3025496"/>
                    <a:pt x="788942" y="2973504"/>
                    <a:pt x="778012" y="2920481"/>
                  </a:cubicBezTo>
                  <a:cubicBezTo>
                    <a:pt x="773101" y="2896589"/>
                    <a:pt x="780570" y="2873853"/>
                    <a:pt x="779881" y="2849219"/>
                  </a:cubicBezTo>
                  <a:cubicBezTo>
                    <a:pt x="779097" y="2821324"/>
                    <a:pt x="774682" y="2793637"/>
                    <a:pt x="774673" y="2765701"/>
                  </a:cubicBezTo>
                  <a:cubicBezTo>
                    <a:pt x="774640" y="2648430"/>
                    <a:pt x="799386" y="2529344"/>
                    <a:pt x="820014" y="2414218"/>
                  </a:cubicBezTo>
                  <a:cubicBezTo>
                    <a:pt x="834279" y="2334621"/>
                    <a:pt x="857147" y="2258737"/>
                    <a:pt x="857894" y="2177275"/>
                  </a:cubicBezTo>
                  <a:cubicBezTo>
                    <a:pt x="858046" y="2157935"/>
                    <a:pt x="857622" y="2138541"/>
                    <a:pt x="856528" y="2119196"/>
                  </a:cubicBezTo>
                  <a:close/>
                  <a:moveTo>
                    <a:pt x="950415" y="4478056"/>
                  </a:moveTo>
                  <a:cubicBezTo>
                    <a:pt x="946775" y="4473723"/>
                    <a:pt x="943177" y="4469308"/>
                    <a:pt x="939748" y="4464645"/>
                  </a:cubicBezTo>
                  <a:cubicBezTo>
                    <a:pt x="930365" y="4451895"/>
                    <a:pt x="920610" y="4439516"/>
                    <a:pt x="910946" y="4427054"/>
                  </a:cubicBezTo>
                  <a:cubicBezTo>
                    <a:pt x="899393" y="4412117"/>
                    <a:pt x="888326" y="4396684"/>
                    <a:pt x="875567" y="4382737"/>
                  </a:cubicBezTo>
                  <a:cubicBezTo>
                    <a:pt x="863188" y="4369120"/>
                    <a:pt x="847537" y="4359629"/>
                    <a:pt x="835620" y="4345888"/>
                  </a:cubicBezTo>
                  <a:cubicBezTo>
                    <a:pt x="830140" y="4344815"/>
                    <a:pt x="825683" y="4360743"/>
                    <a:pt x="822614" y="4350469"/>
                  </a:cubicBezTo>
                  <a:cubicBezTo>
                    <a:pt x="821021" y="4345146"/>
                    <a:pt x="827404" y="4333427"/>
                    <a:pt x="828295" y="4327774"/>
                  </a:cubicBezTo>
                  <a:cubicBezTo>
                    <a:pt x="830532" y="4313620"/>
                    <a:pt x="825683" y="4300086"/>
                    <a:pt x="822902" y="4286221"/>
                  </a:cubicBezTo>
                  <a:cubicBezTo>
                    <a:pt x="817006" y="4256924"/>
                    <a:pt x="815883" y="4229649"/>
                    <a:pt x="817381" y="4199815"/>
                  </a:cubicBezTo>
                  <a:cubicBezTo>
                    <a:pt x="818198" y="4183970"/>
                    <a:pt x="817596" y="4163957"/>
                    <a:pt x="802630" y="4183228"/>
                  </a:cubicBezTo>
                  <a:cubicBezTo>
                    <a:pt x="790106" y="4199361"/>
                    <a:pt x="777083" y="4213845"/>
                    <a:pt x="769070" y="4232785"/>
                  </a:cubicBezTo>
                  <a:cubicBezTo>
                    <a:pt x="759885" y="4254531"/>
                    <a:pt x="743643" y="4276277"/>
                    <a:pt x="743965" y="4300581"/>
                  </a:cubicBezTo>
                  <a:cubicBezTo>
                    <a:pt x="744118" y="4312094"/>
                    <a:pt x="746433" y="4324844"/>
                    <a:pt x="747997" y="4336398"/>
                  </a:cubicBezTo>
                  <a:cubicBezTo>
                    <a:pt x="752267" y="4367841"/>
                    <a:pt x="781932" y="4392558"/>
                    <a:pt x="799275" y="4417440"/>
                  </a:cubicBezTo>
                  <a:cubicBezTo>
                    <a:pt x="809389" y="4431964"/>
                    <a:pt x="818145" y="4446654"/>
                    <a:pt x="826963" y="4461674"/>
                  </a:cubicBezTo>
                  <a:cubicBezTo>
                    <a:pt x="832851" y="4471783"/>
                    <a:pt x="837572" y="4482471"/>
                    <a:pt x="843270" y="4492622"/>
                  </a:cubicBezTo>
                  <a:cubicBezTo>
                    <a:pt x="848189" y="4501411"/>
                    <a:pt x="855467" y="4509952"/>
                    <a:pt x="861187" y="4518494"/>
                  </a:cubicBezTo>
                  <a:cubicBezTo>
                    <a:pt x="864847" y="4523941"/>
                    <a:pt x="868428" y="4529635"/>
                    <a:pt x="872299" y="4534917"/>
                  </a:cubicBezTo>
                  <a:cubicBezTo>
                    <a:pt x="877131" y="4541560"/>
                    <a:pt x="884125" y="4541643"/>
                    <a:pt x="891532" y="4541890"/>
                  </a:cubicBezTo>
                  <a:cubicBezTo>
                    <a:pt x="898382" y="4542055"/>
                    <a:pt x="905227" y="4542509"/>
                    <a:pt x="912271" y="4542509"/>
                  </a:cubicBezTo>
                  <a:cubicBezTo>
                    <a:pt x="918192" y="4542509"/>
                    <a:pt x="924002" y="4542757"/>
                    <a:pt x="929763" y="4542468"/>
                  </a:cubicBezTo>
                  <a:cubicBezTo>
                    <a:pt x="940082" y="4542014"/>
                    <a:pt x="950654" y="4542880"/>
                    <a:pt x="960846" y="4544077"/>
                  </a:cubicBezTo>
                  <a:cubicBezTo>
                    <a:pt x="975833" y="4545852"/>
                    <a:pt x="990746" y="4546594"/>
                    <a:pt x="1006088" y="4545604"/>
                  </a:cubicBezTo>
                  <a:cubicBezTo>
                    <a:pt x="1003748" y="4532812"/>
                    <a:pt x="986294" y="4525550"/>
                    <a:pt x="979708" y="4515069"/>
                  </a:cubicBezTo>
                  <a:cubicBezTo>
                    <a:pt x="971129" y="4501452"/>
                    <a:pt x="960566" y="4490105"/>
                    <a:pt x="950415" y="4478056"/>
                  </a:cubicBezTo>
                  <a:close/>
                  <a:moveTo>
                    <a:pt x="894561" y="4631845"/>
                  </a:moveTo>
                  <a:cubicBezTo>
                    <a:pt x="893735" y="4641170"/>
                    <a:pt x="893591" y="4650537"/>
                    <a:pt x="893583" y="4659780"/>
                  </a:cubicBezTo>
                  <a:cubicBezTo>
                    <a:pt x="893574" y="4678019"/>
                    <a:pt x="906667" y="4678596"/>
                    <a:pt x="921510" y="4681237"/>
                  </a:cubicBezTo>
                  <a:cubicBezTo>
                    <a:pt x="930637" y="4682847"/>
                    <a:pt x="939876" y="4685034"/>
                    <a:pt x="949202" y="4683837"/>
                  </a:cubicBezTo>
                  <a:cubicBezTo>
                    <a:pt x="961053" y="4682351"/>
                    <a:pt x="971653" y="4681485"/>
                    <a:pt x="982761" y="4676409"/>
                  </a:cubicBezTo>
                  <a:cubicBezTo>
                    <a:pt x="993461" y="4671499"/>
                    <a:pt x="1003236" y="4664773"/>
                    <a:pt x="1012636" y="4657758"/>
                  </a:cubicBezTo>
                  <a:cubicBezTo>
                    <a:pt x="1019119" y="4652930"/>
                    <a:pt x="1021925" y="4648721"/>
                    <a:pt x="1025865" y="4641583"/>
                  </a:cubicBezTo>
                  <a:cubicBezTo>
                    <a:pt x="1028028" y="4637663"/>
                    <a:pt x="1034048" y="4629493"/>
                    <a:pt x="1030161" y="4625284"/>
                  </a:cubicBezTo>
                  <a:cubicBezTo>
                    <a:pt x="1025024" y="4619754"/>
                    <a:pt x="1011898" y="4619548"/>
                    <a:pt x="1005023" y="4616825"/>
                  </a:cubicBezTo>
                  <a:cubicBezTo>
                    <a:pt x="994476" y="4612657"/>
                    <a:pt x="984197" y="4607788"/>
                    <a:pt x="973394" y="4604322"/>
                  </a:cubicBezTo>
                  <a:cubicBezTo>
                    <a:pt x="954739" y="4598421"/>
                    <a:pt x="936534" y="4592892"/>
                    <a:pt x="917214" y="4589426"/>
                  </a:cubicBezTo>
                  <a:cubicBezTo>
                    <a:pt x="914664" y="4588972"/>
                    <a:pt x="911149" y="4588270"/>
                    <a:pt x="908528" y="4588889"/>
                  </a:cubicBezTo>
                  <a:cubicBezTo>
                    <a:pt x="903007" y="4590210"/>
                    <a:pt x="901996" y="4597101"/>
                    <a:pt x="900428" y="4601805"/>
                  </a:cubicBezTo>
                  <a:cubicBezTo>
                    <a:pt x="897189" y="4611543"/>
                    <a:pt x="895468" y="4621653"/>
                    <a:pt x="894561" y="4631845"/>
                  </a:cubicBezTo>
                  <a:close/>
                  <a:moveTo>
                    <a:pt x="971723" y="4553155"/>
                  </a:moveTo>
                  <a:cubicBezTo>
                    <a:pt x="970048" y="4553114"/>
                    <a:pt x="968381" y="4553032"/>
                    <a:pt x="966722" y="4552949"/>
                  </a:cubicBezTo>
                  <a:cubicBezTo>
                    <a:pt x="959901" y="4552454"/>
                    <a:pt x="878497" y="4547337"/>
                    <a:pt x="879223" y="4551216"/>
                  </a:cubicBezTo>
                  <a:cubicBezTo>
                    <a:pt x="881059" y="4561078"/>
                    <a:pt x="888132" y="4568753"/>
                    <a:pt x="895778" y="4574612"/>
                  </a:cubicBezTo>
                  <a:cubicBezTo>
                    <a:pt x="904295" y="4581132"/>
                    <a:pt x="911644" y="4582287"/>
                    <a:pt x="922005" y="4583979"/>
                  </a:cubicBezTo>
                  <a:cubicBezTo>
                    <a:pt x="934401" y="4586042"/>
                    <a:pt x="946503" y="4589137"/>
                    <a:pt x="958676" y="4592768"/>
                  </a:cubicBezTo>
                  <a:cubicBezTo>
                    <a:pt x="972491" y="4596853"/>
                    <a:pt x="986376" y="4600608"/>
                    <a:pt x="999890" y="4605477"/>
                  </a:cubicBezTo>
                  <a:cubicBezTo>
                    <a:pt x="1008679" y="4608613"/>
                    <a:pt x="1017629" y="4614390"/>
                    <a:pt x="1027144" y="4615010"/>
                  </a:cubicBezTo>
                  <a:cubicBezTo>
                    <a:pt x="1042730" y="4615958"/>
                    <a:pt x="1022457" y="4571311"/>
                    <a:pt x="1019643" y="4564916"/>
                  </a:cubicBezTo>
                  <a:cubicBezTo>
                    <a:pt x="1018128" y="4561490"/>
                    <a:pt x="1016111" y="4556745"/>
                    <a:pt x="1012549" y="4555177"/>
                  </a:cubicBezTo>
                  <a:cubicBezTo>
                    <a:pt x="1009248" y="4553691"/>
                    <a:pt x="1005984" y="4555466"/>
                    <a:pt x="1002630" y="4555259"/>
                  </a:cubicBezTo>
                  <a:cubicBezTo>
                    <a:pt x="999754" y="4555095"/>
                    <a:pt x="997117" y="4554063"/>
                    <a:pt x="994191" y="4553733"/>
                  </a:cubicBezTo>
                  <a:cubicBezTo>
                    <a:pt x="986756" y="4552866"/>
                    <a:pt x="979192" y="4553320"/>
                    <a:pt x="971723" y="455315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0" name="Google Shape;250;p24"/>
            <p:cNvSpPr/>
            <p:nvPr/>
          </p:nvSpPr>
          <p:spPr>
            <a:xfrm>
              <a:off x="6225672" y="4844453"/>
              <a:ext cx="243033" cy="223156"/>
            </a:xfrm>
            <a:custGeom>
              <a:rect b="b" l="l" r="r" t="t"/>
              <a:pathLst>
                <a:path extrusionOk="0" h="243886" w="265610">
                  <a:moveTo>
                    <a:pt x="107527" y="8542"/>
                  </a:moveTo>
                  <a:cubicBezTo>
                    <a:pt x="102687" y="25914"/>
                    <a:pt x="92808" y="26120"/>
                    <a:pt x="78655" y="33506"/>
                  </a:cubicBezTo>
                  <a:cubicBezTo>
                    <a:pt x="60986" y="42749"/>
                    <a:pt x="42100" y="53313"/>
                    <a:pt x="26655" y="65940"/>
                  </a:cubicBezTo>
                  <a:cubicBezTo>
                    <a:pt x="626" y="87231"/>
                    <a:pt x="-12773" y="116735"/>
                    <a:pt x="16813" y="141905"/>
                  </a:cubicBezTo>
                  <a:cubicBezTo>
                    <a:pt x="45492" y="166334"/>
                    <a:pt x="91377" y="175824"/>
                    <a:pt x="127540" y="180363"/>
                  </a:cubicBezTo>
                  <a:cubicBezTo>
                    <a:pt x="147078" y="182839"/>
                    <a:pt x="155587" y="183541"/>
                    <a:pt x="171453" y="193774"/>
                  </a:cubicBezTo>
                  <a:cubicBezTo>
                    <a:pt x="182206" y="200706"/>
                    <a:pt x="196632" y="202068"/>
                    <a:pt x="202681" y="187708"/>
                  </a:cubicBezTo>
                  <a:cubicBezTo>
                    <a:pt x="195501" y="183210"/>
                    <a:pt x="195278" y="191216"/>
                    <a:pt x="189699" y="193155"/>
                  </a:cubicBezTo>
                  <a:cubicBezTo>
                    <a:pt x="185061" y="194764"/>
                    <a:pt x="179825" y="193155"/>
                    <a:pt x="175868" y="191711"/>
                  </a:cubicBezTo>
                  <a:cubicBezTo>
                    <a:pt x="165226" y="187749"/>
                    <a:pt x="158838" y="178630"/>
                    <a:pt x="147338" y="176072"/>
                  </a:cubicBezTo>
                  <a:cubicBezTo>
                    <a:pt x="119931" y="169965"/>
                    <a:pt x="93737" y="167406"/>
                    <a:pt x="66581" y="156801"/>
                  </a:cubicBezTo>
                  <a:cubicBezTo>
                    <a:pt x="56534" y="152882"/>
                    <a:pt x="33616" y="149498"/>
                    <a:pt x="29366" y="138109"/>
                  </a:cubicBezTo>
                  <a:cubicBezTo>
                    <a:pt x="59880" y="136789"/>
                    <a:pt x="87477" y="146692"/>
                    <a:pt x="117336" y="149374"/>
                  </a:cubicBezTo>
                  <a:cubicBezTo>
                    <a:pt x="139123" y="151314"/>
                    <a:pt x="179862" y="144670"/>
                    <a:pt x="186997" y="119582"/>
                  </a:cubicBezTo>
                  <a:cubicBezTo>
                    <a:pt x="181100" y="123626"/>
                    <a:pt x="176524" y="130682"/>
                    <a:pt x="170136" y="134767"/>
                  </a:cubicBezTo>
                  <a:cubicBezTo>
                    <a:pt x="156882" y="143309"/>
                    <a:pt x="136960" y="143886"/>
                    <a:pt x="121742" y="143639"/>
                  </a:cubicBezTo>
                  <a:cubicBezTo>
                    <a:pt x="98920" y="143267"/>
                    <a:pt x="79542" y="130971"/>
                    <a:pt x="57730" y="129403"/>
                  </a:cubicBezTo>
                  <a:cubicBezTo>
                    <a:pt x="45190" y="128536"/>
                    <a:pt x="25635" y="135964"/>
                    <a:pt x="15349" y="126226"/>
                  </a:cubicBezTo>
                  <a:cubicBezTo>
                    <a:pt x="-4524" y="107368"/>
                    <a:pt x="22937" y="79309"/>
                    <a:pt x="37788" y="68539"/>
                  </a:cubicBezTo>
                  <a:cubicBezTo>
                    <a:pt x="56690" y="54798"/>
                    <a:pt x="79955" y="48072"/>
                    <a:pt x="101878" y="40934"/>
                  </a:cubicBezTo>
                  <a:cubicBezTo>
                    <a:pt x="138008" y="29132"/>
                    <a:pt x="204183" y="57893"/>
                    <a:pt x="221027" y="92513"/>
                  </a:cubicBezTo>
                  <a:cubicBezTo>
                    <a:pt x="226989" y="104768"/>
                    <a:pt x="224839" y="121687"/>
                    <a:pt x="217036" y="132704"/>
                  </a:cubicBezTo>
                  <a:cubicBezTo>
                    <a:pt x="208792" y="144382"/>
                    <a:pt x="191560" y="145083"/>
                    <a:pt x="183027" y="154738"/>
                  </a:cubicBezTo>
                  <a:cubicBezTo>
                    <a:pt x="191465" y="156513"/>
                    <a:pt x="211619" y="145537"/>
                    <a:pt x="218464" y="139471"/>
                  </a:cubicBezTo>
                  <a:cubicBezTo>
                    <a:pt x="228417" y="130641"/>
                    <a:pt x="226453" y="120201"/>
                    <a:pt x="227253" y="108193"/>
                  </a:cubicBezTo>
                  <a:cubicBezTo>
                    <a:pt x="237400" y="111866"/>
                    <a:pt x="247200" y="146651"/>
                    <a:pt x="251219" y="157586"/>
                  </a:cubicBezTo>
                  <a:cubicBezTo>
                    <a:pt x="258791" y="178094"/>
                    <a:pt x="258341" y="201284"/>
                    <a:pt x="238725" y="214777"/>
                  </a:cubicBezTo>
                  <a:cubicBezTo>
                    <a:pt x="212675" y="232726"/>
                    <a:pt x="164883" y="244363"/>
                    <a:pt x="134509" y="235037"/>
                  </a:cubicBezTo>
                  <a:cubicBezTo>
                    <a:pt x="110325" y="227651"/>
                    <a:pt x="91533" y="205988"/>
                    <a:pt x="65281" y="204750"/>
                  </a:cubicBezTo>
                  <a:cubicBezTo>
                    <a:pt x="84857" y="212838"/>
                    <a:pt x="98721" y="222287"/>
                    <a:pt x="115726" y="234666"/>
                  </a:cubicBezTo>
                  <a:cubicBezTo>
                    <a:pt x="133717" y="247829"/>
                    <a:pt x="155471" y="243991"/>
                    <a:pt x="177246" y="240732"/>
                  </a:cubicBezTo>
                  <a:cubicBezTo>
                    <a:pt x="205887" y="236440"/>
                    <a:pt x="243660" y="229467"/>
                    <a:pt x="259633" y="202109"/>
                  </a:cubicBezTo>
                  <a:cubicBezTo>
                    <a:pt x="274306" y="177021"/>
                    <a:pt x="258729" y="147889"/>
                    <a:pt x="247493" y="124864"/>
                  </a:cubicBezTo>
                  <a:cubicBezTo>
                    <a:pt x="235721" y="100766"/>
                    <a:pt x="225706" y="74522"/>
                    <a:pt x="204381" y="56944"/>
                  </a:cubicBezTo>
                  <a:cubicBezTo>
                    <a:pt x="193124" y="47618"/>
                    <a:pt x="179445" y="42130"/>
                    <a:pt x="167537" y="33836"/>
                  </a:cubicBezTo>
                  <a:cubicBezTo>
                    <a:pt x="154258" y="24552"/>
                    <a:pt x="153119" y="14897"/>
                    <a:pt x="148770" y="0"/>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1" name="Google Shape;251;p24"/>
            <p:cNvSpPr/>
            <p:nvPr/>
          </p:nvSpPr>
          <p:spPr>
            <a:xfrm>
              <a:off x="6614429" y="4857494"/>
              <a:ext cx="270209" cy="211206"/>
            </a:xfrm>
            <a:custGeom>
              <a:rect b="b" l="l" r="r" t="t"/>
              <a:pathLst>
                <a:path extrusionOk="0" h="230826" w="295310">
                  <a:moveTo>
                    <a:pt x="122646" y="0"/>
                  </a:moveTo>
                  <a:cubicBezTo>
                    <a:pt x="129810" y="28761"/>
                    <a:pt x="107758" y="48196"/>
                    <a:pt x="86772" y="64000"/>
                  </a:cubicBezTo>
                  <a:cubicBezTo>
                    <a:pt x="62290" y="82403"/>
                    <a:pt x="35167" y="97382"/>
                    <a:pt x="17705" y="123749"/>
                  </a:cubicBezTo>
                  <a:cubicBezTo>
                    <a:pt x="733" y="149415"/>
                    <a:pt x="-10775" y="182509"/>
                    <a:pt x="15543" y="206276"/>
                  </a:cubicBezTo>
                  <a:cubicBezTo>
                    <a:pt x="33806" y="222741"/>
                    <a:pt x="112792" y="247375"/>
                    <a:pt x="126768" y="214942"/>
                  </a:cubicBezTo>
                  <a:cubicBezTo>
                    <a:pt x="102047" y="224597"/>
                    <a:pt x="79604" y="223813"/>
                    <a:pt x="52911" y="214446"/>
                  </a:cubicBezTo>
                  <a:cubicBezTo>
                    <a:pt x="35848" y="208422"/>
                    <a:pt x="23808" y="202975"/>
                    <a:pt x="14775" y="186346"/>
                  </a:cubicBezTo>
                  <a:cubicBezTo>
                    <a:pt x="7500" y="172894"/>
                    <a:pt x="4991" y="155233"/>
                    <a:pt x="20577" y="146692"/>
                  </a:cubicBezTo>
                  <a:cubicBezTo>
                    <a:pt x="34024" y="162867"/>
                    <a:pt x="53777" y="175370"/>
                    <a:pt x="77141" y="174958"/>
                  </a:cubicBezTo>
                  <a:cubicBezTo>
                    <a:pt x="105765" y="174462"/>
                    <a:pt x="159247" y="152840"/>
                    <a:pt x="183238" y="179331"/>
                  </a:cubicBezTo>
                  <a:cubicBezTo>
                    <a:pt x="155055" y="152304"/>
                    <a:pt x="109797" y="171409"/>
                    <a:pt x="75354" y="163527"/>
                  </a:cubicBezTo>
                  <a:cubicBezTo>
                    <a:pt x="48533" y="157421"/>
                    <a:pt x="12592" y="136128"/>
                    <a:pt x="44357" y="110958"/>
                  </a:cubicBezTo>
                  <a:cubicBezTo>
                    <a:pt x="68269" y="91977"/>
                    <a:pt x="102918" y="69282"/>
                    <a:pt x="132463" y="61070"/>
                  </a:cubicBezTo>
                  <a:cubicBezTo>
                    <a:pt x="166617" y="51621"/>
                    <a:pt x="287907" y="108358"/>
                    <a:pt x="253489" y="143679"/>
                  </a:cubicBezTo>
                  <a:cubicBezTo>
                    <a:pt x="239921" y="157627"/>
                    <a:pt x="215947" y="147517"/>
                    <a:pt x="201947" y="139347"/>
                  </a:cubicBezTo>
                  <a:cubicBezTo>
                    <a:pt x="193364" y="134354"/>
                    <a:pt x="186023" y="128000"/>
                    <a:pt x="176450" y="124740"/>
                  </a:cubicBezTo>
                  <a:cubicBezTo>
                    <a:pt x="166938" y="121521"/>
                    <a:pt x="156586" y="122140"/>
                    <a:pt x="147231" y="119334"/>
                  </a:cubicBezTo>
                  <a:cubicBezTo>
                    <a:pt x="174106" y="128288"/>
                    <a:pt x="192963" y="146444"/>
                    <a:pt x="220465" y="154614"/>
                  </a:cubicBezTo>
                  <a:cubicBezTo>
                    <a:pt x="231867" y="157998"/>
                    <a:pt x="243553" y="160597"/>
                    <a:pt x="253328" y="152263"/>
                  </a:cubicBezTo>
                  <a:cubicBezTo>
                    <a:pt x="259059" y="147393"/>
                    <a:pt x="273411" y="127422"/>
                    <a:pt x="266829" y="120778"/>
                  </a:cubicBezTo>
                  <a:cubicBezTo>
                    <a:pt x="315095" y="145371"/>
                    <a:pt x="264506" y="223236"/>
                    <a:pt x="224815" y="226165"/>
                  </a:cubicBezTo>
                  <a:cubicBezTo>
                    <a:pt x="195270" y="228352"/>
                    <a:pt x="167070" y="206359"/>
                    <a:pt x="139721" y="197652"/>
                  </a:cubicBezTo>
                  <a:cubicBezTo>
                    <a:pt x="116981" y="190431"/>
                    <a:pt x="87787" y="188162"/>
                    <a:pt x="67015" y="189193"/>
                  </a:cubicBezTo>
                  <a:cubicBezTo>
                    <a:pt x="88723" y="178176"/>
                    <a:pt x="121408" y="193567"/>
                    <a:pt x="141099" y="203058"/>
                  </a:cubicBezTo>
                  <a:cubicBezTo>
                    <a:pt x="168201" y="216097"/>
                    <a:pt x="193492" y="230374"/>
                    <a:pt x="224745" y="230374"/>
                  </a:cubicBezTo>
                  <a:cubicBezTo>
                    <a:pt x="263792" y="230374"/>
                    <a:pt x="299956" y="185026"/>
                    <a:pt x="294822" y="146403"/>
                  </a:cubicBezTo>
                  <a:cubicBezTo>
                    <a:pt x="290449" y="113433"/>
                    <a:pt x="263499" y="107656"/>
                    <a:pt x="243231" y="88098"/>
                  </a:cubicBezTo>
                  <a:cubicBezTo>
                    <a:pt x="227196" y="72582"/>
                    <a:pt x="205400" y="65815"/>
                    <a:pt x="188973" y="51126"/>
                  </a:cubicBezTo>
                  <a:cubicBezTo>
                    <a:pt x="173788" y="37550"/>
                    <a:pt x="168209" y="19188"/>
                    <a:pt x="159635" y="1362"/>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2" name="Google Shape;252;p24"/>
            <p:cNvSpPr/>
            <p:nvPr/>
          </p:nvSpPr>
          <p:spPr>
            <a:xfrm>
              <a:off x="6217541" y="2881650"/>
              <a:ext cx="209721" cy="319095"/>
            </a:xfrm>
            <a:custGeom>
              <a:rect b="b" l="l" r="r" t="t"/>
              <a:pathLst>
                <a:path extrusionOk="0" h="348738" w="229203">
                  <a:moveTo>
                    <a:pt x="228482" y="78714"/>
                  </a:moveTo>
                  <a:cubicBezTo>
                    <a:pt x="238369" y="-13618"/>
                    <a:pt x="144214" y="-16622"/>
                    <a:pt x="88298" y="28079"/>
                  </a:cubicBezTo>
                  <a:cubicBezTo>
                    <a:pt x="10978" y="89900"/>
                    <a:pt x="-35646" y="230303"/>
                    <a:pt x="34288" y="316222"/>
                  </a:cubicBezTo>
                  <a:cubicBezTo>
                    <a:pt x="64761" y="353661"/>
                    <a:pt x="121024" y="360593"/>
                    <a:pt x="157435" y="327442"/>
                  </a:cubicBezTo>
                  <a:cubicBezTo>
                    <a:pt x="174679" y="311745"/>
                    <a:pt x="186654" y="287288"/>
                    <a:pt x="188077" y="262848"/>
                  </a:cubicBezTo>
                  <a:cubicBezTo>
                    <a:pt x="189641" y="235956"/>
                    <a:pt x="170759" y="225121"/>
                    <a:pt x="167838" y="201778"/>
                  </a:cubicBezTo>
                  <a:cubicBezTo>
                    <a:pt x="162077" y="155930"/>
                    <a:pt x="223630" y="124062"/>
                    <a:pt x="228482" y="78714"/>
                  </a:cubicBezTo>
                  <a:close/>
                </a:path>
              </a:pathLst>
            </a:custGeom>
            <a:noFill/>
            <a:ln cap="flat" cmpd="sng" w="9525">
              <a:solidFill>
                <a:srgbClr val="A9B5B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3" name="Google Shape;253;p24"/>
            <p:cNvSpPr/>
            <p:nvPr/>
          </p:nvSpPr>
          <p:spPr>
            <a:xfrm>
              <a:off x="6037848" y="1679463"/>
              <a:ext cx="409910" cy="814043"/>
            </a:xfrm>
            <a:custGeom>
              <a:rect b="b" l="l" r="r" t="t"/>
              <a:pathLst>
                <a:path extrusionOk="0" h="889665" w="447989">
                  <a:moveTo>
                    <a:pt x="436997" y="471769"/>
                  </a:moveTo>
                  <a:cubicBezTo>
                    <a:pt x="437063" y="493758"/>
                    <a:pt x="437203" y="515731"/>
                    <a:pt x="437492" y="537712"/>
                  </a:cubicBezTo>
                  <a:cubicBezTo>
                    <a:pt x="438366" y="605178"/>
                    <a:pt x="456477" y="632544"/>
                    <a:pt x="404621" y="678388"/>
                  </a:cubicBezTo>
                  <a:cubicBezTo>
                    <a:pt x="320786" y="752518"/>
                    <a:pt x="227993" y="847708"/>
                    <a:pt x="119020" y="884594"/>
                  </a:cubicBezTo>
                  <a:cubicBezTo>
                    <a:pt x="-21536" y="932171"/>
                    <a:pt x="-1903" y="631075"/>
                    <a:pt x="5004" y="563341"/>
                  </a:cubicBezTo>
                  <a:cubicBezTo>
                    <a:pt x="21167" y="405215"/>
                    <a:pt x="90131" y="247687"/>
                    <a:pt x="199777" y="132029"/>
                  </a:cubicBezTo>
                  <a:cubicBezTo>
                    <a:pt x="240533" y="89029"/>
                    <a:pt x="316412" y="-10322"/>
                    <a:pt x="383106" y="873"/>
                  </a:cubicBezTo>
                  <a:cubicBezTo>
                    <a:pt x="483443" y="17725"/>
                    <a:pt x="437483" y="192823"/>
                    <a:pt x="437483" y="258300"/>
                  </a:cubicBezTo>
                  <a:cubicBezTo>
                    <a:pt x="437483" y="329438"/>
                    <a:pt x="436765" y="400622"/>
                    <a:pt x="436997" y="471769"/>
                  </a:cubicBezTo>
                  <a:close/>
                </a:path>
              </a:pathLst>
            </a:custGeom>
            <a:noFill/>
            <a:ln cap="flat" cmpd="sng" w="9525">
              <a:solidFill>
                <a:srgbClr val="A9B5B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4" name="Google Shape;254;p24"/>
            <p:cNvSpPr/>
            <p:nvPr/>
          </p:nvSpPr>
          <p:spPr>
            <a:xfrm>
              <a:off x="7291991" y="3668850"/>
              <a:ext cx="282936" cy="478456"/>
            </a:xfrm>
            <a:custGeom>
              <a:rect b="b" l="l" r="r" t="t"/>
              <a:pathLst>
                <a:path extrusionOk="0" h="522903" w="309220">
                  <a:moveTo>
                    <a:pt x="71062" y="32020"/>
                  </a:moveTo>
                  <a:cubicBezTo>
                    <a:pt x="72898" y="45877"/>
                    <a:pt x="80078" y="61965"/>
                    <a:pt x="76574" y="75772"/>
                  </a:cubicBezTo>
                  <a:cubicBezTo>
                    <a:pt x="73112" y="89377"/>
                    <a:pt x="62149" y="99779"/>
                    <a:pt x="53153" y="109942"/>
                  </a:cubicBezTo>
                  <a:cubicBezTo>
                    <a:pt x="44084" y="120192"/>
                    <a:pt x="37391" y="133108"/>
                    <a:pt x="31316" y="145417"/>
                  </a:cubicBezTo>
                  <a:cubicBezTo>
                    <a:pt x="26741" y="154722"/>
                    <a:pt x="20972" y="163358"/>
                    <a:pt x="15529" y="172172"/>
                  </a:cubicBezTo>
                  <a:cubicBezTo>
                    <a:pt x="7347" y="185467"/>
                    <a:pt x="3076" y="192077"/>
                    <a:pt x="1875" y="207721"/>
                  </a:cubicBezTo>
                  <a:cubicBezTo>
                    <a:pt x="666" y="223450"/>
                    <a:pt x="-931" y="239254"/>
                    <a:pt x="683" y="255017"/>
                  </a:cubicBezTo>
                  <a:cubicBezTo>
                    <a:pt x="3262" y="280546"/>
                    <a:pt x="4066" y="306312"/>
                    <a:pt x="6823" y="331808"/>
                  </a:cubicBezTo>
                  <a:cubicBezTo>
                    <a:pt x="10755" y="368413"/>
                    <a:pt x="22102" y="404304"/>
                    <a:pt x="25140" y="440253"/>
                  </a:cubicBezTo>
                  <a:cubicBezTo>
                    <a:pt x="30516" y="429690"/>
                    <a:pt x="23464" y="405084"/>
                    <a:pt x="21149" y="393365"/>
                  </a:cubicBezTo>
                  <a:cubicBezTo>
                    <a:pt x="17118" y="372940"/>
                    <a:pt x="12806" y="352386"/>
                    <a:pt x="10227" y="331717"/>
                  </a:cubicBezTo>
                  <a:cubicBezTo>
                    <a:pt x="7784" y="312237"/>
                    <a:pt x="9187" y="293462"/>
                    <a:pt x="9187" y="273862"/>
                  </a:cubicBezTo>
                  <a:cubicBezTo>
                    <a:pt x="9187" y="260930"/>
                    <a:pt x="4107" y="243739"/>
                    <a:pt x="10606" y="231856"/>
                  </a:cubicBezTo>
                  <a:cubicBezTo>
                    <a:pt x="12488" y="228418"/>
                    <a:pt x="26930" y="251679"/>
                    <a:pt x="27644" y="252698"/>
                  </a:cubicBezTo>
                  <a:cubicBezTo>
                    <a:pt x="32406" y="259531"/>
                    <a:pt x="37630" y="266047"/>
                    <a:pt x="43560" y="271914"/>
                  </a:cubicBezTo>
                  <a:cubicBezTo>
                    <a:pt x="50954" y="279247"/>
                    <a:pt x="58546" y="283534"/>
                    <a:pt x="54098" y="294848"/>
                  </a:cubicBezTo>
                  <a:cubicBezTo>
                    <a:pt x="51973" y="300250"/>
                    <a:pt x="50459" y="306130"/>
                    <a:pt x="48503" y="311667"/>
                  </a:cubicBezTo>
                  <a:cubicBezTo>
                    <a:pt x="43357" y="326308"/>
                    <a:pt x="42429" y="339954"/>
                    <a:pt x="43729" y="355221"/>
                  </a:cubicBezTo>
                  <a:cubicBezTo>
                    <a:pt x="44240" y="361353"/>
                    <a:pt x="45165" y="367427"/>
                    <a:pt x="45862" y="373530"/>
                  </a:cubicBezTo>
                  <a:cubicBezTo>
                    <a:pt x="47257" y="385608"/>
                    <a:pt x="47153" y="397562"/>
                    <a:pt x="47583" y="409660"/>
                  </a:cubicBezTo>
                  <a:cubicBezTo>
                    <a:pt x="47999" y="421008"/>
                    <a:pt x="48738" y="432953"/>
                    <a:pt x="52815" y="443670"/>
                  </a:cubicBezTo>
                  <a:cubicBezTo>
                    <a:pt x="53863" y="429855"/>
                    <a:pt x="52303" y="415214"/>
                    <a:pt x="51887" y="401304"/>
                  </a:cubicBezTo>
                  <a:cubicBezTo>
                    <a:pt x="51086" y="374772"/>
                    <a:pt x="44834" y="344489"/>
                    <a:pt x="52406" y="318567"/>
                  </a:cubicBezTo>
                  <a:cubicBezTo>
                    <a:pt x="54866" y="310137"/>
                    <a:pt x="59112" y="297308"/>
                    <a:pt x="66799" y="292249"/>
                  </a:cubicBezTo>
                  <a:cubicBezTo>
                    <a:pt x="70220" y="295199"/>
                    <a:pt x="70781" y="301393"/>
                    <a:pt x="71470" y="305647"/>
                  </a:cubicBezTo>
                  <a:cubicBezTo>
                    <a:pt x="72568" y="312369"/>
                    <a:pt x="73513" y="319124"/>
                    <a:pt x="74660" y="325850"/>
                  </a:cubicBezTo>
                  <a:cubicBezTo>
                    <a:pt x="77103" y="340218"/>
                    <a:pt x="77383" y="354528"/>
                    <a:pt x="78122" y="369011"/>
                  </a:cubicBezTo>
                  <a:cubicBezTo>
                    <a:pt x="79294" y="392210"/>
                    <a:pt x="82834" y="415177"/>
                    <a:pt x="84299" y="438318"/>
                  </a:cubicBezTo>
                  <a:cubicBezTo>
                    <a:pt x="85227" y="453181"/>
                    <a:pt x="85174" y="468415"/>
                    <a:pt x="87158" y="483233"/>
                  </a:cubicBezTo>
                  <a:cubicBezTo>
                    <a:pt x="88008" y="489451"/>
                    <a:pt x="89482" y="500502"/>
                    <a:pt x="95395" y="504141"/>
                  </a:cubicBezTo>
                  <a:cubicBezTo>
                    <a:pt x="92775" y="499421"/>
                    <a:pt x="90819" y="495633"/>
                    <a:pt x="90282" y="490095"/>
                  </a:cubicBezTo>
                  <a:cubicBezTo>
                    <a:pt x="88830" y="475608"/>
                    <a:pt x="89544" y="460967"/>
                    <a:pt x="89119" y="446368"/>
                  </a:cubicBezTo>
                  <a:cubicBezTo>
                    <a:pt x="88821" y="435887"/>
                    <a:pt x="86548" y="425431"/>
                    <a:pt x="85471" y="414987"/>
                  </a:cubicBezTo>
                  <a:cubicBezTo>
                    <a:pt x="83581" y="396621"/>
                    <a:pt x="83787" y="377999"/>
                    <a:pt x="83309" y="359517"/>
                  </a:cubicBezTo>
                  <a:cubicBezTo>
                    <a:pt x="83053" y="349106"/>
                    <a:pt x="82644" y="338571"/>
                    <a:pt x="81588" y="328177"/>
                  </a:cubicBezTo>
                  <a:cubicBezTo>
                    <a:pt x="80424" y="316958"/>
                    <a:pt x="78815" y="305717"/>
                    <a:pt x="77523" y="294514"/>
                  </a:cubicBezTo>
                  <a:cubicBezTo>
                    <a:pt x="77474" y="294064"/>
                    <a:pt x="90303" y="299235"/>
                    <a:pt x="91355" y="299713"/>
                  </a:cubicBezTo>
                  <a:cubicBezTo>
                    <a:pt x="94945" y="301364"/>
                    <a:pt x="98688" y="303048"/>
                    <a:pt x="102438" y="304153"/>
                  </a:cubicBezTo>
                  <a:cubicBezTo>
                    <a:pt x="106350" y="305284"/>
                    <a:pt x="118824" y="304859"/>
                    <a:pt x="118956" y="310983"/>
                  </a:cubicBezTo>
                  <a:cubicBezTo>
                    <a:pt x="118973" y="311841"/>
                    <a:pt x="117747" y="313458"/>
                    <a:pt x="117475" y="314284"/>
                  </a:cubicBezTo>
                  <a:cubicBezTo>
                    <a:pt x="116385" y="317515"/>
                    <a:pt x="115738" y="320688"/>
                    <a:pt x="115197" y="324133"/>
                  </a:cubicBezTo>
                  <a:cubicBezTo>
                    <a:pt x="113724" y="333314"/>
                    <a:pt x="112449" y="342541"/>
                    <a:pt x="111599" y="351805"/>
                  </a:cubicBezTo>
                  <a:cubicBezTo>
                    <a:pt x="110823" y="360259"/>
                    <a:pt x="111640" y="369168"/>
                    <a:pt x="110060" y="377392"/>
                  </a:cubicBezTo>
                  <a:cubicBezTo>
                    <a:pt x="106536" y="395911"/>
                    <a:pt x="104436" y="414356"/>
                    <a:pt x="105306" y="433230"/>
                  </a:cubicBezTo>
                  <a:cubicBezTo>
                    <a:pt x="105900" y="445634"/>
                    <a:pt x="107885" y="458318"/>
                    <a:pt x="110369" y="470466"/>
                  </a:cubicBezTo>
                  <a:cubicBezTo>
                    <a:pt x="111681" y="476779"/>
                    <a:pt x="112886" y="486741"/>
                    <a:pt x="116819" y="491750"/>
                  </a:cubicBezTo>
                  <a:cubicBezTo>
                    <a:pt x="117227" y="488474"/>
                    <a:pt x="115234" y="484347"/>
                    <a:pt x="114673" y="481013"/>
                  </a:cubicBezTo>
                  <a:cubicBezTo>
                    <a:pt x="113609" y="474650"/>
                    <a:pt x="112139" y="468193"/>
                    <a:pt x="111714" y="461747"/>
                  </a:cubicBezTo>
                  <a:cubicBezTo>
                    <a:pt x="110968" y="450466"/>
                    <a:pt x="111058" y="439151"/>
                    <a:pt x="111058" y="427795"/>
                  </a:cubicBezTo>
                  <a:cubicBezTo>
                    <a:pt x="111058" y="405934"/>
                    <a:pt x="112676" y="383144"/>
                    <a:pt x="117462" y="361766"/>
                  </a:cubicBezTo>
                  <a:cubicBezTo>
                    <a:pt x="119827" y="351173"/>
                    <a:pt x="119026" y="340073"/>
                    <a:pt x="121700" y="329543"/>
                  </a:cubicBezTo>
                  <a:cubicBezTo>
                    <a:pt x="122525" y="326304"/>
                    <a:pt x="125468" y="312051"/>
                    <a:pt x="129169" y="311465"/>
                  </a:cubicBezTo>
                  <a:cubicBezTo>
                    <a:pt x="133378" y="310793"/>
                    <a:pt x="139056" y="362550"/>
                    <a:pt x="139489" y="366342"/>
                  </a:cubicBezTo>
                  <a:cubicBezTo>
                    <a:pt x="141659" y="385991"/>
                    <a:pt x="140228" y="403458"/>
                    <a:pt x="137838" y="422877"/>
                  </a:cubicBezTo>
                  <a:cubicBezTo>
                    <a:pt x="135532" y="441875"/>
                    <a:pt x="140178" y="458376"/>
                    <a:pt x="143087" y="476775"/>
                  </a:cubicBezTo>
                  <a:cubicBezTo>
                    <a:pt x="140706" y="452694"/>
                    <a:pt x="141597" y="430020"/>
                    <a:pt x="144676" y="406033"/>
                  </a:cubicBezTo>
                  <a:cubicBezTo>
                    <a:pt x="146062" y="395263"/>
                    <a:pt x="147015" y="383582"/>
                    <a:pt x="145707" y="372754"/>
                  </a:cubicBezTo>
                  <a:cubicBezTo>
                    <a:pt x="144449" y="362257"/>
                    <a:pt x="144168" y="351693"/>
                    <a:pt x="143198" y="341196"/>
                  </a:cubicBezTo>
                  <a:cubicBezTo>
                    <a:pt x="142782" y="336628"/>
                    <a:pt x="142229" y="332435"/>
                    <a:pt x="140908" y="328119"/>
                  </a:cubicBezTo>
                  <a:cubicBezTo>
                    <a:pt x="139402" y="323238"/>
                    <a:pt x="137021" y="317952"/>
                    <a:pt x="137158" y="312765"/>
                  </a:cubicBezTo>
                  <a:cubicBezTo>
                    <a:pt x="137046" y="316978"/>
                    <a:pt x="159300" y="320700"/>
                    <a:pt x="162238" y="321237"/>
                  </a:cubicBezTo>
                  <a:cubicBezTo>
                    <a:pt x="170106" y="322648"/>
                    <a:pt x="178025" y="323783"/>
                    <a:pt x="186055" y="323857"/>
                  </a:cubicBezTo>
                  <a:cubicBezTo>
                    <a:pt x="191625" y="323906"/>
                    <a:pt x="194869" y="323007"/>
                    <a:pt x="195983" y="329489"/>
                  </a:cubicBezTo>
                  <a:cubicBezTo>
                    <a:pt x="197988" y="341142"/>
                    <a:pt x="195343" y="353298"/>
                    <a:pt x="196069" y="364939"/>
                  </a:cubicBezTo>
                  <a:cubicBezTo>
                    <a:pt x="197439" y="387015"/>
                    <a:pt x="194795" y="408538"/>
                    <a:pt x="194795" y="430552"/>
                  </a:cubicBezTo>
                  <a:cubicBezTo>
                    <a:pt x="194795" y="437942"/>
                    <a:pt x="195236" y="445489"/>
                    <a:pt x="194836" y="452855"/>
                  </a:cubicBezTo>
                  <a:cubicBezTo>
                    <a:pt x="194283" y="462647"/>
                    <a:pt x="193833" y="473672"/>
                    <a:pt x="196288" y="482738"/>
                  </a:cubicBezTo>
                  <a:cubicBezTo>
                    <a:pt x="196713" y="476173"/>
                    <a:pt x="197571" y="469562"/>
                    <a:pt x="197972" y="463080"/>
                  </a:cubicBezTo>
                  <a:cubicBezTo>
                    <a:pt x="198459" y="455442"/>
                    <a:pt x="197060" y="447759"/>
                    <a:pt x="197588" y="440059"/>
                  </a:cubicBezTo>
                  <a:cubicBezTo>
                    <a:pt x="198863" y="421709"/>
                    <a:pt x="199366" y="403388"/>
                    <a:pt x="200097" y="385150"/>
                  </a:cubicBezTo>
                  <a:cubicBezTo>
                    <a:pt x="200633" y="372218"/>
                    <a:pt x="198789" y="358312"/>
                    <a:pt x="200786" y="345619"/>
                  </a:cubicBezTo>
                  <a:cubicBezTo>
                    <a:pt x="201859" y="338761"/>
                    <a:pt x="202828" y="332093"/>
                    <a:pt x="202853" y="325128"/>
                  </a:cubicBezTo>
                  <a:cubicBezTo>
                    <a:pt x="209455" y="324888"/>
                    <a:pt x="216309" y="323836"/>
                    <a:pt x="222717" y="323027"/>
                  </a:cubicBezTo>
                  <a:cubicBezTo>
                    <a:pt x="226283" y="332869"/>
                    <a:pt x="223799" y="345434"/>
                    <a:pt x="222284" y="355514"/>
                  </a:cubicBezTo>
                  <a:cubicBezTo>
                    <a:pt x="219128" y="376831"/>
                    <a:pt x="217221" y="398457"/>
                    <a:pt x="215905" y="420071"/>
                  </a:cubicBezTo>
                  <a:cubicBezTo>
                    <a:pt x="215096" y="433222"/>
                    <a:pt x="215905" y="446933"/>
                    <a:pt x="218141" y="459952"/>
                  </a:cubicBezTo>
                  <a:cubicBezTo>
                    <a:pt x="220811" y="475632"/>
                    <a:pt x="224137" y="490747"/>
                    <a:pt x="227195" y="506324"/>
                  </a:cubicBezTo>
                  <a:cubicBezTo>
                    <a:pt x="228267" y="511837"/>
                    <a:pt x="227892" y="517655"/>
                    <a:pt x="229031" y="522904"/>
                  </a:cubicBezTo>
                  <a:cubicBezTo>
                    <a:pt x="231940" y="517296"/>
                    <a:pt x="228564" y="504488"/>
                    <a:pt x="227859" y="498142"/>
                  </a:cubicBezTo>
                  <a:cubicBezTo>
                    <a:pt x="226786" y="488581"/>
                    <a:pt x="225173" y="479111"/>
                    <a:pt x="223683" y="469600"/>
                  </a:cubicBezTo>
                  <a:cubicBezTo>
                    <a:pt x="218467" y="436560"/>
                    <a:pt x="220204" y="405876"/>
                    <a:pt x="227521" y="373344"/>
                  </a:cubicBezTo>
                  <a:cubicBezTo>
                    <a:pt x="229732" y="363367"/>
                    <a:pt x="231238" y="353216"/>
                    <a:pt x="231696" y="342983"/>
                  </a:cubicBezTo>
                  <a:cubicBezTo>
                    <a:pt x="231960" y="336781"/>
                    <a:pt x="230141" y="323783"/>
                    <a:pt x="235253" y="319359"/>
                  </a:cubicBezTo>
                  <a:cubicBezTo>
                    <a:pt x="240271" y="315014"/>
                    <a:pt x="248515" y="313685"/>
                    <a:pt x="254206" y="310310"/>
                  </a:cubicBezTo>
                  <a:cubicBezTo>
                    <a:pt x="258287" y="307892"/>
                    <a:pt x="262033" y="304058"/>
                    <a:pt x="265392" y="300749"/>
                  </a:cubicBezTo>
                  <a:cubicBezTo>
                    <a:pt x="269176" y="297048"/>
                    <a:pt x="273356" y="284483"/>
                    <a:pt x="278469" y="290871"/>
                  </a:cubicBezTo>
                  <a:cubicBezTo>
                    <a:pt x="282426" y="295789"/>
                    <a:pt x="284320" y="308693"/>
                    <a:pt x="285137" y="314622"/>
                  </a:cubicBezTo>
                  <a:cubicBezTo>
                    <a:pt x="288207" y="336723"/>
                    <a:pt x="285682" y="359079"/>
                    <a:pt x="282133" y="380957"/>
                  </a:cubicBezTo>
                  <a:cubicBezTo>
                    <a:pt x="280961" y="388306"/>
                    <a:pt x="279963" y="395655"/>
                    <a:pt x="278143" y="402852"/>
                  </a:cubicBezTo>
                  <a:cubicBezTo>
                    <a:pt x="277404" y="405720"/>
                    <a:pt x="274697" y="411071"/>
                    <a:pt x="275853" y="413758"/>
                  </a:cubicBezTo>
                  <a:cubicBezTo>
                    <a:pt x="280029" y="406347"/>
                    <a:pt x="281959" y="396266"/>
                    <a:pt x="284939" y="388211"/>
                  </a:cubicBezTo>
                  <a:cubicBezTo>
                    <a:pt x="288281" y="379236"/>
                    <a:pt x="291351" y="368706"/>
                    <a:pt x="291912" y="359059"/>
                  </a:cubicBezTo>
                  <a:cubicBezTo>
                    <a:pt x="292696" y="345627"/>
                    <a:pt x="293493" y="331635"/>
                    <a:pt x="292168" y="318199"/>
                  </a:cubicBezTo>
                  <a:cubicBezTo>
                    <a:pt x="291013" y="306501"/>
                    <a:pt x="287547" y="293140"/>
                    <a:pt x="284299" y="281706"/>
                  </a:cubicBezTo>
                  <a:cubicBezTo>
                    <a:pt x="283354" y="278405"/>
                    <a:pt x="282991" y="280056"/>
                    <a:pt x="284378" y="276779"/>
                  </a:cubicBezTo>
                  <a:cubicBezTo>
                    <a:pt x="286750" y="271097"/>
                    <a:pt x="290146" y="265304"/>
                    <a:pt x="292944" y="259750"/>
                  </a:cubicBezTo>
                  <a:cubicBezTo>
                    <a:pt x="310147" y="225542"/>
                    <a:pt x="319674" y="175890"/>
                    <a:pt x="290546" y="144814"/>
                  </a:cubicBezTo>
                  <a:cubicBezTo>
                    <a:pt x="278605" y="132064"/>
                    <a:pt x="267988" y="117073"/>
                    <a:pt x="263342" y="100060"/>
                  </a:cubicBezTo>
                  <a:cubicBezTo>
                    <a:pt x="261196" y="92150"/>
                    <a:pt x="261419" y="86228"/>
                    <a:pt x="262669" y="78450"/>
                  </a:cubicBezTo>
                  <a:cubicBezTo>
                    <a:pt x="263399" y="73924"/>
                    <a:pt x="263700" y="69508"/>
                    <a:pt x="265619" y="65229"/>
                  </a:cubicBezTo>
                  <a:cubicBezTo>
                    <a:pt x="266205" y="63892"/>
                    <a:pt x="271347" y="57472"/>
                    <a:pt x="271198" y="56766"/>
                  </a:cubicBezTo>
                  <a:cubicBezTo>
                    <a:pt x="269836" y="49784"/>
                    <a:pt x="269853" y="42559"/>
                    <a:pt x="269250" y="35284"/>
                  </a:cubicBezTo>
                  <a:cubicBezTo>
                    <a:pt x="260829" y="42369"/>
                    <a:pt x="254280" y="59564"/>
                    <a:pt x="252613" y="70416"/>
                  </a:cubicBezTo>
                  <a:cubicBezTo>
                    <a:pt x="249382" y="91353"/>
                    <a:pt x="254247" y="119161"/>
                    <a:pt x="265491" y="137638"/>
                  </a:cubicBezTo>
                  <a:cubicBezTo>
                    <a:pt x="270203" y="145371"/>
                    <a:pt x="275741" y="151792"/>
                    <a:pt x="281196" y="158955"/>
                  </a:cubicBezTo>
                  <a:cubicBezTo>
                    <a:pt x="292119" y="173282"/>
                    <a:pt x="294099" y="192082"/>
                    <a:pt x="295106" y="210159"/>
                  </a:cubicBezTo>
                  <a:cubicBezTo>
                    <a:pt x="297429" y="251068"/>
                    <a:pt x="265801" y="299404"/>
                    <a:pt x="225292" y="309926"/>
                  </a:cubicBezTo>
                  <a:cubicBezTo>
                    <a:pt x="189199" y="319293"/>
                    <a:pt x="149759" y="306984"/>
                    <a:pt x="114941" y="297626"/>
                  </a:cubicBezTo>
                  <a:cubicBezTo>
                    <a:pt x="95750" y="292463"/>
                    <a:pt x="76158" y="286389"/>
                    <a:pt x="60123" y="274213"/>
                  </a:cubicBezTo>
                  <a:cubicBezTo>
                    <a:pt x="50781" y="267152"/>
                    <a:pt x="45433" y="257695"/>
                    <a:pt x="37750" y="249290"/>
                  </a:cubicBezTo>
                  <a:cubicBezTo>
                    <a:pt x="29295" y="240018"/>
                    <a:pt x="21380" y="229883"/>
                    <a:pt x="17539" y="217756"/>
                  </a:cubicBezTo>
                  <a:cubicBezTo>
                    <a:pt x="12637" y="202323"/>
                    <a:pt x="16425" y="187427"/>
                    <a:pt x="25144" y="173707"/>
                  </a:cubicBezTo>
                  <a:cubicBezTo>
                    <a:pt x="36408" y="155910"/>
                    <a:pt x="47013" y="135146"/>
                    <a:pt x="61010" y="119536"/>
                  </a:cubicBezTo>
                  <a:cubicBezTo>
                    <a:pt x="73517" y="105585"/>
                    <a:pt x="85091" y="90776"/>
                    <a:pt x="87311" y="71279"/>
                  </a:cubicBezTo>
                  <a:cubicBezTo>
                    <a:pt x="89989" y="47680"/>
                    <a:pt x="77800" y="24048"/>
                    <a:pt x="81712" y="0"/>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5" name="Google Shape;255;p24"/>
            <p:cNvSpPr/>
            <p:nvPr/>
          </p:nvSpPr>
          <p:spPr>
            <a:xfrm>
              <a:off x="5050305" y="868214"/>
              <a:ext cx="2527279" cy="3276560"/>
            </a:xfrm>
            <a:custGeom>
              <a:rect b="b" l="l" r="r" t="t"/>
              <a:pathLst>
                <a:path extrusionOk="0" h="3580940" w="2762054">
                  <a:moveTo>
                    <a:pt x="874061" y="1866804"/>
                  </a:moveTo>
                  <a:cubicBezTo>
                    <a:pt x="877973" y="1852828"/>
                    <a:pt x="861401" y="1839784"/>
                    <a:pt x="853363" y="1829902"/>
                  </a:cubicBezTo>
                  <a:cubicBezTo>
                    <a:pt x="846055" y="1820927"/>
                    <a:pt x="835253" y="1810685"/>
                    <a:pt x="832649" y="1798929"/>
                  </a:cubicBezTo>
                  <a:cubicBezTo>
                    <a:pt x="827594" y="1776123"/>
                    <a:pt x="838859" y="1747548"/>
                    <a:pt x="841830" y="1724919"/>
                  </a:cubicBezTo>
                  <a:cubicBezTo>
                    <a:pt x="846348" y="1690551"/>
                    <a:pt x="850508" y="1656133"/>
                    <a:pt x="854956" y="1621748"/>
                  </a:cubicBezTo>
                  <a:cubicBezTo>
                    <a:pt x="856990" y="1605936"/>
                    <a:pt x="857721" y="1589055"/>
                    <a:pt x="860918" y="1573531"/>
                  </a:cubicBezTo>
                  <a:cubicBezTo>
                    <a:pt x="863658" y="1560269"/>
                    <a:pt x="867129" y="1559378"/>
                    <a:pt x="874325" y="1571369"/>
                  </a:cubicBezTo>
                  <a:cubicBezTo>
                    <a:pt x="879046" y="1579230"/>
                    <a:pt x="881979" y="1587124"/>
                    <a:pt x="885689" y="1595570"/>
                  </a:cubicBezTo>
                  <a:cubicBezTo>
                    <a:pt x="892436" y="1610949"/>
                    <a:pt x="902190" y="1630005"/>
                    <a:pt x="906948" y="1642673"/>
                  </a:cubicBezTo>
                  <a:cubicBezTo>
                    <a:pt x="913575" y="1632522"/>
                    <a:pt x="900569" y="1614151"/>
                    <a:pt x="895720" y="1604376"/>
                  </a:cubicBezTo>
                  <a:cubicBezTo>
                    <a:pt x="883403" y="1579589"/>
                    <a:pt x="869382" y="1552103"/>
                    <a:pt x="870141" y="1523673"/>
                  </a:cubicBezTo>
                  <a:cubicBezTo>
                    <a:pt x="870958" y="1493063"/>
                    <a:pt x="881785" y="1460849"/>
                    <a:pt x="887113" y="1430677"/>
                  </a:cubicBezTo>
                  <a:cubicBezTo>
                    <a:pt x="891094" y="1408118"/>
                    <a:pt x="900061" y="1387524"/>
                    <a:pt x="902273" y="1364688"/>
                  </a:cubicBezTo>
                  <a:cubicBezTo>
                    <a:pt x="904365" y="1343207"/>
                    <a:pt x="912320" y="1320673"/>
                    <a:pt x="919348" y="1300004"/>
                  </a:cubicBezTo>
                  <a:cubicBezTo>
                    <a:pt x="928459" y="1273215"/>
                    <a:pt x="938473" y="1246716"/>
                    <a:pt x="949829" y="1220778"/>
                  </a:cubicBezTo>
                  <a:cubicBezTo>
                    <a:pt x="955102" y="1208758"/>
                    <a:pt x="963025" y="1198050"/>
                    <a:pt x="967576" y="1185704"/>
                  </a:cubicBezTo>
                  <a:cubicBezTo>
                    <a:pt x="972120" y="1173395"/>
                    <a:pt x="973122" y="1155656"/>
                    <a:pt x="984998" y="1147601"/>
                  </a:cubicBezTo>
                  <a:cubicBezTo>
                    <a:pt x="987168" y="1175833"/>
                    <a:pt x="988802" y="1205353"/>
                    <a:pt x="995438" y="1232719"/>
                  </a:cubicBezTo>
                  <a:cubicBezTo>
                    <a:pt x="1008188" y="1225284"/>
                    <a:pt x="995974" y="1194922"/>
                    <a:pt x="995124" y="1181553"/>
                  </a:cubicBezTo>
                  <a:cubicBezTo>
                    <a:pt x="992157" y="1134925"/>
                    <a:pt x="1017745" y="1103655"/>
                    <a:pt x="1050817" y="1074366"/>
                  </a:cubicBezTo>
                  <a:cubicBezTo>
                    <a:pt x="1088045" y="1041384"/>
                    <a:pt x="1131529" y="1015653"/>
                    <a:pt x="1177740" y="997422"/>
                  </a:cubicBezTo>
                  <a:cubicBezTo>
                    <a:pt x="1210891" y="984338"/>
                    <a:pt x="1244187" y="972780"/>
                    <a:pt x="1279566" y="967019"/>
                  </a:cubicBezTo>
                  <a:cubicBezTo>
                    <a:pt x="1321779" y="960153"/>
                    <a:pt x="1363442" y="953997"/>
                    <a:pt x="1406026" y="961985"/>
                  </a:cubicBezTo>
                  <a:cubicBezTo>
                    <a:pt x="1434412" y="967304"/>
                    <a:pt x="1454973" y="973494"/>
                    <a:pt x="1477697" y="991010"/>
                  </a:cubicBezTo>
                  <a:cubicBezTo>
                    <a:pt x="1500528" y="1008621"/>
                    <a:pt x="1518989" y="1031019"/>
                    <a:pt x="1538656" y="1051894"/>
                  </a:cubicBezTo>
                  <a:cubicBezTo>
                    <a:pt x="1559176" y="1073673"/>
                    <a:pt x="1578892" y="1096079"/>
                    <a:pt x="1596606" y="1120169"/>
                  </a:cubicBezTo>
                  <a:cubicBezTo>
                    <a:pt x="1608057" y="1135700"/>
                    <a:pt x="1632291" y="1158193"/>
                    <a:pt x="1632299" y="1178932"/>
                  </a:cubicBezTo>
                  <a:cubicBezTo>
                    <a:pt x="1632307" y="1190606"/>
                    <a:pt x="1624438" y="1204256"/>
                    <a:pt x="1623308" y="1216610"/>
                  </a:cubicBezTo>
                  <a:cubicBezTo>
                    <a:pt x="1622041" y="1230458"/>
                    <a:pt x="1622746" y="1244579"/>
                    <a:pt x="1625272" y="1258249"/>
                  </a:cubicBezTo>
                  <a:cubicBezTo>
                    <a:pt x="1631210" y="1290645"/>
                    <a:pt x="1645087" y="1320945"/>
                    <a:pt x="1657878" y="1351067"/>
                  </a:cubicBezTo>
                  <a:cubicBezTo>
                    <a:pt x="1665685" y="1369459"/>
                    <a:pt x="1669185" y="1371229"/>
                    <a:pt x="1688979" y="1372710"/>
                  </a:cubicBezTo>
                  <a:cubicBezTo>
                    <a:pt x="1704931" y="1373903"/>
                    <a:pt x="1719390" y="1373230"/>
                    <a:pt x="1734628" y="1367053"/>
                  </a:cubicBezTo>
                  <a:cubicBezTo>
                    <a:pt x="1739997" y="1364874"/>
                    <a:pt x="1782275" y="1338148"/>
                    <a:pt x="1775026" y="1330209"/>
                  </a:cubicBezTo>
                  <a:cubicBezTo>
                    <a:pt x="1758013" y="1311586"/>
                    <a:pt x="1723124" y="1221644"/>
                    <a:pt x="1753519" y="1204743"/>
                  </a:cubicBezTo>
                  <a:cubicBezTo>
                    <a:pt x="1752566" y="1205279"/>
                    <a:pt x="1762647" y="1226658"/>
                    <a:pt x="1763592" y="1228568"/>
                  </a:cubicBezTo>
                  <a:cubicBezTo>
                    <a:pt x="1792200" y="1221669"/>
                    <a:pt x="1836063" y="1169095"/>
                    <a:pt x="1823316" y="1138296"/>
                  </a:cubicBezTo>
                  <a:cubicBezTo>
                    <a:pt x="1813549" y="1114689"/>
                    <a:pt x="1790718" y="1106474"/>
                    <a:pt x="1768432" y="1101699"/>
                  </a:cubicBezTo>
                  <a:cubicBezTo>
                    <a:pt x="1772108" y="1102483"/>
                    <a:pt x="1781904" y="1069440"/>
                    <a:pt x="1784236" y="1064847"/>
                  </a:cubicBezTo>
                  <a:cubicBezTo>
                    <a:pt x="1814655" y="1005221"/>
                    <a:pt x="1893873" y="957677"/>
                    <a:pt x="1959585" y="949631"/>
                  </a:cubicBezTo>
                  <a:cubicBezTo>
                    <a:pt x="2055440" y="937891"/>
                    <a:pt x="2143794" y="987775"/>
                    <a:pt x="2208326" y="1054960"/>
                  </a:cubicBezTo>
                  <a:cubicBezTo>
                    <a:pt x="2255222" y="1103787"/>
                    <a:pt x="2285278" y="1163421"/>
                    <a:pt x="2304375" y="1227904"/>
                  </a:cubicBezTo>
                  <a:cubicBezTo>
                    <a:pt x="2313238" y="1257841"/>
                    <a:pt x="2324528" y="1291144"/>
                    <a:pt x="2324153" y="1322653"/>
                  </a:cubicBezTo>
                  <a:cubicBezTo>
                    <a:pt x="2323728" y="1360162"/>
                    <a:pt x="2307366" y="1395479"/>
                    <a:pt x="2295858" y="1430496"/>
                  </a:cubicBezTo>
                  <a:cubicBezTo>
                    <a:pt x="2283421" y="1468276"/>
                    <a:pt x="2278622" y="1506606"/>
                    <a:pt x="2280793" y="1546232"/>
                  </a:cubicBezTo>
                  <a:cubicBezTo>
                    <a:pt x="2285266" y="1627030"/>
                    <a:pt x="2316123" y="1701345"/>
                    <a:pt x="2331646" y="1780229"/>
                  </a:cubicBezTo>
                  <a:cubicBezTo>
                    <a:pt x="2325972" y="1751357"/>
                    <a:pt x="2323847" y="1723079"/>
                    <a:pt x="2315747" y="1693934"/>
                  </a:cubicBezTo>
                  <a:cubicBezTo>
                    <a:pt x="2308654" y="1668499"/>
                    <a:pt x="2303641" y="1641208"/>
                    <a:pt x="2298936" y="1615076"/>
                  </a:cubicBezTo>
                  <a:cubicBezTo>
                    <a:pt x="2288047" y="1554583"/>
                    <a:pt x="2293366" y="1491388"/>
                    <a:pt x="2308658" y="1432138"/>
                  </a:cubicBezTo>
                  <a:cubicBezTo>
                    <a:pt x="2312417" y="1417592"/>
                    <a:pt x="2323691" y="1357141"/>
                    <a:pt x="2343501" y="1389195"/>
                  </a:cubicBezTo>
                  <a:cubicBezTo>
                    <a:pt x="2358484" y="1413437"/>
                    <a:pt x="2356227" y="1456203"/>
                    <a:pt x="2362198" y="1483424"/>
                  </a:cubicBezTo>
                  <a:cubicBezTo>
                    <a:pt x="2372534" y="1530576"/>
                    <a:pt x="2382854" y="1577716"/>
                    <a:pt x="2392951" y="1624917"/>
                  </a:cubicBezTo>
                  <a:cubicBezTo>
                    <a:pt x="2409428" y="1702150"/>
                    <a:pt x="2421159" y="1783959"/>
                    <a:pt x="2438201" y="1862479"/>
                  </a:cubicBezTo>
                  <a:cubicBezTo>
                    <a:pt x="2446437" y="1900430"/>
                    <a:pt x="2460132" y="1937884"/>
                    <a:pt x="2462860" y="1976478"/>
                  </a:cubicBezTo>
                  <a:cubicBezTo>
                    <a:pt x="2465249" y="2009935"/>
                    <a:pt x="2463471" y="2029271"/>
                    <a:pt x="2455288" y="2062884"/>
                  </a:cubicBezTo>
                  <a:cubicBezTo>
                    <a:pt x="2449895" y="2085051"/>
                    <a:pt x="2446516" y="2107853"/>
                    <a:pt x="2443198" y="2130362"/>
                  </a:cubicBezTo>
                  <a:cubicBezTo>
                    <a:pt x="2437652" y="2168032"/>
                    <a:pt x="2434648" y="2205969"/>
                    <a:pt x="2434673" y="2244175"/>
                  </a:cubicBezTo>
                  <a:cubicBezTo>
                    <a:pt x="2434743" y="2377263"/>
                    <a:pt x="2461110" y="2513857"/>
                    <a:pt x="2482968" y="2644650"/>
                  </a:cubicBezTo>
                  <a:cubicBezTo>
                    <a:pt x="2489689" y="2685014"/>
                    <a:pt x="2496688" y="2725399"/>
                    <a:pt x="2505163" y="2765388"/>
                  </a:cubicBezTo>
                  <a:cubicBezTo>
                    <a:pt x="2516833" y="2820408"/>
                    <a:pt x="2528993" y="2876683"/>
                    <a:pt x="2534068" y="2932587"/>
                  </a:cubicBezTo>
                  <a:cubicBezTo>
                    <a:pt x="2539664" y="2994210"/>
                    <a:pt x="2503793" y="3011921"/>
                    <a:pt x="2472446" y="3057835"/>
                  </a:cubicBezTo>
                  <a:cubicBezTo>
                    <a:pt x="2448744" y="3092558"/>
                    <a:pt x="2433196" y="3134907"/>
                    <a:pt x="2412683" y="3172192"/>
                  </a:cubicBezTo>
                  <a:cubicBezTo>
                    <a:pt x="2401287" y="3192890"/>
                    <a:pt x="2387641" y="3212210"/>
                    <a:pt x="2373450" y="3231075"/>
                  </a:cubicBezTo>
                  <a:cubicBezTo>
                    <a:pt x="2359850" y="3249161"/>
                    <a:pt x="2340043" y="3268514"/>
                    <a:pt x="2330957" y="3288972"/>
                  </a:cubicBezTo>
                  <a:cubicBezTo>
                    <a:pt x="2344516" y="3279061"/>
                    <a:pt x="2356198" y="3263496"/>
                    <a:pt x="2366807" y="3250506"/>
                  </a:cubicBezTo>
                  <a:cubicBezTo>
                    <a:pt x="2390661" y="3221288"/>
                    <a:pt x="2412267" y="3187897"/>
                    <a:pt x="2429705" y="3154643"/>
                  </a:cubicBezTo>
                  <a:cubicBezTo>
                    <a:pt x="2447180" y="3121253"/>
                    <a:pt x="2462703" y="3085857"/>
                    <a:pt x="2484940" y="3055231"/>
                  </a:cubicBezTo>
                  <a:cubicBezTo>
                    <a:pt x="2492231" y="3045159"/>
                    <a:pt x="2500864" y="3036175"/>
                    <a:pt x="2509475" y="3027279"/>
                  </a:cubicBezTo>
                  <a:cubicBezTo>
                    <a:pt x="2516441" y="3020099"/>
                    <a:pt x="2521999" y="3010885"/>
                    <a:pt x="2528700" y="3004138"/>
                  </a:cubicBezTo>
                  <a:cubicBezTo>
                    <a:pt x="2533610" y="3043574"/>
                    <a:pt x="2513585" y="3076028"/>
                    <a:pt x="2495805" y="3108816"/>
                  </a:cubicBezTo>
                  <a:cubicBezTo>
                    <a:pt x="2487894" y="3123439"/>
                    <a:pt x="2476828" y="3135451"/>
                    <a:pt x="2469153" y="3149997"/>
                  </a:cubicBezTo>
                  <a:cubicBezTo>
                    <a:pt x="2460248" y="3166898"/>
                    <a:pt x="2452020" y="3184382"/>
                    <a:pt x="2447819" y="3203132"/>
                  </a:cubicBezTo>
                  <a:cubicBezTo>
                    <a:pt x="2445488" y="3213596"/>
                    <a:pt x="2443276" y="3222740"/>
                    <a:pt x="2448678" y="3232012"/>
                  </a:cubicBezTo>
                  <a:cubicBezTo>
                    <a:pt x="2454752" y="3242460"/>
                    <a:pt x="2461635" y="3252821"/>
                    <a:pt x="2468117" y="3263096"/>
                  </a:cubicBezTo>
                  <a:cubicBezTo>
                    <a:pt x="2494856" y="3305581"/>
                    <a:pt x="2554812" y="3329720"/>
                    <a:pt x="2602533" y="3335633"/>
                  </a:cubicBezTo>
                  <a:cubicBezTo>
                    <a:pt x="2630765" y="3339112"/>
                    <a:pt x="2650444" y="3335906"/>
                    <a:pt x="2677195" y="3325433"/>
                  </a:cubicBezTo>
                  <a:cubicBezTo>
                    <a:pt x="2699791" y="3316569"/>
                    <a:pt x="2724772" y="3301624"/>
                    <a:pt x="2740349" y="3282304"/>
                  </a:cubicBezTo>
                  <a:cubicBezTo>
                    <a:pt x="2749419" y="3271039"/>
                    <a:pt x="2756995" y="3258136"/>
                    <a:pt x="2760671" y="3244115"/>
                  </a:cubicBezTo>
                  <a:cubicBezTo>
                    <a:pt x="2768029" y="3216027"/>
                    <a:pt x="2743675" y="3193344"/>
                    <a:pt x="2742969" y="3166387"/>
                  </a:cubicBezTo>
                  <a:cubicBezTo>
                    <a:pt x="2742231" y="3137803"/>
                    <a:pt x="2731263" y="3111601"/>
                    <a:pt x="2726909" y="3083385"/>
                  </a:cubicBezTo>
                  <a:cubicBezTo>
                    <a:pt x="2706628" y="2951886"/>
                    <a:pt x="2703158" y="2818370"/>
                    <a:pt x="2688654" y="2685761"/>
                  </a:cubicBezTo>
                  <a:cubicBezTo>
                    <a:pt x="2683492" y="2638609"/>
                    <a:pt x="2680983" y="2592382"/>
                    <a:pt x="2678693" y="2545007"/>
                  </a:cubicBezTo>
                  <a:cubicBezTo>
                    <a:pt x="2676015" y="2489202"/>
                    <a:pt x="2684028" y="2433542"/>
                    <a:pt x="2682122" y="2377890"/>
                  </a:cubicBezTo>
                  <a:cubicBezTo>
                    <a:pt x="2680769" y="2338161"/>
                    <a:pt x="2670713" y="2296626"/>
                    <a:pt x="2666888" y="2256406"/>
                  </a:cubicBezTo>
                  <a:cubicBezTo>
                    <a:pt x="2658090" y="2164054"/>
                    <a:pt x="2626907" y="2078861"/>
                    <a:pt x="2559854" y="2013034"/>
                  </a:cubicBezTo>
                  <a:cubicBezTo>
                    <a:pt x="2537394" y="1990982"/>
                    <a:pt x="2516692" y="1967115"/>
                    <a:pt x="2500653" y="1939968"/>
                  </a:cubicBezTo>
                  <a:cubicBezTo>
                    <a:pt x="2480434" y="1905728"/>
                    <a:pt x="2468327" y="1859954"/>
                    <a:pt x="2462493" y="1820948"/>
                  </a:cubicBezTo>
                  <a:cubicBezTo>
                    <a:pt x="2450803" y="1742712"/>
                    <a:pt x="2437957" y="1666379"/>
                    <a:pt x="2421803" y="1588634"/>
                  </a:cubicBezTo>
                  <a:cubicBezTo>
                    <a:pt x="2406073" y="1512837"/>
                    <a:pt x="2397659" y="1434040"/>
                    <a:pt x="2380552" y="1359460"/>
                  </a:cubicBezTo>
                  <a:cubicBezTo>
                    <a:pt x="2371102" y="1318246"/>
                    <a:pt x="2359218" y="1277668"/>
                    <a:pt x="2346509" y="1237267"/>
                  </a:cubicBezTo>
                  <a:cubicBezTo>
                    <a:pt x="2316362" y="1141482"/>
                    <a:pt x="2291257" y="1063411"/>
                    <a:pt x="2208446" y="999015"/>
                  </a:cubicBezTo>
                  <a:cubicBezTo>
                    <a:pt x="2151328" y="954591"/>
                    <a:pt x="2079509" y="927769"/>
                    <a:pt x="2007905" y="919154"/>
                  </a:cubicBezTo>
                  <a:cubicBezTo>
                    <a:pt x="1979441" y="915733"/>
                    <a:pt x="1949711" y="920742"/>
                    <a:pt x="1922481" y="929177"/>
                  </a:cubicBezTo>
                  <a:cubicBezTo>
                    <a:pt x="1893658" y="938127"/>
                    <a:pt x="1870427" y="963578"/>
                    <a:pt x="1844303" y="945509"/>
                  </a:cubicBezTo>
                  <a:cubicBezTo>
                    <a:pt x="1819776" y="928545"/>
                    <a:pt x="1809654" y="893871"/>
                    <a:pt x="1796784" y="868630"/>
                  </a:cubicBezTo>
                  <a:cubicBezTo>
                    <a:pt x="1789868" y="855063"/>
                    <a:pt x="1781710" y="842581"/>
                    <a:pt x="1775302" y="828708"/>
                  </a:cubicBezTo>
                  <a:cubicBezTo>
                    <a:pt x="1770239" y="817753"/>
                    <a:pt x="1764020" y="807569"/>
                    <a:pt x="1758689" y="796741"/>
                  </a:cubicBezTo>
                  <a:cubicBezTo>
                    <a:pt x="1755413" y="790048"/>
                    <a:pt x="1751493" y="776444"/>
                    <a:pt x="1744243" y="772924"/>
                  </a:cubicBezTo>
                  <a:cubicBezTo>
                    <a:pt x="1746046" y="778581"/>
                    <a:pt x="1744466" y="784705"/>
                    <a:pt x="1744099" y="790465"/>
                  </a:cubicBezTo>
                  <a:cubicBezTo>
                    <a:pt x="1743896" y="793894"/>
                    <a:pt x="1742786" y="797686"/>
                    <a:pt x="1743240" y="801156"/>
                  </a:cubicBezTo>
                  <a:cubicBezTo>
                    <a:pt x="1743843" y="805605"/>
                    <a:pt x="1747433" y="810284"/>
                    <a:pt x="1749257" y="814394"/>
                  </a:cubicBezTo>
                  <a:cubicBezTo>
                    <a:pt x="1751691" y="819898"/>
                    <a:pt x="1754914" y="824941"/>
                    <a:pt x="1757975" y="830132"/>
                  </a:cubicBezTo>
                  <a:cubicBezTo>
                    <a:pt x="1764738" y="841599"/>
                    <a:pt x="1771271" y="853202"/>
                    <a:pt x="1777056" y="865189"/>
                  </a:cubicBezTo>
                  <a:cubicBezTo>
                    <a:pt x="1787223" y="886233"/>
                    <a:pt x="1797522" y="907274"/>
                    <a:pt x="1805655" y="929218"/>
                  </a:cubicBezTo>
                  <a:cubicBezTo>
                    <a:pt x="1811634" y="945339"/>
                    <a:pt x="1824278" y="966256"/>
                    <a:pt x="1810393" y="981655"/>
                  </a:cubicBezTo>
                  <a:cubicBezTo>
                    <a:pt x="1795038" y="998677"/>
                    <a:pt x="1776008" y="1011023"/>
                    <a:pt x="1761904" y="1029814"/>
                  </a:cubicBezTo>
                  <a:cubicBezTo>
                    <a:pt x="1747742" y="1048668"/>
                    <a:pt x="1740806" y="1068565"/>
                    <a:pt x="1735099" y="1090665"/>
                  </a:cubicBezTo>
                  <a:cubicBezTo>
                    <a:pt x="1737888" y="1063229"/>
                    <a:pt x="1740558" y="1035814"/>
                    <a:pt x="1740558" y="1007672"/>
                  </a:cubicBezTo>
                  <a:cubicBezTo>
                    <a:pt x="1740558" y="938783"/>
                    <a:pt x="1741722" y="868952"/>
                    <a:pt x="1743756" y="800463"/>
                  </a:cubicBezTo>
                  <a:cubicBezTo>
                    <a:pt x="1744854" y="763433"/>
                    <a:pt x="1742617" y="726420"/>
                    <a:pt x="1740344" y="689477"/>
                  </a:cubicBezTo>
                  <a:cubicBezTo>
                    <a:pt x="1738318" y="656837"/>
                    <a:pt x="1731513" y="619448"/>
                    <a:pt x="1736498" y="586986"/>
                  </a:cubicBezTo>
                  <a:cubicBezTo>
                    <a:pt x="1741169" y="556591"/>
                    <a:pt x="1749240" y="527063"/>
                    <a:pt x="1755232" y="496867"/>
                  </a:cubicBezTo>
                  <a:cubicBezTo>
                    <a:pt x="1758957" y="478084"/>
                    <a:pt x="1762956" y="459989"/>
                    <a:pt x="1769096" y="441904"/>
                  </a:cubicBezTo>
                  <a:cubicBezTo>
                    <a:pt x="1772880" y="430767"/>
                    <a:pt x="1774440" y="418458"/>
                    <a:pt x="1780972" y="408406"/>
                  </a:cubicBezTo>
                  <a:cubicBezTo>
                    <a:pt x="1789299" y="395647"/>
                    <a:pt x="1809394" y="388459"/>
                    <a:pt x="1809708" y="372387"/>
                  </a:cubicBezTo>
                  <a:cubicBezTo>
                    <a:pt x="1802325" y="376435"/>
                    <a:pt x="1792303" y="380962"/>
                    <a:pt x="1786559" y="386796"/>
                  </a:cubicBezTo>
                  <a:cubicBezTo>
                    <a:pt x="1796445" y="362706"/>
                    <a:pt x="1801352" y="336880"/>
                    <a:pt x="1811230" y="312559"/>
                  </a:cubicBezTo>
                  <a:cubicBezTo>
                    <a:pt x="1814684" y="304059"/>
                    <a:pt x="1819066" y="296115"/>
                    <a:pt x="1822739" y="287805"/>
                  </a:cubicBezTo>
                  <a:cubicBezTo>
                    <a:pt x="1826143" y="280097"/>
                    <a:pt x="1832275" y="268411"/>
                    <a:pt x="1833397" y="260253"/>
                  </a:cubicBezTo>
                  <a:cubicBezTo>
                    <a:pt x="1834160" y="254658"/>
                    <a:pt x="1831672" y="250367"/>
                    <a:pt x="1829093" y="244709"/>
                  </a:cubicBezTo>
                  <a:cubicBezTo>
                    <a:pt x="1825800" y="251947"/>
                    <a:pt x="1822945" y="264404"/>
                    <a:pt x="1817576" y="269789"/>
                  </a:cubicBezTo>
                  <a:cubicBezTo>
                    <a:pt x="1816256" y="262065"/>
                    <a:pt x="1815534" y="252946"/>
                    <a:pt x="1812064" y="245638"/>
                  </a:cubicBezTo>
                  <a:cubicBezTo>
                    <a:pt x="1808569" y="255124"/>
                    <a:pt x="1804236" y="255335"/>
                    <a:pt x="1806926" y="266699"/>
                  </a:cubicBezTo>
                  <a:cubicBezTo>
                    <a:pt x="1808371" y="272764"/>
                    <a:pt x="1814379" y="282139"/>
                    <a:pt x="1806902" y="285787"/>
                  </a:cubicBezTo>
                  <a:cubicBezTo>
                    <a:pt x="1803031" y="278888"/>
                    <a:pt x="1798719" y="272084"/>
                    <a:pt x="1793054" y="266756"/>
                  </a:cubicBezTo>
                  <a:cubicBezTo>
                    <a:pt x="1790953" y="274423"/>
                    <a:pt x="1791250" y="276660"/>
                    <a:pt x="1794679" y="283736"/>
                  </a:cubicBezTo>
                  <a:cubicBezTo>
                    <a:pt x="1797213" y="288952"/>
                    <a:pt x="1801459" y="296012"/>
                    <a:pt x="1801372" y="301880"/>
                  </a:cubicBezTo>
                  <a:cubicBezTo>
                    <a:pt x="1801195" y="315678"/>
                    <a:pt x="1789150" y="329172"/>
                    <a:pt x="1788597" y="343110"/>
                  </a:cubicBezTo>
                  <a:cubicBezTo>
                    <a:pt x="1783245" y="338510"/>
                    <a:pt x="1778331" y="330674"/>
                    <a:pt x="1774712" y="324583"/>
                  </a:cubicBezTo>
                  <a:cubicBezTo>
                    <a:pt x="1767549" y="340779"/>
                    <a:pt x="1780963" y="346139"/>
                    <a:pt x="1780250" y="360557"/>
                  </a:cubicBezTo>
                  <a:cubicBezTo>
                    <a:pt x="1779911" y="367047"/>
                    <a:pt x="1774576" y="380095"/>
                    <a:pt x="1770627" y="385142"/>
                  </a:cubicBezTo>
                  <a:cubicBezTo>
                    <a:pt x="1765176" y="392107"/>
                    <a:pt x="1766034" y="388756"/>
                    <a:pt x="1758904" y="384085"/>
                  </a:cubicBezTo>
                  <a:cubicBezTo>
                    <a:pt x="1750395" y="393782"/>
                    <a:pt x="1762688" y="403244"/>
                    <a:pt x="1761908" y="413927"/>
                  </a:cubicBezTo>
                  <a:cubicBezTo>
                    <a:pt x="1761186" y="423814"/>
                    <a:pt x="1753408" y="435933"/>
                    <a:pt x="1749351" y="445077"/>
                  </a:cubicBezTo>
                  <a:cubicBezTo>
                    <a:pt x="1740570" y="464821"/>
                    <a:pt x="1741949" y="485639"/>
                    <a:pt x="1741561" y="507294"/>
                  </a:cubicBezTo>
                  <a:cubicBezTo>
                    <a:pt x="1744140" y="501245"/>
                    <a:pt x="1742299" y="493079"/>
                    <a:pt x="1742667" y="486493"/>
                  </a:cubicBezTo>
                  <a:cubicBezTo>
                    <a:pt x="1744140" y="459560"/>
                    <a:pt x="1741255" y="433379"/>
                    <a:pt x="1742906" y="406471"/>
                  </a:cubicBezTo>
                  <a:cubicBezTo>
                    <a:pt x="1744684" y="377838"/>
                    <a:pt x="1744350" y="348999"/>
                    <a:pt x="1746112" y="320296"/>
                  </a:cubicBezTo>
                  <a:cubicBezTo>
                    <a:pt x="1747243" y="302024"/>
                    <a:pt x="1748101" y="283674"/>
                    <a:pt x="1749294" y="265403"/>
                  </a:cubicBezTo>
                  <a:cubicBezTo>
                    <a:pt x="1751608" y="229256"/>
                    <a:pt x="1756787" y="193691"/>
                    <a:pt x="1763501" y="157977"/>
                  </a:cubicBezTo>
                  <a:cubicBezTo>
                    <a:pt x="1767305" y="137775"/>
                    <a:pt x="1770792" y="96796"/>
                    <a:pt x="1739782" y="94704"/>
                  </a:cubicBezTo>
                  <a:cubicBezTo>
                    <a:pt x="1744878" y="93392"/>
                    <a:pt x="1750305" y="98364"/>
                    <a:pt x="1755463" y="98372"/>
                  </a:cubicBezTo>
                  <a:cubicBezTo>
                    <a:pt x="1772257" y="98397"/>
                    <a:pt x="1793784" y="83555"/>
                    <a:pt x="1807847" y="75615"/>
                  </a:cubicBezTo>
                  <a:cubicBezTo>
                    <a:pt x="1831045" y="62514"/>
                    <a:pt x="1849081" y="46529"/>
                    <a:pt x="1868611" y="28488"/>
                  </a:cubicBezTo>
                  <a:cubicBezTo>
                    <a:pt x="1870881" y="26405"/>
                    <a:pt x="1875180" y="23520"/>
                    <a:pt x="1876328" y="20500"/>
                  </a:cubicBezTo>
                  <a:cubicBezTo>
                    <a:pt x="1878667" y="14298"/>
                    <a:pt x="1873332" y="6854"/>
                    <a:pt x="1873658" y="0"/>
                  </a:cubicBezTo>
                  <a:cubicBezTo>
                    <a:pt x="1859909" y="15123"/>
                    <a:pt x="1848792" y="32276"/>
                    <a:pt x="1831210" y="44796"/>
                  </a:cubicBezTo>
                  <a:cubicBezTo>
                    <a:pt x="1821963" y="51373"/>
                    <a:pt x="1812233" y="56630"/>
                    <a:pt x="1802424" y="62642"/>
                  </a:cubicBezTo>
                  <a:cubicBezTo>
                    <a:pt x="1781888" y="75240"/>
                    <a:pt x="1761099" y="85057"/>
                    <a:pt x="1737034" y="89183"/>
                  </a:cubicBezTo>
                  <a:cubicBezTo>
                    <a:pt x="1726071" y="91065"/>
                    <a:pt x="1719902" y="89831"/>
                    <a:pt x="1710774" y="96540"/>
                  </a:cubicBezTo>
                  <a:cubicBezTo>
                    <a:pt x="1703928" y="101566"/>
                    <a:pt x="1697520" y="106972"/>
                    <a:pt x="1688488" y="106679"/>
                  </a:cubicBezTo>
                  <a:cubicBezTo>
                    <a:pt x="1675304" y="106237"/>
                    <a:pt x="1665417" y="99284"/>
                    <a:pt x="1657627" y="89480"/>
                  </a:cubicBezTo>
                  <a:cubicBezTo>
                    <a:pt x="1649782" y="79614"/>
                    <a:pt x="1636376" y="70272"/>
                    <a:pt x="1634758" y="56849"/>
                  </a:cubicBezTo>
                  <a:cubicBezTo>
                    <a:pt x="1626947" y="63269"/>
                    <a:pt x="1624661" y="64895"/>
                    <a:pt x="1629790" y="74637"/>
                  </a:cubicBezTo>
                  <a:cubicBezTo>
                    <a:pt x="1633269" y="81231"/>
                    <a:pt x="1658671" y="115360"/>
                    <a:pt x="1668735" y="109815"/>
                  </a:cubicBezTo>
                  <a:cubicBezTo>
                    <a:pt x="1651619" y="119239"/>
                    <a:pt x="1631375" y="120688"/>
                    <a:pt x="1611449" y="119470"/>
                  </a:cubicBezTo>
                  <a:cubicBezTo>
                    <a:pt x="1596511" y="118558"/>
                    <a:pt x="1569954" y="113029"/>
                    <a:pt x="1560108" y="100237"/>
                  </a:cubicBezTo>
                  <a:cubicBezTo>
                    <a:pt x="1561606" y="102169"/>
                    <a:pt x="1575933" y="90854"/>
                    <a:pt x="1577464" y="88923"/>
                  </a:cubicBezTo>
                  <a:cubicBezTo>
                    <a:pt x="1581817" y="83480"/>
                    <a:pt x="1585036" y="76606"/>
                    <a:pt x="1588027" y="70342"/>
                  </a:cubicBezTo>
                  <a:cubicBezTo>
                    <a:pt x="1592645" y="60678"/>
                    <a:pt x="1588597" y="57905"/>
                    <a:pt x="1582882" y="49380"/>
                  </a:cubicBezTo>
                  <a:cubicBezTo>
                    <a:pt x="1577666" y="70334"/>
                    <a:pt x="1558000" y="93309"/>
                    <a:pt x="1537183" y="99222"/>
                  </a:cubicBezTo>
                  <a:cubicBezTo>
                    <a:pt x="1521556" y="103670"/>
                    <a:pt x="1510312" y="90008"/>
                    <a:pt x="1496249" y="92538"/>
                  </a:cubicBezTo>
                  <a:cubicBezTo>
                    <a:pt x="1493315" y="93066"/>
                    <a:pt x="1491512" y="95166"/>
                    <a:pt x="1488797" y="95781"/>
                  </a:cubicBezTo>
                  <a:cubicBezTo>
                    <a:pt x="1483189" y="97039"/>
                    <a:pt x="1475902" y="95315"/>
                    <a:pt x="1470633" y="93883"/>
                  </a:cubicBezTo>
                  <a:cubicBezTo>
                    <a:pt x="1454495" y="89492"/>
                    <a:pt x="1437824" y="81157"/>
                    <a:pt x="1425395" y="69843"/>
                  </a:cubicBezTo>
                  <a:cubicBezTo>
                    <a:pt x="1413375" y="58904"/>
                    <a:pt x="1397444" y="49995"/>
                    <a:pt x="1389785" y="34967"/>
                  </a:cubicBezTo>
                  <a:cubicBezTo>
                    <a:pt x="1386587" y="28691"/>
                    <a:pt x="1385828" y="19604"/>
                    <a:pt x="1382093" y="13794"/>
                  </a:cubicBezTo>
                  <a:cubicBezTo>
                    <a:pt x="1377918" y="7320"/>
                    <a:pt x="1378021" y="10246"/>
                    <a:pt x="1370490" y="7551"/>
                  </a:cubicBezTo>
                  <a:cubicBezTo>
                    <a:pt x="1368584" y="6870"/>
                    <a:pt x="1377748" y="38057"/>
                    <a:pt x="1379754" y="41119"/>
                  </a:cubicBezTo>
                  <a:cubicBezTo>
                    <a:pt x="1389810" y="56473"/>
                    <a:pt x="1407400" y="72405"/>
                    <a:pt x="1421913" y="83583"/>
                  </a:cubicBezTo>
                  <a:cubicBezTo>
                    <a:pt x="1434973" y="93664"/>
                    <a:pt x="1463832" y="115542"/>
                    <a:pt x="1482075" y="108593"/>
                  </a:cubicBezTo>
                  <a:cubicBezTo>
                    <a:pt x="1484390" y="107710"/>
                    <a:pt x="1488508" y="102152"/>
                    <a:pt x="1490777" y="100683"/>
                  </a:cubicBezTo>
                  <a:cubicBezTo>
                    <a:pt x="1467331" y="112022"/>
                    <a:pt x="1473550" y="149374"/>
                    <a:pt x="1474128" y="170080"/>
                  </a:cubicBezTo>
                  <a:cubicBezTo>
                    <a:pt x="1474850" y="195321"/>
                    <a:pt x="1477590" y="221156"/>
                    <a:pt x="1481468" y="246038"/>
                  </a:cubicBezTo>
                  <a:cubicBezTo>
                    <a:pt x="1485442" y="271514"/>
                    <a:pt x="1482055" y="297411"/>
                    <a:pt x="1483656" y="323032"/>
                  </a:cubicBezTo>
                  <a:cubicBezTo>
                    <a:pt x="1485129" y="346407"/>
                    <a:pt x="1487757" y="369940"/>
                    <a:pt x="1487695" y="393411"/>
                  </a:cubicBezTo>
                  <a:cubicBezTo>
                    <a:pt x="1487608" y="423356"/>
                    <a:pt x="1488496" y="453008"/>
                    <a:pt x="1488801" y="482911"/>
                  </a:cubicBezTo>
                  <a:cubicBezTo>
                    <a:pt x="1485364" y="472727"/>
                    <a:pt x="1488326" y="459882"/>
                    <a:pt x="1487695" y="449096"/>
                  </a:cubicBezTo>
                  <a:cubicBezTo>
                    <a:pt x="1486796" y="433614"/>
                    <a:pt x="1479884" y="419407"/>
                    <a:pt x="1476084" y="404775"/>
                  </a:cubicBezTo>
                  <a:cubicBezTo>
                    <a:pt x="1471573" y="387370"/>
                    <a:pt x="1465099" y="370431"/>
                    <a:pt x="1460210" y="353080"/>
                  </a:cubicBezTo>
                  <a:cubicBezTo>
                    <a:pt x="1457911" y="344947"/>
                    <a:pt x="1458609" y="336323"/>
                    <a:pt x="1460465" y="328157"/>
                  </a:cubicBezTo>
                  <a:cubicBezTo>
                    <a:pt x="1461972" y="321649"/>
                    <a:pt x="1466275" y="315055"/>
                    <a:pt x="1466444" y="308346"/>
                  </a:cubicBezTo>
                  <a:cubicBezTo>
                    <a:pt x="1466564" y="303931"/>
                    <a:pt x="1463886" y="299004"/>
                    <a:pt x="1462108" y="295133"/>
                  </a:cubicBezTo>
                  <a:cubicBezTo>
                    <a:pt x="1460779" y="304021"/>
                    <a:pt x="1457932" y="310888"/>
                    <a:pt x="1453310" y="318860"/>
                  </a:cubicBezTo>
                  <a:cubicBezTo>
                    <a:pt x="1445136" y="310607"/>
                    <a:pt x="1448808" y="292039"/>
                    <a:pt x="1449097" y="281822"/>
                  </a:cubicBezTo>
                  <a:cubicBezTo>
                    <a:pt x="1449555" y="265040"/>
                    <a:pt x="1449394" y="248679"/>
                    <a:pt x="1451453" y="231732"/>
                  </a:cubicBezTo>
                  <a:cubicBezTo>
                    <a:pt x="1452728" y="221131"/>
                    <a:pt x="1451903" y="221090"/>
                    <a:pt x="1445268" y="214504"/>
                  </a:cubicBezTo>
                  <a:cubicBezTo>
                    <a:pt x="1444274" y="223863"/>
                    <a:pt x="1442214" y="234876"/>
                    <a:pt x="1439763" y="243888"/>
                  </a:cubicBezTo>
                  <a:cubicBezTo>
                    <a:pt x="1432753" y="239217"/>
                    <a:pt x="1427615" y="230139"/>
                    <a:pt x="1420427" y="224350"/>
                  </a:cubicBezTo>
                  <a:cubicBezTo>
                    <a:pt x="1420378" y="227762"/>
                    <a:pt x="1419763" y="230176"/>
                    <a:pt x="1419627" y="233420"/>
                  </a:cubicBezTo>
                  <a:cubicBezTo>
                    <a:pt x="1442417" y="247202"/>
                    <a:pt x="1439186" y="277324"/>
                    <a:pt x="1439755" y="300452"/>
                  </a:cubicBezTo>
                  <a:cubicBezTo>
                    <a:pt x="1431742" y="292200"/>
                    <a:pt x="1426299" y="282271"/>
                    <a:pt x="1417494" y="275281"/>
                  </a:cubicBezTo>
                  <a:cubicBezTo>
                    <a:pt x="1417126" y="279144"/>
                    <a:pt x="1417688" y="283072"/>
                    <a:pt x="1416388" y="286724"/>
                  </a:cubicBezTo>
                  <a:cubicBezTo>
                    <a:pt x="1425482" y="298311"/>
                    <a:pt x="1436108" y="308086"/>
                    <a:pt x="1439730" y="323263"/>
                  </a:cubicBezTo>
                  <a:cubicBezTo>
                    <a:pt x="1443729" y="340003"/>
                    <a:pt x="1446019" y="357639"/>
                    <a:pt x="1450220" y="374306"/>
                  </a:cubicBezTo>
                  <a:cubicBezTo>
                    <a:pt x="1443754" y="367456"/>
                    <a:pt x="1435204" y="361766"/>
                    <a:pt x="1428985" y="354520"/>
                  </a:cubicBezTo>
                  <a:cubicBezTo>
                    <a:pt x="1429188" y="359352"/>
                    <a:pt x="1429097" y="366684"/>
                    <a:pt x="1431391" y="370996"/>
                  </a:cubicBezTo>
                  <a:cubicBezTo>
                    <a:pt x="1433491" y="374978"/>
                    <a:pt x="1439846" y="377479"/>
                    <a:pt x="1442908" y="380755"/>
                  </a:cubicBezTo>
                  <a:cubicBezTo>
                    <a:pt x="1449832" y="388174"/>
                    <a:pt x="1452700" y="396997"/>
                    <a:pt x="1454416" y="406648"/>
                  </a:cubicBezTo>
                  <a:cubicBezTo>
                    <a:pt x="1458328" y="428765"/>
                    <a:pt x="1466675" y="449385"/>
                    <a:pt x="1471718" y="471106"/>
                  </a:cubicBezTo>
                  <a:cubicBezTo>
                    <a:pt x="1475844" y="488944"/>
                    <a:pt x="1476653" y="508359"/>
                    <a:pt x="1480276" y="526696"/>
                  </a:cubicBezTo>
                  <a:cubicBezTo>
                    <a:pt x="1483755" y="544196"/>
                    <a:pt x="1487089" y="560351"/>
                    <a:pt x="1488211" y="578152"/>
                  </a:cubicBezTo>
                  <a:cubicBezTo>
                    <a:pt x="1489230" y="594137"/>
                    <a:pt x="1489102" y="610156"/>
                    <a:pt x="1490072" y="626199"/>
                  </a:cubicBezTo>
                  <a:cubicBezTo>
                    <a:pt x="1490930" y="640080"/>
                    <a:pt x="1492894" y="654126"/>
                    <a:pt x="1494343" y="668020"/>
                  </a:cubicBezTo>
                  <a:cubicBezTo>
                    <a:pt x="1497404" y="697061"/>
                    <a:pt x="1498878" y="725892"/>
                    <a:pt x="1505240" y="754331"/>
                  </a:cubicBezTo>
                  <a:cubicBezTo>
                    <a:pt x="1512148" y="785311"/>
                    <a:pt x="1520603" y="815945"/>
                    <a:pt x="1526710" y="847099"/>
                  </a:cubicBezTo>
                  <a:cubicBezTo>
                    <a:pt x="1531092" y="869431"/>
                    <a:pt x="1534707" y="892031"/>
                    <a:pt x="1535718" y="914788"/>
                  </a:cubicBezTo>
                  <a:cubicBezTo>
                    <a:pt x="1535804" y="916830"/>
                    <a:pt x="1533956" y="960945"/>
                    <a:pt x="1531092" y="959526"/>
                  </a:cubicBezTo>
                  <a:cubicBezTo>
                    <a:pt x="1518593" y="953299"/>
                    <a:pt x="1508550" y="944163"/>
                    <a:pt x="1494834" y="938733"/>
                  </a:cubicBezTo>
                  <a:cubicBezTo>
                    <a:pt x="1483552" y="934268"/>
                    <a:pt x="1471842" y="930992"/>
                    <a:pt x="1460441" y="926841"/>
                  </a:cubicBezTo>
                  <a:cubicBezTo>
                    <a:pt x="1443605" y="920718"/>
                    <a:pt x="1447661" y="919228"/>
                    <a:pt x="1452650" y="904517"/>
                  </a:cubicBezTo>
                  <a:cubicBezTo>
                    <a:pt x="1459463" y="884476"/>
                    <a:pt x="1466415" y="868626"/>
                    <a:pt x="1478130" y="850338"/>
                  </a:cubicBezTo>
                  <a:cubicBezTo>
                    <a:pt x="1488747" y="833734"/>
                    <a:pt x="1499600" y="817121"/>
                    <a:pt x="1510667" y="801090"/>
                  </a:cubicBezTo>
                  <a:cubicBezTo>
                    <a:pt x="1514298" y="795833"/>
                    <a:pt x="1513126" y="793630"/>
                    <a:pt x="1511533" y="787453"/>
                  </a:cubicBezTo>
                  <a:cubicBezTo>
                    <a:pt x="1510266" y="782443"/>
                    <a:pt x="1510266" y="776997"/>
                    <a:pt x="1508702" y="772165"/>
                  </a:cubicBezTo>
                  <a:cubicBezTo>
                    <a:pt x="1506041" y="781531"/>
                    <a:pt x="1495601" y="790605"/>
                    <a:pt x="1490031" y="798256"/>
                  </a:cubicBezTo>
                  <a:cubicBezTo>
                    <a:pt x="1477697" y="815194"/>
                    <a:pt x="1463754" y="831006"/>
                    <a:pt x="1451631" y="848090"/>
                  </a:cubicBezTo>
                  <a:cubicBezTo>
                    <a:pt x="1443432" y="859660"/>
                    <a:pt x="1434185" y="871424"/>
                    <a:pt x="1424979" y="882169"/>
                  </a:cubicBezTo>
                  <a:cubicBezTo>
                    <a:pt x="1419272" y="888837"/>
                    <a:pt x="1413334" y="893677"/>
                    <a:pt x="1407260" y="899430"/>
                  </a:cubicBezTo>
                  <a:cubicBezTo>
                    <a:pt x="1389125" y="916554"/>
                    <a:pt x="1386001" y="891874"/>
                    <a:pt x="1380257" y="877923"/>
                  </a:cubicBezTo>
                  <a:cubicBezTo>
                    <a:pt x="1376444" y="868684"/>
                    <a:pt x="1371485" y="861793"/>
                    <a:pt x="1363054" y="856751"/>
                  </a:cubicBezTo>
                  <a:cubicBezTo>
                    <a:pt x="1363257" y="864195"/>
                    <a:pt x="1371542" y="868754"/>
                    <a:pt x="1374868" y="875765"/>
                  </a:cubicBezTo>
                  <a:cubicBezTo>
                    <a:pt x="1378322" y="883056"/>
                    <a:pt x="1378508" y="890933"/>
                    <a:pt x="1380629" y="898291"/>
                  </a:cubicBezTo>
                  <a:cubicBezTo>
                    <a:pt x="1379981" y="896054"/>
                    <a:pt x="1360537" y="886696"/>
                    <a:pt x="1357769" y="884595"/>
                  </a:cubicBezTo>
                  <a:cubicBezTo>
                    <a:pt x="1345757" y="875443"/>
                    <a:pt x="1335837" y="863081"/>
                    <a:pt x="1330081" y="849080"/>
                  </a:cubicBezTo>
                  <a:cubicBezTo>
                    <a:pt x="1327510" y="842828"/>
                    <a:pt x="1326371" y="834720"/>
                    <a:pt x="1320144" y="831361"/>
                  </a:cubicBezTo>
                  <a:cubicBezTo>
                    <a:pt x="1323710" y="847235"/>
                    <a:pt x="1329280" y="866493"/>
                    <a:pt x="1341903" y="877374"/>
                  </a:cubicBezTo>
                  <a:cubicBezTo>
                    <a:pt x="1332297" y="876421"/>
                    <a:pt x="1322839" y="874544"/>
                    <a:pt x="1313134" y="874651"/>
                  </a:cubicBezTo>
                  <a:cubicBezTo>
                    <a:pt x="1315956" y="884059"/>
                    <a:pt x="1340533" y="882714"/>
                    <a:pt x="1349074" y="886168"/>
                  </a:cubicBezTo>
                  <a:cubicBezTo>
                    <a:pt x="1360038" y="890583"/>
                    <a:pt x="1373259" y="900952"/>
                    <a:pt x="1380942" y="909717"/>
                  </a:cubicBezTo>
                  <a:cubicBezTo>
                    <a:pt x="1369962" y="910278"/>
                    <a:pt x="1359956" y="913484"/>
                    <a:pt x="1348864" y="913529"/>
                  </a:cubicBezTo>
                  <a:cubicBezTo>
                    <a:pt x="1340648" y="913562"/>
                    <a:pt x="1332317" y="912085"/>
                    <a:pt x="1324118" y="912551"/>
                  </a:cubicBezTo>
                  <a:cubicBezTo>
                    <a:pt x="1283201" y="914804"/>
                    <a:pt x="1240386" y="926478"/>
                    <a:pt x="1201103" y="937714"/>
                  </a:cubicBezTo>
                  <a:cubicBezTo>
                    <a:pt x="1174938" y="945207"/>
                    <a:pt x="1149450" y="955032"/>
                    <a:pt x="1124993" y="966962"/>
                  </a:cubicBezTo>
                  <a:cubicBezTo>
                    <a:pt x="1088380" y="984833"/>
                    <a:pt x="1056623" y="1013544"/>
                    <a:pt x="1019643" y="1029897"/>
                  </a:cubicBezTo>
                  <a:cubicBezTo>
                    <a:pt x="1009723" y="1034295"/>
                    <a:pt x="953807" y="1044624"/>
                    <a:pt x="957714" y="1061187"/>
                  </a:cubicBezTo>
                  <a:cubicBezTo>
                    <a:pt x="969301" y="1058352"/>
                    <a:pt x="980232" y="1052435"/>
                    <a:pt x="991361" y="1048816"/>
                  </a:cubicBezTo>
                  <a:cubicBezTo>
                    <a:pt x="990767" y="1056198"/>
                    <a:pt x="986042" y="1058224"/>
                    <a:pt x="981495" y="1063601"/>
                  </a:cubicBezTo>
                  <a:cubicBezTo>
                    <a:pt x="960091" y="1088908"/>
                    <a:pt x="949883" y="1114726"/>
                    <a:pt x="933753" y="1142687"/>
                  </a:cubicBezTo>
                  <a:cubicBezTo>
                    <a:pt x="913055" y="1178561"/>
                    <a:pt x="897156" y="1217002"/>
                    <a:pt x="883671" y="1256091"/>
                  </a:cubicBezTo>
                  <a:cubicBezTo>
                    <a:pt x="868565" y="1299876"/>
                    <a:pt x="861620" y="1346450"/>
                    <a:pt x="841884" y="1388625"/>
                  </a:cubicBezTo>
                  <a:cubicBezTo>
                    <a:pt x="822114" y="1430863"/>
                    <a:pt x="790952" y="1464447"/>
                    <a:pt x="767551" y="1504481"/>
                  </a:cubicBezTo>
                  <a:cubicBezTo>
                    <a:pt x="759761" y="1517822"/>
                    <a:pt x="750179" y="1529260"/>
                    <a:pt x="740289" y="1541111"/>
                  </a:cubicBezTo>
                  <a:cubicBezTo>
                    <a:pt x="734520" y="1548010"/>
                    <a:pt x="720280" y="1558260"/>
                    <a:pt x="722009" y="1568027"/>
                  </a:cubicBezTo>
                  <a:cubicBezTo>
                    <a:pt x="726936" y="1563628"/>
                    <a:pt x="733468" y="1559258"/>
                    <a:pt x="738927" y="1555862"/>
                  </a:cubicBezTo>
                  <a:cubicBezTo>
                    <a:pt x="729746" y="1588547"/>
                    <a:pt x="712411" y="1622309"/>
                    <a:pt x="700457" y="1655246"/>
                  </a:cubicBezTo>
                  <a:cubicBezTo>
                    <a:pt x="682363" y="1705096"/>
                    <a:pt x="672266" y="1754629"/>
                    <a:pt x="682635" y="1807554"/>
                  </a:cubicBezTo>
                  <a:cubicBezTo>
                    <a:pt x="689695" y="1843589"/>
                    <a:pt x="693397" y="1874442"/>
                    <a:pt x="686592" y="1911278"/>
                  </a:cubicBezTo>
                  <a:cubicBezTo>
                    <a:pt x="682185" y="1935149"/>
                    <a:pt x="664723" y="1968811"/>
                    <a:pt x="680630" y="1991853"/>
                  </a:cubicBezTo>
                  <a:cubicBezTo>
                    <a:pt x="671552" y="1973528"/>
                    <a:pt x="683328" y="1949669"/>
                    <a:pt x="689093" y="1932297"/>
                  </a:cubicBezTo>
                  <a:cubicBezTo>
                    <a:pt x="694965" y="1914562"/>
                    <a:pt x="697610" y="1890902"/>
                    <a:pt x="696450" y="1871958"/>
                  </a:cubicBezTo>
                  <a:cubicBezTo>
                    <a:pt x="701905" y="1878242"/>
                    <a:pt x="706027" y="1885628"/>
                    <a:pt x="711594" y="1891760"/>
                  </a:cubicBezTo>
                  <a:cubicBezTo>
                    <a:pt x="713438" y="1879323"/>
                    <a:pt x="701456" y="1862727"/>
                    <a:pt x="698563" y="1850237"/>
                  </a:cubicBezTo>
                  <a:cubicBezTo>
                    <a:pt x="694461" y="1832576"/>
                    <a:pt x="692258" y="1814506"/>
                    <a:pt x="690756" y="1796466"/>
                  </a:cubicBezTo>
                  <a:cubicBezTo>
                    <a:pt x="687950" y="1762840"/>
                    <a:pt x="690050" y="1726388"/>
                    <a:pt x="698563" y="1693654"/>
                  </a:cubicBezTo>
                  <a:cubicBezTo>
                    <a:pt x="707121" y="1660688"/>
                    <a:pt x="722954" y="1630252"/>
                    <a:pt x="735362" y="1598677"/>
                  </a:cubicBezTo>
                  <a:cubicBezTo>
                    <a:pt x="740169" y="1586426"/>
                    <a:pt x="741852" y="1573412"/>
                    <a:pt x="745211" y="1561375"/>
                  </a:cubicBezTo>
                  <a:cubicBezTo>
                    <a:pt x="751463" y="1538961"/>
                    <a:pt x="765686" y="1520314"/>
                    <a:pt x="779997" y="1502447"/>
                  </a:cubicBezTo>
                  <a:cubicBezTo>
                    <a:pt x="788765" y="1491508"/>
                    <a:pt x="818524" y="1453983"/>
                    <a:pt x="831444" y="1478448"/>
                  </a:cubicBezTo>
                  <a:cubicBezTo>
                    <a:pt x="839049" y="1492857"/>
                    <a:pt x="830548" y="1517698"/>
                    <a:pt x="827734" y="1532627"/>
                  </a:cubicBezTo>
                  <a:cubicBezTo>
                    <a:pt x="818165" y="1583534"/>
                    <a:pt x="808604" y="1634403"/>
                    <a:pt x="799329" y="1685442"/>
                  </a:cubicBezTo>
                  <a:cubicBezTo>
                    <a:pt x="787230" y="1752050"/>
                    <a:pt x="774649" y="1818270"/>
                    <a:pt x="761993" y="1884605"/>
                  </a:cubicBezTo>
                  <a:cubicBezTo>
                    <a:pt x="755470" y="1918812"/>
                    <a:pt x="748426" y="1948943"/>
                    <a:pt x="736224" y="1981318"/>
                  </a:cubicBezTo>
                  <a:cubicBezTo>
                    <a:pt x="724707" y="2011866"/>
                    <a:pt x="716616" y="2045875"/>
                    <a:pt x="694032" y="2070625"/>
                  </a:cubicBezTo>
                  <a:cubicBezTo>
                    <a:pt x="642156" y="2127503"/>
                    <a:pt x="573472" y="2169823"/>
                    <a:pt x="528743" y="2233538"/>
                  </a:cubicBezTo>
                  <a:cubicBezTo>
                    <a:pt x="514977" y="2253138"/>
                    <a:pt x="507740" y="2275280"/>
                    <a:pt x="501010" y="2297764"/>
                  </a:cubicBezTo>
                  <a:cubicBezTo>
                    <a:pt x="491540" y="2329376"/>
                    <a:pt x="482099" y="2363146"/>
                    <a:pt x="480167" y="2395976"/>
                  </a:cubicBezTo>
                  <a:cubicBezTo>
                    <a:pt x="477172" y="2446726"/>
                    <a:pt x="478723" y="2495532"/>
                    <a:pt x="472484" y="2546200"/>
                  </a:cubicBezTo>
                  <a:cubicBezTo>
                    <a:pt x="465185" y="2605467"/>
                    <a:pt x="460633" y="2665406"/>
                    <a:pt x="446496" y="2723584"/>
                  </a:cubicBezTo>
                  <a:cubicBezTo>
                    <a:pt x="439581" y="2752055"/>
                    <a:pt x="427713" y="2777932"/>
                    <a:pt x="423376" y="2806696"/>
                  </a:cubicBezTo>
                  <a:cubicBezTo>
                    <a:pt x="418858" y="2836740"/>
                    <a:pt x="413824" y="2866628"/>
                    <a:pt x="406339" y="2896102"/>
                  </a:cubicBezTo>
                  <a:cubicBezTo>
                    <a:pt x="398247" y="2928020"/>
                    <a:pt x="373819" y="2934919"/>
                    <a:pt x="346247" y="2942449"/>
                  </a:cubicBezTo>
                  <a:cubicBezTo>
                    <a:pt x="321542" y="2949204"/>
                    <a:pt x="299458" y="2961183"/>
                    <a:pt x="279449" y="2978014"/>
                  </a:cubicBezTo>
                  <a:cubicBezTo>
                    <a:pt x="240666" y="3010629"/>
                    <a:pt x="184469" y="3011896"/>
                    <a:pt x="146156" y="3044428"/>
                  </a:cubicBezTo>
                  <a:cubicBezTo>
                    <a:pt x="181415" y="3024019"/>
                    <a:pt x="223541" y="3017751"/>
                    <a:pt x="258760" y="2996645"/>
                  </a:cubicBezTo>
                  <a:cubicBezTo>
                    <a:pt x="286270" y="2980152"/>
                    <a:pt x="313364" y="2952027"/>
                    <a:pt x="347563" y="2951804"/>
                  </a:cubicBezTo>
                  <a:cubicBezTo>
                    <a:pt x="372077" y="2951651"/>
                    <a:pt x="354095" y="2967364"/>
                    <a:pt x="346473" y="2979809"/>
                  </a:cubicBezTo>
                  <a:cubicBezTo>
                    <a:pt x="335110" y="2998353"/>
                    <a:pt x="322706" y="3016278"/>
                    <a:pt x="308763" y="3032994"/>
                  </a:cubicBezTo>
                  <a:cubicBezTo>
                    <a:pt x="292369" y="3052677"/>
                    <a:pt x="265353" y="3062563"/>
                    <a:pt x="242452" y="3072347"/>
                  </a:cubicBezTo>
                  <a:cubicBezTo>
                    <a:pt x="209974" y="3086220"/>
                    <a:pt x="173138" y="3090272"/>
                    <a:pt x="140065" y="3102936"/>
                  </a:cubicBezTo>
                  <a:cubicBezTo>
                    <a:pt x="109773" y="3114531"/>
                    <a:pt x="91073" y="3136479"/>
                    <a:pt x="66422" y="3156987"/>
                  </a:cubicBezTo>
                  <a:cubicBezTo>
                    <a:pt x="48720" y="3171714"/>
                    <a:pt x="24791" y="3193014"/>
                    <a:pt x="0" y="3181658"/>
                  </a:cubicBezTo>
                  <a:cubicBezTo>
                    <a:pt x="15507" y="3197606"/>
                    <a:pt x="41412" y="3182570"/>
                    <a:pt x="56077" y="3172972"/>
                  </a:cubicBezTo>
                  <a:cubicBezTo>
                    <a:pt x="81054" y="3156615"/>
                    <a:pt x="100960" y="3134940"/>
                    <a:pt x="126200" y="3119226"/>
                  </a:cubicBezTo>
                  <a:cubicBezTo>
                    <a:pt x="154800" y="3101396"/>
                    <a:pt x="183639" y="3095409"/>
                    <a:pt x="215734" y="3087247"/>
                  </a:cubicBezTo>
                  <a:cubicBezTo>
                    <a:pt x="229066" y="3083859"/>
                    <a:pt x="242914" y="3080723"/>
                    <a:pt x="255632" y="3076230"/>
                  </a:cubicBezTo>
                  <a:cubicBezTo>
                    <a:pt x="272830" y="3070156"/>
                    <a:pt x="293206" y="3051084"/>
                    <a:pt x="279272" y="3079886"/>
                  </a:cubicBezTo>
                  <a:cubicBezTo>
                    <a:pt x="268461" y="3102218"/>
                    <a:pt x="262548" y="3126043"/>
                    <a:pt x="252756" y="3148775"/>
                  </a:cubicBezTo>
                  <a:cubicBezTo>
                    <a:pt x="248283" y="3159136"/>
                    <a:pt x="242411" y="3168850"/>
                    <a:pt x="238454" y="3179434"/>
                  </a:cubicBezTo>
                  <a:cubicBezTo>
                    <a:pt x="231377" y="3198353"/>
                    <a:pt x="227218" y="3218156"/>
                    <a:pt x="223661" y="3237979"/>
                  </a:cubicBezTo>
                  <a:cubicBezTo>
                    <a:pt x="220248" y="3257034"/>
                    <a:pt x="215961" y="3276259"/>
                    <a:pt x="211146" y="3294976"/>
                  </a:cubicBezTo>
                  <a:cubicBezTo>
                    <a:pt x="201593" y="3332208"/>
                    <a:pt x="200310" y="3370373"/>
                    <a:pt x="196031" y="3408356"/>
                  </a:cubicBezTo>
                  <a:cubicBezTo>
                    <a:pt x="194157" y="3425022"/>
                    <a:pt x="193361" y="3441709"/>
                    <a:pt x="191599" y="3458318"/>
                  </a:cubicBezTo>
                  <a:cubicBezTo>
                    <a:pt x="190316" y="3470441"/>
                    <a:pt x="187679" y="3482564"/>
                    <a:pt x="185868" y="3494593"/>
                  </a:cubicBezTo>
                  <a:cubicBezTo>
                    <a:pt x="184696" y="3502404"/>
                    <a:pt x="182447" y="3511766"/>
                    <a:pt x="183045" y="3519660"/>
                  </a:cubicBezTo>
                  <a:cubicBezTo>
                    <a:pt x="183156" y="3490413"/>
                    <a:pt x="190898" y="3460257"/>
                    <a:pt x="195824" y="3431299"/>
                  </a:cubicBezTo>
                  <a:cubicBezTo>
                    <a:pt x="198692" y="3414438"/>
                    <a:pt x="200248" y="3397227"/>
                    <a:pt x="203116" y="3380421"/>
                  </a:cubicBezTo>
                  <a:cubicBezTo>
                    <a:pt x="205744" y="3365058"/>
                    <a:pt x="205959" y="3349362"/>
                    <a:pt x="208839" y="3334040"/>
                  </a:cubicBezTo>
                  <a:cubicBezTo>
                    <a:pt x="210972" y="3322701"/>
                    <a:pt x="214335" y="3311659"/>
                    <a:pt x="216613" y="3300353"/>
                  </a:cubicBezTo>
                  <a:cubicBezTo>
                    <a:pt x="218486" y="3291056"/>
                    <a:pt x="222712" y="3283018"/>
                    <a:pt x="224705" y="3273804"/>
                  </a:cubicBezTo>
                  <a:cubicBezTo>
                    <a:pt x="230057" y="3249091"/>
                    <a:pt x="234464" y="3224242"/>
                    <a:pt x="241557" y="3199954"/>
                  </a:cubicBezTo>
                  <a:cubicBezTo>
                    <a:pt x="244907" y="3188471"/>
                    <a:pt x="248262" y="3176843"/>
                    <a:pt x="253729" y="3166164"/>
                  </a:cubicBezTo>
                  <a:cubicBezTo>
                    <a:pt x="256222" y="3161299"/>
                    <a:pt x="259465" y="3156933"/>
                    <a:pt x="261735" y="3151982"/>
                  </a:cubicBezTo>
                  <a:cubicBezTo>
                    <a:pt x="263538" y="3148037"/>
                    <a:pt x="264083" y="3143721"/>
                    <a:pt x="268848" y="3142140"/>
                  </a:cubicBezTo>
                  <a:cubicBezTo>
                    <a:pt x="272022" y="3141113"/>
                    <a:pt x="279924" y="3164208"/>
                    <a:pt x="280757" y="3166428"/>
                  </a:cubicBezTo>
                  <a:cubicBezTo>
                    <a:pt x="283320" y="3173224"/>
                    <a:pt x="287826" y="3181407"/>
                    <a:pt x="289171" y="3188401"/>
                  </a:cubicBezTo>
                  <a:cubicBezTo>
                    <a:pt x="290735" y="3196447"/>
                    <a:pt x="284714" y="3203681"/>
                    <a:pt x="282094" y="3210774"/>
                  </a:cubicBezTo>
                  <a:cubicBezTo>
                    <a:pt x="275187" y="3229462"/>
                    <a:pt x="271366" y="3249244"/>
                    <a:pt x="264194" y="3267651"/>
                  </a:cubicBezTo>
                  <a:cubicBezTo>
                    <a:pt x="257431" y="3284999"/>
                    <a:pt x="246422" y="3299874"/>
                    <a:pt x="242968" y="3318224"/>
                  </a:cubicBezTo>
                  <a:cubicBezTo>
                    <a:pt x="237030" y="3349774"/>
                    <a:pt x="228959" y="3380569"/>
                    <a:pt x="222126" y="3411909"/>
                  </a:cubicBezTo>
                  <a:cubicBezTo>
                    <a:pt x="219464" y="3424106"/>
                    <a:pt x="217863" y="3436325"/>
                    <a:pt x="214859" y="3448344"/>
                  </a:cubicBezTo>
                  <a:cubicBezTo>
                    <a:pt x="212648" y="3457191"/>
                    <a:pt x="212689" y="3468312"/>
                    <a:pt x="209297" y="3476457"/>
                  </a:cubicBezTo>
                  <a:cubicBezTo>
                    <a:pt x="211958" y="3468654"/>
                    <a:pt x="212536" y="3460311"/>
                    <a:pt x="215049" y="3452425"/>
                  </a:cubicBezTo>
                  <a:cubicBezTo>
                    <a:pt x="217678" y="3444235"/>
                    <a:pt x="219473" y="3435854"/>
                    <a:pt x="221251" y="3427399"/>
                  </a:cubicBezTo>
                  <a:cubicBezTo>
                    <a:pt x="224994" y="3409705"/>
                    <a:pt x="228744" y="3392181"/>
                    <a:pt x="233366" y="3374701"/>
                  </a:cubicBezTo>
                  <a:cubicBezTo>
                    <a:pt x="237331" y="3359669"/>
                    <a:pt x="240835" y="3344171"/>
                    <a:pt x="246298" y="3329530"/>
                  </a:cubicBezTo>
                  <a:cubicBezTo>
                    <a:pt x="250119" y="3319330"/>
                    <a:pt x="251625" y="3308135"/>
                    <a:pt x="256156" y="3298207"/>
                  </a:cubicBezTo>
                  <a:cubicBezTo>
                    <a:pt x="261140" y="3287309"/>
                    <a:pt x="266695" y="3276531"/>
                    <a:pt x="271271" y="3265336"/>
                  </a:cubicBezTo>
                  <a:cubicBezTo>
                    <a:pt x="276169" y="3253387"/>
                    <a:pt x="279581" y="3240999"/>
                    <a:pt x="284739" y="3229157"/>
                  </a:cubicBezTo>
                  <a:cubicBezTo>
                    <a:pt x="288007" y="3221647"/>
                    <a:pt x="291118" y="3203532"/>
                    <a:pt x="301141" y="3202385"/>
                  </a:cubicBezTo>
                  <a:cubicBezTo>
                    <a:pt x="305676" y="3213147"/>
                    <a:pt x="295884" y="3229759"/>
                    <a:pt x="294164" y="3240545"/>
                  </a:cubicBezTo>
                  <a:cubicBezTo>
                    <a:pt x="293235" y="3246364"/>
                    <a:pt x="292072" y="3251934"/>
                    <a:pt x="290590" y="3257567"/>
                  </a:cubicBezTo>
                  <a:cubicBezTo>
                    <a:pt x="288948" y="3263851"/>
                    <a:pt x="289109" y="3268242"/>
                    <a:pt x="288523" y="3274505"/>
                  </a:cubicBezTo>
                  <a:cubicBezTo>
                    <a:pt x="287330" y="3286959"/>
                    <a:pt x="281393" y="3299346"/>
                    <a:pt x="278500" y="3311605"/>
                  </a:cubicBezTo>
                  <a:cubicBezTo>
                    <a:pt x="275182" y="3325627"/>
                    <a:pt x="272810" y="3339821"/>
                    <a:pt x="270718" y="3354078"/>
                  </a:cubicBezTo>
                  <a:cubicBezTo>
                    <a:pt x="267128" y="3378584"/>
                    <a:pt x="264442" y="3403198"/>
                    <a:pt x="259597" y="3427473"/>
                  </a:cubicBezTo>
                  <a:cubicBezTo>
                    <a:pt x="253771" y="3456609"/>
                    <a:pt x="243323" y="3484735"/>
                    <a:pt x="236985" y="3513896"/>
                  </a:cubicBezTo>
                  <a:cubicBezTo>
                    <a:pt x="235124" y="3522462"/>
                    <a:pt x="231922" y="3530682"/>
                    <a:pt x="229966" y="3539227"/>
                  </a:cubicBezTo>
                  <a:cubicBezTo>
                    <a:pt x="228084" y="3547488"/>
                    <a:pt x="225910" y="3556368"/>
                    <a:pt x="225126" y="3564662"/>
                  </a:cubicBezTo>
                  <a:cubicBezTo>
                    <a:pt x="229046" y="3554871"/>
                    <a:pt x="231711" y="3543457"/>
                    <a:pt x="234847" y="3533265"/>
                  </a:cubicBezTo>
                  <a:cubicBezTo>
                    <a:pt x="245873" y="3497436"/>
                    <a:pt x="258793" y="3462197"/>
                    <a:pt x="266971" y="3425559"/>
                  </a:cubicBezTo>
                  <a:cubicBezTo>
                    <a:pt x="274753" y="3390749"/>
                    <a:pt x="281661" y="3356013"/>
                    <a:pt x="286868" y="3320704"/>
                  </a:cubicBezTo>
                  <a:cubicBezTo>
                    <a:pt x="290570" y="3295541"/>
                    <a:pt x="295818" y="3271365"/>
                    <a:pt x="301975" y="3246941"/>
                  </a:cubicBezTo>
                  <a:cubicBezTo>
                    <a:pt x="304554" y="3236700"/>
                    <a:pt x="305623" y="3217950"/>
                    <a:pt x="312992" y="3209986"/>
                  </a:cubicBezTo>
                  <a:cubicBezTo>
                    <a:pt x="317304" y="3218185"/>
                    <a:pt x="329291" y="3225092"/>
                    <a:pt x="337375" y="3228938"/>
                  </a:cubicBezTo>
                  <a:cubicBezTo>
                    <a:pt x="343527" y="3231872"/>
                    <a:pt x="350493" y="3236093"/>
                    <a:pt x="357186" y="3237079"/>
                  </a:cubicBezTo>
                  <a:cubicBezTo>
                    <a:pt x="353942" y="3246004"/>
                    <a:pt x="351961" y="3256510"/>
                    <a:pt x="349275" y="3266079"/>
                  </a:cubicBezTo>
                  <a:cubicBezTo>
                    <a:pt x="339826" y="3299775"/>
                    <a:pt x="326238" y="3332468"/>
                    <a:pt x="314090" y="3365075"/>
                  </a:cubicBezTo>
                  <a:cubicBezTo>
                    <a:pt x="305734" y="3387514"/>
                    <a:pt x="300853" y="3410993"/>
                    <a:pt x="294176" y="3433956"/>
                  </a:cubicBezTo>
                  <a:cubicBezTo>
                    <a:pt x="286604" y="3459993"/>
                    <a:pt x="280320" y="3486402"/>
                    <a:pt x="271456" y="3512064"/>
                  </a:cubicBezTo>
                  <a:cubicBezTo>
                    <a:pt x="267033" y="3524860"/>
                    <a:pt x="261995" y="3537490"/>
                    <a:pt x="255805" y="3549568"/>
                  </a:cubicBezTo>
                  <a:cubicBezTo>
                    <a:pt x="253193" y="3554648"/>
                    <a:pt x="251877" y="3559727"/>
                    <a:pt x="249636" y="3564786"/>
                  </a:cubicBezTo>
                  <a:cubicBezTo>
                    <a:pt x="246975" y="3570773"/>
                    <a:pt x="241520" y="3575572"/>
                    <a:pt x="237855" y="3580941"/>
                  </a:cubicBezTo>
                  <a:cubicBezTo>
                    <a:pt x="245068" y="3575940"/>
                    <a:pt x="249393" y="3564419"/>
                    <a:pt x="253977" y="3557020"/>
                  </a:cubicBezTo>
                  <a:cubicBezTo>
                    <a:pt x="257959" y="3550587"/>
                    <a:pt x="261693" y="3544608"/>
                    <a:pt x="264978" y="3537618"/>
                  </a:cubicBezTo>
                  <a:cubicBezTo>
                    <a:pt x="272504" y="3521608"/>
                    <a:pt x="277704" y="3504995"/>
                    <a:pt x="282631" y="3487962"/>
                  </a:cubicBezTo>
                  <a:cubicBezTo>
                    <a:pt x="284945" y="3479923"/>
                    <a:pt x="285259" y="3471460"/>
                    <a:pt x="287937" y="3463521"/>
                  </a:cubicBezTo>
                  <a:cubicBezTo>
                    <a:pt x="289724" y="3458281"/>
                    <a:pt x="293194" y="3453899"/>
                    <a:pt x="295220" y="3448848"/>
                  </a:cubicBezTo>
                  <a:cubicBezTo>
                    <a:pt x="298055" y="3441804"/>
                    <a:pt x="299441" y="3434137"/>
                    <a:pt x="301797" y="3426925"/>
                  </a:cubicBezTo>
                  <a:cubicBezTo>
                    <a:pt x="304603" y="3418325"/>
                    <a:pt x="308144" y="3409858"/>
                    <a:pt x="311255" y="3401395"/>
                  </a:cubicBezTo>
                  <a:cubicBezTo>
                    <a:pt x="313306" y="3395779"/>
                    <a:pt x="315076" y="3389841"/>
                    <a:pt x="316760" y="3384159"/>
                  </a:cubicBezTo>
                  <a:cubicBezTo>
                    <a:pt x="320944" y="3369927"/>
                    <a:pt x="326551" y="3356215"/>
                    <a:pt x="331000" y="3342033"/>
                  </a:cubicBezTo>
                  <a:cubicBezTo>
                    <a:pt x="335889" y="3326423"/>
                    <a:pt x="341344" y="3310966"/>
                    <a:pt x="346403" y="3295426"/>
                  </a:cubicBezTo>
                  <a:cubicBezTo>
                    <a:pt x="349498" y="3285931"/>
                    <a:pt x="351636" y="3276160"/>
                    <a:pt x="354875" y="3266715"/>
                  </a:cubicBezTo>
                  <a:cubicBezTo>
                    <a:pt x="357817" y="3258148"/>
                    <a:pt x="362294" y="3250494"/>
                    <a:pt x="365236" y="3242035"/>
                  </a:cubicBezTo>
                  <a:cubicBezTo>
                    <a:pt x="368178" y="3242530"/>
                    <a:pt x="371912" y="3243797"/>
                    <a:pt x="374916" y="3244911"/>
                  </a:cubicBezTo>
                  <a:cubicBezTo>
                    <a:pt x="379732" y="3246698"/>
                    <a:pt x="360124" y="3310446"/>
                    <a:pt x="358320" y="3316879"/>
                  </a:cubicBezTo>
                  <a:cubicBezTo>
                    <a:pt x="348714" y="3351095"/>
                    <a:pt x="342780" y="3385954"/>
                    <a:pt x="330410" y="3419200"/>
                  </a:cubicBezTo>
                  <a:cubicBezTo>
                    <a:pt x="317350" y="3454352"/>
                    <a:pt x="303782" y="3489195"/>
                    <a:pt x="291118" y="3524472"/>
                  </a:cubicBezTo>
                  <a:cubicBezTo>
                    <a:pt x="286951" y="3536083"/>
                    <a:pt x="282833" y="3548289"/>
                    <a:pt x="281285" y="3560581"/>
                  </a:cubicBezTo>
                  <a:cubicBezTo>
                    <a:pt x="280662" y="3565516"/>
                    <a:pt x="278851" y="3573674"/>
                    <a:pt x="281310" y="3578337"/>
                  </a:cubicBezTo>
                  <a:cubicBezTo>
                    <a:pt x="286695" y="3572614"/>
                    <a:pt x="288090" y="3558704"/>
                    <a:pt x="290252" y="3551124"/>
                  </a:cubicBezTo>
                  <a:cubicBezTo>
                    <a:pt x="295967" y="3531131"/>
                    <a:pt x="303328" y="3511643"/>
                    <a:pt x="310294" y="3492138"/>
                  </a:cubicBezTo>
                  <a:cubicBezTo>
                    <a:pt x="315670" y="3477064"/>
                    <a:pt x="320696" y="3461904"/>
                    <a:pt x="326832" y="3447399"/>
                  </a:cubicBezTo>
                  <a:cubicBezTo>
                    <a:pt x="337371" y="3422493"/>
                    <a:pt x="347043" y="3397863"/>
                    <a:pt x="353534" y="3371475"/>
                  </a:cubicBezTo>
                  <a:cubicBezTo>
                    <a:pt x="357540" y="3355126"/>
                    <a:pt x="359071" y="3338204"/>
                    <a:pt x="363462" y="3321583"/>
                  </a:cubicBezTo>
                  <a:cubicBezTo>
                    <a:pt x="367237" y="3307318"/>
                    <a:pt x="370666" y="3293033"/>
                    <a:pt x="375593" y="3279073"/>
                  </a:cubicBezTo>
                  <a:cubicBezTo>
                    <a:pt x="379464" y="3268109"/>
                    <a:pt x="383334" y="3258173"/>
                    <a:pt x="384366" y="3246442"/>
                  </a:cubicBezTo>
                  <a:cubicBezTo>
                    <a:pt x="391034" y="3251307"/>
                    <a:pt x="403227" y="3248365"/>
                    <a:pt x="410754" y="3248229"/>
                  </a:cubicBezTo>
                  <a:cubicBezTo>
                    <a:pt x="419543" y="3248060"/>
                    <a:pt x="426995" y="3247725"/>
                    <a:pt x="435297" y="3250279"/>
                  </a:cubicBezTo>
                  <a:cubicBezTo>
                    <a:pt x="443975" y="3252966"/>
                    <a:pt x="450532" y="3249669"/>
                    <a:pt x="458095" y="3244862"/>
                  </a:cubicBezTo>
                  <a:cubicBezTo>
                    <a:pt x="458025" y="3248724"/>
                    <a:pt x="455389" y="3253708"/>
                    <a:pt x="454184" y="3257587"/>
                  </a:cubicBezTo>
                  <a:cubicBezTo>
                    <a:pt x="452186" y="3264078"/>
                    <a:pt x="450090" y="3270346"/>
                    <a:pt x="447685" y="3276626"/>
                  </a:cubicBezTo>
                  <a:cubicBezTo>
                    <a:pt x="443591" y="3287326"/>
                    <a:pt x="442242" y="3298913"/>
                    <a:pt x="437773" y="3309513"/>
                  </a:cubicBezTo>
                  <a:cubicBezTo>
                    <a:pt x="428840" y="3330661"/>
                    <a:pt x="413622" y="3348516"/>
                    <a:pt x="404189" y="3369725"/>
                  </a:cubicBezTo>
                  <a:cubicBezTo>
                    <a:pt x="395792" y="3388595"/>
                    <a:pt x="385864" y="3406553"/>
                    <a:pt x="378593" y="3425988"/>
                  </a:cubicBezTo>
                  <a:cubicBezTo>
                    <a:pt x="372453" y="3442365"/>
                    <a:pt x="365001" y="3458264"/>
                    <a:pt x="355820" y="3473107"/>
                  </a:cubicBezTo>
                  <a:cubicBezTo>
                    <a:pt x="347942" y="3485849"/>
                    <a:pt x="340140" y="3498595"/>
                    <a:pt x="332349" y="3511337"/>
                  </a:cubicBezTo>
                  <a:cubicBezTo>
                    <a:pt x="326651" y="3520651"/>
                    <a:pt x="319400" y="3528656"/>
                    <a:pt x="313236" y="3537548"/>
                  </a:cubicBezTo>
                  <a:cubicBezTo>
                    <a:pt x="318460" y="3533892"/>
                    <a:pt x="322491" y="3527137"/>
                    <a:pt x="326712" y="3522322"/>
                  </a:cubicBezTo>
                  <a:cubicBezTo>
                    <a:pt x="331903" y="3516334"/>
                    <a:pt x="337676" y="3510512"/>
                    <a:pt x="342475" y="3504389"/>
                  </a:cubicBezTo>
                  <a:cubicBezTo>
                    <a:pt x="348471" y="3496672"/>
                    <a:pt x="352548" y="3487450"/>
                    <a:pt x="357965" y="3479346"/>
                  </a:cubicBezTo>
                  <a:cubicBezTo>
                    <a:pt x="362389" y="3472744"/>
                    <a:pt x="366474" y="3465539"/>
                    <a:pt x="370596" y="3458743"/>
                  </a:cubicBezTo>
                  <a:cubicBezTo>
                    <a:pt x="379179" y="3444561"/>
                    <a:pt x="385868" y="3426867"/>
                    <a:pt x="391929" y="3411409"/>
                  </a:cubicBezTo>
                  <a:cubicBezTo>
                    <a:pt x="397772" y="3396497"/>
                    <a:pt x="405006" y="3381960"/>
                    <a:pt x="411868" y="3367666"/>
                  </a:cubicBezTo>
                  <a:cubicBezTo>
                    <a:pt x="423240" y="3343977"/>
                    <a:pt x="439539" y="3323737"/>
                    <a:pt x="449748" y="3299408"/>
                  </a:cubicBezTo>
                  <a:cubicBezTo>
                    <a:pt x="454250" y="3288679"/>
                    <a:pt x="456647" y="3279222"/>
                    <a:pt x="458867" y="3268068"/>
                  </a:cubicBezTo>
                  <a:cubicBezTo>
                    <a:pt x="460423" y="3260265"/>
                    <a:pt x="461896" y="3248113"/>
                    <a:pt x="467466" y="3241994"/>
                  </a:cubicBezTo>
                  <a:cubicBezTo>
                    <a:pt x="470021" y="3239163"/>
                    <a:pt x="473879" y="3238317"/>
                    <a:pt x="476111" y="3235103"/>
                  </a:cubicBezTo>
                  <a:cubicBezTo>
                    <a:pt x="472393" y="3240471"/>
                    <a:pt x="474869" y="3246723"/>
                    <a:pt x="474622" y="3252611"/>
                  </a:cubicBezTo>
                  <a:cubicBezTo>
                    <a:pt x="474126" y="3264800"/>
                    <a:pt x="472579" y="3277645"/>
                    <a:pt x="469195" y="3289286"/>
                  </a:cubicBezTo>
                  <a:cubicBezTo>
                    <a:pt x="465911" y="3300584"/>
                    <a:pt x="463868" y="3312468"/>
                    <a:pt x="461116" y="3323927"/>
                  </a:cubicBezTo>
                  <a:cubicBezTo>
                    <a:pt x="459635" y="3330104"/>
                    <a:pt x="458120" y="3336219"/>
                    <a:pt x="456115" y="3342243"/>
                  </a:cubicBezTo>
                  <a:cubicBezTo>
                    <a:pt x="451369" y="3356451"/>
                    <a:pt x="446946" y="3369634"/>
                    <a:pt x="438821" y="3382063"/>
                  </a:cubicBezTo>
                  <a:cubicBezTo>
                    <a:pt x="429661" y="3396080"/>
                    <a:pt x="424391" y="3414302"/>
                    <a:pt x="417723" y="3429702"/>
                  </a:cubicBezTo>
                  <a:cubicBezTo>
                    <a:pt x="403269" y="3463117"/>
                    <a:pt x="388348" y="3496412"/>
                    <a:pt x="370835" y="3528363"/>
                  </a:cubicBezTo>
                  <a:cubicBezTo>
                    <a:pt x="378779" y="3521104"/>
                    <a:pt x="382641" y="3509530"/>
                    <a:pt x="388377" y="3500597"/>
                  </a:cubicBezTo>
                  <a:cubicBezTo>
                    <a:pt x="395259" y="3489884"/>
                    <a:pt x="401309" y="3478248"/>
                    <a:pt x="407015" y="3466781"/>
                  </a:cubicBezTo>
                  <a:cubicBezTo>
                    <a:pt x="425910" y="3428790"/>
                    <a:pt x="445960" y="3390262"/>
                    <a:pt x="459016" y="3349795"/>
                  </a:cubicBezTo>
                  <a:cubicBezTo>
                    <a:pt x="468007" y="3321917"/>
                    <a:pt x="475665" y="3292492"/>
                    <a:pt x="480324" y="3263570"/>
                  </a:cubicBezTo>
                  <a:cubicBezTo>
                    <a:pt x="481950" y="3253432"/>
                    <a:pt x="479755" y="3242510"/>
                    <a:pt x="482585" y="3232689"/>
                  </a:cubicBezTo>
                  <a:cubicBezTo>
                    <a:pt x="483539" y="3229363"/>
                    <a:pt x="483733" y="3229235"/>
                    <a:pt x="487360" y="3227032"/>
                  </a:cubicBezTo>
                  <a:cubicBezTo>
                    <a:pt x="493586" y="3223235"/>
                    <a:pt x="502487" y="3219612"/>
                    <a:pt x="506448" y="3213567"/>
                  </a:cubicBezTo>
                  <a:cubicBezTo>
                    <a:pt x="515646" y="3242497"/>
                    <a:pt x="511610" y="3273301"/>
                    <a:pt x="502961" y="3301818"/>
                  </a:cubicBezTo>
                  <a:cubicBezTo>
                    <a:pt x="494610" y="3329382"/>
                    <a:pt x="484970" y="3356236"/>
                    <a:pt x="471060" y="3381510"/>
                  </a:cubicBezTo>
                  <a:cubicBezTo>
                    <a:pt x="463542" y="3395148"/>
                    <a:pt x="455442" y="3408459"/>
                    <a:pt x="447767" y="3422018"/>
                  </a:cubicBezTo>
                  <a:cubicBezTo>
                    <a:pt x="440513" y="3434822"/>
                    <a:pt x="434707" y="3447717"/>
                    <a:pt x="428976" y="3461140"/>
                  </a:cubicBezTo>
                  <a:cubicBezTo>
                    <a:pt x="424688" y="3471213"/>
                    <a:pt x="420240" y="3482705"/>
                    <a:pt x="413535" y="3491358"/>
                  </a:cubicBezTo>
                  <a:cubicBezTo>
                    <a:pt x="429714" y="3466484"/>
                    <a:pt x="444738" y="3439345"/>
                    <a:pt x="459106" y="3413180"/>
                  </a:cubicBezTo>
                  <a:cubicBezTo>
                    <a:pt x="467186" y="3398498"/>
                    <a:pt x="475253" y="3383730"/>
                    <a:pt x="483213" y="3369028"/>
                  </a:cubicBezTo>
                  <a:cubicBezTo>
                    <a:pt x="496417" y="3344657"/>
                    <a:pt x="508887" y="3318600"/>
                    <a:pt x="515386" y="3291650"/>
                  </a:cubicBezTo>
                  <a:cubicBezTo>
                    <a:pt x="517725" y="3281929"/>
                    <a:pt x="520907" y="3271241"/>
                    <a:pt x="521926" y="3261384"/>
                  </a:cubicBezTo>
                  <a:cubicBezTo>
                    <a:pt x="523024" y="3250878"/>
                    <a:pt x="519875" y="3238850"/>
                    <a:pt x="518674" y="3228410"/>
                  </a:cubicBezTo>
                  <a:cubicBezTo>
                    <a:pt x="517441" y="3217656"/>
                    <a:pt x="514090" y="3207918"/>
                    <a:pt x="516124" y="3196917"/>
                  </a:cubicBezTo>
                  <a:cubicBezTo>
                    <a:pt x="517853" y="3187584"/>
                    <a:pt x="522495" y="3178737"/>
                    <a:pt x="524905" y="3169490"/>
                  </a:cubicBezTo>
                  <a:cubicBezTo>
                    <a:pt x="530298" y="3148784"/>
                    <a:pt x="527687" y="3128214"/>
                    <a:pt x="529127" y="3107108"/>
                  </a:cubicBezTo>
                  <a:cubicBezTo>
                    <a:pt x="530971" y="3079886"/>
                    <a:pt x="538238" y="3053403"/>
                    <a:pt x="543045" y="3026615"/>
                  </a:cubicBezTo>
                  <a:cubicBezTo>
                    <a:pt x="555874" y="2955072"/>
                    <a:pt x="578201" y="2886075"/>
                    <a:pt x="613040" y="2822146"/>
                  </a:cubicBezTo>
                  <a:cubicBezTo>
                    <a:pt x="630796" y="2789580"/>
                    <a:pt x="650190" y="2760836"/>
                    <a:pt x="663254" y="2725399"/>
                  </a:cubicBezTo>
                  <a:cubicBezTo>
                    <a:pt x="676347" y="2689892"/>
                    <a:pt x="686291" y="2653312"/>
                    <a:pt x="699611" y="2617891"/>
                  </a:cubicBezTo>
                  <a:cubicBezTo>
                    <a:pt x="716174" y="2573859"/>
                    <a:pt x="733517" y="2530119"/>
                    <a:pt x="750526" y="2486265"/>
                  </a:cubicBezTo>
                  <a:cubicBezTo>
                    <a:pt x="762707" y="2454859"/>
                    <a:pt x="776993" y="2424266"/>
                    <a:pt x="788092" y="2392435"/>
                  </a:cubicBezTo>
                  <a:cubicBezTo>
                    <a:pt x="796457" y="2368453"/>
                    <a:pt x="798701" y="2343063"/>
                    <a:pt x="802060" y="2318050"/>
                  </a:cubicBezTo>
                  <a:cubicBezTo>
                    <a:pt x="804891" y="2297005"/>
                    <a:pt x="812413" y="2276262"/>
                    <a:pt x="810024" y="2255449"/>
                  </a:cubicBezTo>
                  <a:cubicBezTo>
                    <a:pt x="804445" y="2207009"/>
                    <a:pt x="797798" y="2160386"/>
                    <a:pt x="783298" y="2113605"/>
                  </a:cubicBezTo>
                  <a:cubicBezTo>
                    <a:pt x="776865" y="2092804"/>
                    <a:pt x="765868" y="2068236"/>
                    <a:pt x="764618" y="2046502"/>
                  </a:cubicBezTo>
                  <a:cubicBezTo>
                    <a:pt x="763120" y="2020387"/>
                    <a:pt x="779675" y="1988647"/>
                    <a:pt x="786174" y="1963901"/>
                  </a:cubicBezTo>
                  <a:cubicBezTo>
                    <a:pt x="791616" y="1943203"/>
                    <a:pt x="795767" y="1921953"/>
                    <a:pt x="800253" y="1901061"/>
                  </a:cubicBezTo>
                  <a:cubicBezTo>
                    <a:pt x="803801" y="1884551"/>
                    <a:pt x="811439" y="1869238"/>
                    <a:pt x="815776" y="1852947"/>
                  </a:cubicBezTo>
                  <a:cubicBezTo>
                    <a:pt x="817394" y="1846849"/>
                    <a:pt x="818157" y="1814915"/>
                    <a:pt x="825378" y="1812753"/>
                  </a:cubicBezTo>
                  <a:cubicBezTo>
                    <a:pt x="831299" y="1810983"/>
                    <a:pt x="842494" y="1827641"/>
                    <a:pt x="845837" y="1831296"/>
                  </a:cubicBezTo>
                  <a:cubicBezTo>
                    <a:pt x="856219" y="1842545"/>
                    <a:pt x="865160" y="1854478"/>
                    <a:pt x="874061" y="1866804"/>
                  </a:cubicBezTo>
                  <a:close/>
                  <a:moveTo>
                    <a:pt x="773848" y="2157662"/>
                  </a:moveTo>
                  <a:cubicBezTo>
                    <a:pt x="777863" y="2172352"/>
                    <a:pt x="780289" y="2187545"/>
                    <a:pt x="781919" y="2202408"/>
                  </a:cubicBezTo>
                  <a:cubicBezTo>
                    <a:pt x="787498" y="2253501"/>
                    <a:pt x="781383" y="2305237"/>
                    <a:pt x="769957" y="2355117"/>
                  </a:cubicBezTo>
                  <a:cubicBezTo>
                    <a:pt x="764741" y="2377906"/>
                    <a:pt x="757450" y="2400073"/>
                    <a:pt x="754562" y="2422884"/>
                  </a:cubicBezTo>
                  <a:cubicBezTo>
                    <a:pt x="751727" y="2445273"/>
                    <a:pt x="735234" y="2462542"/>
                    <a:pt x="723181" y="2480541"/>
                  </a:cubicBezTo>
                  <a:cubicBezTo>
                    <a:pt x="700874" y="2513853"/>
                    <a:pt x="668915" y="2538880"/>
                    <a:pt x="639523" y="2565594"/>
                  </a:cubicBezTo>
                  <a:cubicBezTo>
                    <a:pt x="614930" y="2587950"/>
                    <a:pt x="590378" y="2614346"/>
                    <a:pt x="574541" y="2643738"/>
                  </a:cubicBezTo>
                  <a:cubicBezTo>
                    <a:pt x="548322" y="2692413"/>
                    <a:pt x="529184" y="2745371"/>
                    <a:pt x="508767" y="2796640"/>
                  </a:cubicBezTo>
                  <a:cubicBezTo>
                    <a:pt x="496107" y="2828389"/>
                    <a:pt x="483551" y="2860178"/>
                    <a:pt x="471737" y="2892256"/>
                  </a:cubicBezTo>
                  <a:cubicBezTo>
                    <a:pt x="465775" y="2908452"/>
                    <a:pt x="460014" y="2924694"/>
                    <a:pt x="454518" y="2941050"/>
                  </a:cubicBezTo>
                  <a:cubicBezTo>
                    <a:pt x="449752" y="2955241"/>
                    <a:pt x="446327" y="2970492"/>
                    <a:pt x="440575" y="2984225"/>
                  </a:cubicBezTo>
                  <a:cubicBezTo>
                    <a:pt x="437154" y="2992407"/>
                    <a:pt x="431336" y="2999356"/>
                    <a:pt x="426277" y="3006540"/>
                  </a:cubicBezTo>
                  <a:cubicBezTo>
                    <a:pt x="421099" y="3013897"/>
                    <a:pt x="416213" y="3021300"/>
                    <a:pt x="410267" y="3028079"/>
                  </a:cubicBezTo>
                  <a:cubicBezTo>
                    <a:pt x="407638" y="3031075"/>
                    <a:pt x="402613" y="3034578"/>
                    <a:pt x="401226" y="3038049"/>
                  </a:cubicBezTo>
                  <a:cubicBezTo>
                    <a:pt x="408014" y="3032528"/>
                    <a:pt x="414360" y="3025909"/>
                    <a:pt x="420818" y="3020140"/>
                  </a:cubicBezTo>
                  <a:cubicBezTo>
                    <a:pt x="426797" y="3014797"/>
                    <a:pt x="431163" y="3007237"/>
                    <a:pt x="436820" y="3001423"/>
                  </a:cubicBezTo>
                  <a:cubicBezTo>
                    <a:pt x="437740" y="3011029"/>
                    <a:pt x="437996" y="3021065"/>
                    <a:pt x="437996" y="3030729"/>
                  </a:cubicBezTo>
                  <a:cubicBezTo>
                    <a:pt x="437996" y="3042324"/>
                    <a:pt x="435103" y="3053655"/>
                    <a:pt x="435297" y="3065250"/>
                  </a:cubicBezTo>
                  <a:cubicBezTo>
                    <a:pt x="435231" y="3061284"/>
                    <a:pt x="437604" y="3055408"/>
                    <a:pt x="438301" y="3051298"/>
                  </a:cubicBezTo>
                  <a:cubicBezTo>
                    <a:pt x="439085" y="3046689"/>
                    <a:pt x="440299" y="3042043"/>
                    <a:pt x="442341" y="3037892"/>
                  </a:cubicBezTo>
                  <a:cubicBezTo>
                    <a:pt x="448077" y="3041304"/>
                    <a:pt x="448167" y="3051496"/>
                    <a:pt x="450685" y="3057133"/>
                  </a:cubicBezTo>
                  <a:cubicBezTo>
                    <a:pt x="451287" y="3054777"/>
                    <a:pt x="449595" y="3051645"/>
                    <a:pt x="449084" y="3049281"/>
                  </a:cubicBezTo>
                  <a:cubicBezTo>
                    <a:pt x="447809" y="3043471"/>
                    <a:pt x="446793" y="3037438"/>
                    <a:pt x="445349" y="3031674"/>
                  </a:cubicBezTo>
                  <a:cubicBezTo>
                    <a:pt x="443707" y="3025104"/>
                    <a:pt x="442960" y="3018325"/>
                    <a:pt x="443554" y="3011562"/>
                  </a:cubicBezTo>
                  <a:cubicBezTo>
                    <a:pt x="444091" y="3005566"/>
                    <a:pt x="443331" y="2997916"/>
                    <a:pt x="445477" y="2992242"/>
                  </a:cubicBezTo>
                  <a:cubicBezTo>
                    <a:pt x="449236" y="2982376"/>
                    <a:pt x="453008" y="2972489"/>
                    <a:pt x="456783" y="2962615"/>
                  </a:cubicBezTo>
                  <a:cubicBezTo>
                    <a:pt x="455847" y="2965058"/>
                    <a:pt x="463402" y="2974412"/>
                    <a:pt x="464574" y="2976405"/>
                  </a:cubicBezTo>
                  <a:cubicBezTo>
                    <a:pt x="465824" y="2978514"/>
                    <a:pt x="472290" y="2986374"/>
                    <a:pt x="472154" y="2988392"/>
                  </a:cubicBezTo>
                  <a:cubicBezTo>
                    <a:pt x="472637" y="2981229"/>
                    <a:pt x="464735" y="2973640"/>
                    <a:pt x="462531" y="2966853"/>
                  </a:cubicBezTo>
                  <a:cubicBezTo>
                    <a:pt x="461355" y="2963230"/>
                    <a:pt x="459536" y="2957597"/>
                    <a:pt x="459824" y="2953838"/>
                  </a:cubicBezTo>
                  <a:cubicBezTo>
                    <a:pt x="460282" y="2947797"/>
                    <a:pt x="463414" y="2941187"/>
                    <a:pt x="465337" y="2935455"/>
                  </a:cubicBezTo>
                  <a:cubicBezTo>
                    <a:pt x="469513" y="2923018"/>
                    <a:pt x="474386" y="2911056"/>
                    <a:pt x="479057" y="2898834"/>
                  </a:cubicBezTo>
                  <a:cubicBezTo>
                    <a:pt x="503395" y="2835247"/>
                    <a:pt x="531239" y="2772992"/>
                    <a:pt x="552812" y="2708365"/>
                  </a:cubicBezTo>
                  <a:cubicBezTo>
                    <a:pt x="572164" y="2650374"/>
                    <a:pt x="610036" y="2601093"/>
                    <a:pt x="656375" y="2561319"/>
                  </a:cubicBezTo>
                  <a:cubicBezTo>
                    <a:pt x="682251" y="2539115"/>
                    <a:pt x="705776" y="2514225"/>
                    <a:pt x="730794" y="2492058"/>
                  </a:cubicBezTo>
                  <a:cubicBezTo>
                    <a:pt x="719393" y="2530627"/>
                    <a:pt x="704228" y="2567273"/>
                    <a:pt x="691721" y="2605301"/>
                  </a:cubicBezTo>
                  <a:cubicBezTo>
                    <a:pt x="682841" y="2632276"/>
                    <a:pt x="673227" y="2659006"/>
                    <a:pt x="663097" y="2685530"/>
                  </a:cubicBezTo>
                  <a:cubicBezTo>
                    <a:pt x="639659" y="2746968"/>
                    <a:pt x="605683" y="2801122"/>
                    <a:pt x="578226" y="2860488"/>
                  </a:cubicBezTo>
                  <a:cubicBezTo>
                    <a:pt x="556901" y="2906604"/>
                    <a:pt x="540313" y="2954903"/>
                    <a:pt x="528842" y="3004390"/>
                  </a:cubicBezTo>
                  <a:cubicBezTo>
                    <a:pt x="519417" y="3045097"/>
                    <a:pt x="501348" y="3080620"/>
                    <a:pt x="463435" y="3101855"/>
                  </a:cubicBezTo>
                  <a:cubicBezTo>
                    <a:pt x="429706" y="3120733"/>
                    <a:pt x="379303" y="3108226"/>
                    <a:pt x="350422" y="3085572"/>
                  </a:cubicBezTo>
                  <a:cubicBezTo>
                    <a:pt x="307393" y="3051827"/>
                    <a:pt x="336360" y="3025897"/>
                    <a:pt x="366602" y="3001262"/>
                  </a:cubicBezTo>
                  <a:cubicBezTo>
                    <a:pt x="389095" y="2982921"/>
                    <a:pt x="403855" y="2959764"/>
                    <a:pt x="417781" y="2935707"/>
                  </a:cubicBezTo>
                  <a:cubicBezTo>
                    <a:pt x="446711" y="2885704"/>
                    <a:pt x="446467" y="2835284"/>
                    <a:pt x="456903" y="2780007"/>
                  </a:cubicBezTo>
                  <a:cubicBezTo>
                    <a:pt x="472996" y="2694753"/>
                    <a:pt x="491568" y="2606399"/>
                    <a:pt x="503052" y="2520369"/>
                  </a:cubicBezTo>
                  <a:cubicBezTo>
                    <a:pt x="516393" y="2420449"/>
                    <a:pt x="539191" y="2315421"/>
                    <a:pt x="588154" y="2226568"/>
                  </a:cubicBezTo>
                  <a:cubicBezTo>
                    <a:pt x="616865" y="2174490"/>
                    <a:pt x="663790" y="2136082"/>
                    <a:pt x="707897" y="2097578"/>
                  </a:cubicBezTo>
                  <a:cubicBezTo>
                    <a:pt x="724885" y="2082744"/>
                    <a:pt x="735510" y="2087873"/>
                    <a:pt x="748830" y="2105047"/>
                  </a:cubicBezTo>
                  <a:cubicBezTo>
                    <a:pt x="760883" y="2120595"/>
                    <a:pt x="768670" y="2138710"/>
                    <a:pt x="773848" y="2157662"/>
                  </a:cubicBezTo>
                  <a:close/>
                  <a:moveTo>
                    <a:pt x="1711888" y="641958"/>
                  </a:moveTo>
                  <a:cubicBezTo>
                    <a:pt x="1711401" y="659866"/>
                    <a:pt x="1710857" y="677770"/>
                    <a:pt x="1711166" y="695934"/>
                  </a:cubicBezTo>
                  <a:cubicBezTo>
                    <a:pt x="1711847" y="735960"/>
                    <a:pt x="1713039" y="775990"/>
                    <a:pt x="1713522" y="816015"/>
                  </a:cubicBezTo>
                  <a:cubicBezTo>
                    <a:pt x="1713955" y="852789"/>
                    <a:pt x="1710271" y="889411"/>
                    <a:pt x="1708633" y="926119"/>
                  </a:cubicBezTo>
                  <a:cubicBezTo>
                    <a:pt x="1707229" y="957578"/>
                    <a:pt x="1701750" y="987511"/>
                    <a:pt x="1703648" y="1019395"/>
                  </a:cubicBezTo>
                  <a:cubicBezTo>
                    <a:pt x="1704820" y="1039164"/>
                    <a:pt x="1703743" y="1059214"/>
                    <a:pt x="1701061" y="1078823"/>
                  </a:cubicBezTo>
                  <a:cubicBezTo>
                    <a:pt x="1699625" y="1089184"/>
                    <a:pt x="1698457" y="1111549"/>
                    <a:pt x="1689090" y="1118543"/>
                  </a:cubicBezTo>
                  <a:cubicBezTo>
                    <a:pt x="1673303" y="1130307"/>
                    <a:pt x="1631515" y="1058645"/>
                    <a:pt x="1621088" y="1046101"/>
                  </a:cubicBezTo>
                  <a:cubicBezTo>
                    <a:pt x="1606361" y="1028424"/>
                    <a:pt x="1587281" y="1011836"/>
                    <a:pt x="1575211" y="992442"/>
                  </a:cubicBezTo>
                  <a:cubicBezTo>
                    <a:pt x="1563847" y="974162"/>
                    <a:pt x="1565460" y="946573"/>
                    <a:pt x="1562060" y="925867"/>
                  </a:cubicBezTo>
                  <a:cubicBezTo>
                    <a:pt x="1558157" y="901963"/>
                    <a:pt x="1554575" y="877989"/>
                    <a:pt x="1550771" y="853978"/>
                  </a:cubicBezTo>
                  <a:cubicBezTo>
                    <a:pt x="1542406" y="801227"/>
                    <a:pt x="1534769" y="748364"/>
                    <a:pt x="1525410" y="695761"/>
                  </a:cubicBezTo>
                  <a:cubicBezTo>
                    <a:pt x="1519134" y="660621"/>
                    <a:pt x="1514393" y="625238"/>
                    <a:pt x="1510105" y="589809"/>
                  </a:cubicBezTo>
                  <a:cubicBezTo>
                    <a:pt x="1504118" y="540536"/>
                    <a:pt x="1507980" y="488602"/>
                    <a:pt x="1509214" y="439052"/>
                  </a:cubicBezTo>
                  <a:cubicBezTo>
                    <a:pt x="1511075" y="364303"/>
                    <a:pt x="1502963" y="289212"/>
                    <a:pt x="1498444" y="214608"/>
                  </a:cubicBezTo>
                  <a:cubicBezTo>
                    <a:pt x="1496963" y="189887"/>
                    <a:pt x="1491896" y="164349"/>
                    <a:pt x="1493068" y="139706"/>
                  </a:cubicBezTo>
                  <a:cubicBezTo>
                    <a:pt x="1493389" y="132605"/>
                    <a:pt x="1495432" y="124377"/>
                    <a:pt x="1499728" y="118558"/>
                  </a:cubicBezTo>
                  <a:cubicBezTo>
                    <a:pt x="1504704" y="111828"/>
                    <a:pt x="1511442" y="111564"/>
                    <a:pt x="1518350" y="107586"/>
                  </a:cubicBezTo>
                  <a:cubicBezTo>
                    <a:pt x="1514649" y="109167"/>
                    <a:pt x="1511042" y="110982"/>
                    <a:pt x="1508347" y="113871"/>
                  </a:cubicBezTo>
                  <a:cubicBezTo>
                    <a:pt x="1510382" y="111684"/>
                    <a:pt x="1528732" y="116722"/>
                    <a:pt x="1532829" y="115897"/>
                  </a:cubicBezTo>
                  <a:cubicBezTo>
                    <a:pt x="1538008" y="114857"/>
                    <a:pt x="1545402" y="111321"/>
                    <a:pt x="1549343" y="107842"/>
                  </a:cubicBezTo>
                  <a:cubicBezTo>
                    <a:pt x="1563319" y="122610"/>
                    <a:pt x="1588081" y="118212"/>
                    <a:pt x="1606196" y="121521"/>
                  </a:cubicBezTo>
                  <a:cubicBezTo>
                    <a:pt x="1618992" y="123853"/>
                    <a:pt x="1631069" y="128037"/>
                    <a:pt x="1643940" y="125792"/>
                  </a:cubicBezTo>
                  <a:cubicBezTo>
                    <a:pt x="1654251" y="123980"/>
                    <a:pt x="1664060" y="117956"/>
                    <a:pt x="1674239" y="116384"/>
                  </a:cubicBezTo>
                  <a:cubicBezTo>
                    <a:pt x="1682917" y="115055"/>
                    <a:pt x="1691653" y="121385"/>
                    <a:pt x="1700042" y="118092"/>
                  </a:cubicBezTo>
                  <a:cubicBezTo>
                    <a:pt x="1708558" y="114742"/>
                    <a:pt x="1722439" y="102235"/>
                    <a:pt x="1732144" y="110463"/>
                  </a:cubicBezTo>
                  <a:cubicBezTo>
                    <a:pt x="1729574" y="106889"/>
                    <a:pt x="1726112" y="103089"/>
                    <a:pt x="1722745" y="100093"/>
                  </a:cubicBezTo>
                  <a:cubicBezTo>
                    <a:pt x="1753395" y="119396"/>
                    <a:pt x="1751089" y="143758"/>
                    <a:pt x="1742625" y="175931"/>
                  </a:cubicBezTo>
                  <a:cubicBezTo>
                    <a:pt x="1737282" y="196303"/>
                    <a:pt x="1730300" y="217649"/>
                    <a:pt x="1729074" y="238899"/>
                  </a:cubicBezTo>
                  <a:cubicBezTo>
                    <a:pt x="1727696" y="262345"/>
                    <a:pt x="1727639" y="285585"/>
                    <a:pt x="1726512" y="309014"/>
                  </a:cubicBezTo>
                  <a:cubicBezTo>
                    <a:pt x="1723578" y="370060"/>
                    <a:pt x="1718185" y="430370"/>
                    <a:pt x="1714971" y="491407"/>
                  </a:cubicBezTo>
                  <a:cubicBezTo>
                    <a:pt x="1714954" y="491882"/>
                    <a:pt x="1714921" y="492352"/>
                    <a:pt x="1714900" y="492835"/>
                  </a:cubicBezTo>
                  <a:cubicBezTo>
                    <a:pt x="1713225" y="523135"/>
                    <a:pt x="1710910" y="554161"/>
                    <a:pt x="1712070" y="584581"/>
                  </a:cubicBezTo>
                  <a:cubicBezTo>
                    <a:pt x="1712813" y="603950"/>
                    <a:pt x="1712371" y="622964"/>
                    <a:pt x="1711888" y="641958"/>
                  </a:cubicBezTo>
                  <a:close/>
                  <a:moveTo>
                    <a:pt x="509423" y="3178675"/>
                  </a:moveTo>
                  <a:cubicBezTo>
                    <a:pt x="506234" y="3190509"/>
                    <a:pt x="500906" y="3201370"/>
                    <a:pt x="489613" y="3210609"/>
                  </a:cubicBezTo>
                  <a:cubicBezTo>
                    <a:pt x="483609" y="3215527"/>
                    <a:pt x="476520" y="3220050"/>
                    <a:pt x="469563" y="3223495"/>
                  </a:cubicBezTo>
                  <a:cubicBezTo>
                    <a:pt x="440835" y="3237777"/>
                    <a:pt x="408814" y="3240966"/>
                    <a:pt x="377231" y="3234851"/>
                  </a:cubicBezTo>
                  <a:cubicBezTo>
                    <a:pt x="364481" y="3232375"/>
                    <a:pt x="355692" y="3225732"/>
                    <a:pt x="344691" y="3220042"/>
                  </a:cubicBezTo>
                  <a:cubicBezTo>
                    <a:pt x="333401" y="3214199"/>
                    <a:pt x="321979" y="3208640"/>
                    <a:pt x="312299" y="3200231"/>
                  </a:cubicBezTo>
                  <a:cubicBezTo>
                    <a:pt x="296264" y="3186329"/>
                    <a:pt x="287330" y="3167344"/>
                    <a:pt x="281343" y="3147343"/>
                  </a:cubicBezTo>
                  <a:cubicBezTo>
                    <a:pt x="279020" y="3139611"/>
                    <a:pt x="276858" y="3131804"/>
                    <a:pt x="276214" y="3123720"/>
                  </a:cubicBezTo>
                  <a:cubicBezTo>
                    <a:pt x="275558" y="3115587"/>
                    <a:pt x="277642" y="3110433"/>
                    <a:pt x="278504" y="3102548"/>
                  </a:cubicBezTo>
                  <a:cubicBezTo>
                    <a:pt x="282858" y="3107116"/>
                    <a:pt x="284929" y="3114918"/>
                    <a:pt x="289018" y="3120176"/>
                  </a:cubicBezTo>
                  <a:cubicBezTo>
                    <a:pt x="294861" y="3127694"/>
                    <a:pt x="301760" y="3134329"/>
                    <a:pt x="308202" y="3141249"/>
                  </a:cubicBezTo>
                  <a:cubicBezTo>
                    <a:pt x="322136" y="3156265"/>
                    <a:pt x="337585" y="3169221"/>
                    <a:pt x="357396" y="3175233"/>
                  </a:cubicBezTo>
                  <a:cubicBezTo>
                    <a:pt x="381098" y="3182430"/>
                    <a:pt x="407288" y="3188454"/>
                    <a:pt x="432104" y="3184897"/>
                  </a:cubicBezTo>
                  <a:cubicBezTo>
                    <a:pt x="439197" y="3183866"/>
                    <a:pt x="446038" y="3182413"/>
                    <a:pt x="453148" y="3181324"/>
                  </a:cubicBezTo>
                  <a:cubicBezTo>
                    <a:pt x="457749" y="3180602"/>
                    <a:pt x="470186" y="3173389"/>
                    <a:pt x="460249" y="3172357"/>
                  </a:cubicBezTo>
                  <a:cubicBezTo>
                    <a:pt x="456635" y="3171974"/>
                    <a:pt x="449529" y="3175836"/>
                    <a:pt x="445890" y="3176694"/>
                  </a:cubicBezTo>
                  <a:cubicBezTo>
                    <a:pt x="439494" y="3178200"/>
                    <a:pt x="433036" y="3179442"/>
                    <a:pt x="426475" y="3179909"/>
                  </a:cubicBezTo>
                  <a:cubicBezTo>
                    <a:pt x="414686" y="3180759"/>
                    <a:pt x="402513" y="3179636"/>
                    <a:pt x="390857" y="3177755"/>
                  </a:cubicBezTo>
                  <a:cubicBezTo>
                    <a:pt x="371987" y="3174718"/>
                    <a:pt x="353179" y="3169675"/>
                    <a:pt x="338056" y="3157907"/>
                  </a:cubicBezTo>
                  <a:cubicBezTo>
                    <a:pt x="323585" y="3146650"/>
                    <a:pt x="309386" y="3134915"/>
                    <a:pt x="298261" y="3120188"/>
                  </a:cubicBezTo>
                  <a:cubicBezTo>
                    <a:pt x="291956" y="3111844"/>
                    <a:pt x="284388" y="3102077"/>
                    <a:pt x="283027" y="3091374"/>
                  </a:cubicBezTo>
                  <a:cubicBezTo>
                    <a:pt x="281537" y="3079515"/>
                    <a:pt x="292026" y="3070820"/>
                    <a:pt x="297716" y="3061499"/>
                  </a:cubicBezTo>
                  <a:cubicBezTo>
                    <a:pt x="300642" y="3056700"/>
                    <a:pt x="304480" y="3052965"/>
                    <a:pt x="307620" y="3048414"/>
                  </a:cubicBezTo>
                  <a:cubicBezTo>
                    <a:pt x="310265" y="3044610"/>
                    <a:pt x="316570" y="3037483"/>
                    <a:pt x="317515" y="3033043"/>
                  </a:cubicBezTo>
                  <a:cubicBezTo>
                    <a:pt x="314655" y="3046594"/>
                    <a:pt x="319896" y="3059910"/>
                    <a:pt x="325994" y="3071782"/>
                  </a:cubicBezTo>
                  <a:cubicBezTo>
                    <a:pt x="329560" y="3078722"/>
                    <a:pt x="333793" y="3086492"/>
                    <a:pt x="339504" y="3091873"/>
                  </a:cubicBezTo>
                  <a:cubicBezTo>
                    <a:pt x="353286" y="3104821"/>
                    <a:pt x="366301" y="3115344"/>
                    <a:pt x="384931" y="3120873"/>
                  </a:cubicBezTo>
                  <a:cubicBezTo>
                    <a:pt x="396592" y="3124343"/>
                    <a:pt x="408810" y="3125936"/>
                    <a:pt x="420975" y="3125552"/>
                  </a:cubicBezTo>
                  <a:cubicBezTo>
                    <a:pt x="442122" y="3124871"/>
                    <a:pt x="463175" y="3119053"/>
                    <a:pt x="481108" y="3107706"/>
                  </a:cubicBezTo>
                  <a:cubicBezTo>
                    <a:pt x="499780" y="3095880"/>
                    <a:pt x="510331" y="3079155"/>
                    <a:pt x="524274" y="3062749"/>
                  </a:cubicBezTo>
                  <a:cubicBezTo>
                    <a:pt x="525475" y="3069095"/>
                    <a:pt x="522037" y="3077720"/>
                    <a:pt x="520870" y="3084033"/>
                  </a:cubicBezTo>
                  <a:cubicBezTo>
                    <a:pt x="519289" y="3092504"/>
                    <a:pt x="518530" y="3100485"/>
                    <a:pt x="518555" y="3109100"/>
                  </a:cubicBezTo>
                  <a:cubicBezTo>
                    <a:pt x="518588" y="3119396"/>
                    <a:pt x="518580" y="3130656"/>
                    <a:pt x="516438" y="3140890"/>
                  </a:cubicBezTo>
                  <a:cubicBezTo>
                    <a:pt x="513677" y="3154040"/>
                    <a:pt x="512621" y="3166840"/>
                    <a:pt x="509423" y="3178675"/>
                  </a:cubicBezTo>
                  <a:close/>
                  <a:moveTo>
                    <a:pt x="2654306" y="2595914"/>
                  </a:moveTo>
                  <a:cubicBezTo>
                    <a:pt x="2654393" y="2597222"/>
                    <a:pt x="2654476" y="2598518"/>
                    <a:pt x="2654562" y="2599809"/>
                  </a:cubicBezTo>
                  <a:cubicBezTo>
                    <a:pt x="2655627" y="2616348"/>
                    <a:pt x="2656559" y="2632337"/>
                    <a:pt x="2658783" y="2648810"/>
                  </a:cubicBezTo>
                  <a:cubicBezTo>
                    <a:pt x="2663520" y="2683942"/>
                    <a:pt x="2666772" y="2719366"/>
                    <a:pt x="2669450" y="2754642"/>
                  </a:cubicBezTo>
                  <a:cubicBezTo>
                    <a:pt x="2674732" y="2823643"/>
                    <a:pt x="2681487" y="2892615"/>
                    <a:pt x="2688130" y="2961365"/>
                  </a:cubicBezTo>
                  <a:cubicBezTo>
                    <a:pt x="2690519" y="2986156"/>
                    <a:pt x="2701920" y="3012833"/>
                    <a:pt x="2696680" y="3037252"/>
                  </a:cubicBezTo>
                  <a:cubicBezTo>
                    <a:pt x="2691670" y="3060740"/>
                    <a:pt x="2681256" y="3082287"/>
                    <a:pt x="2669949" y="3103323"/>
                  </a:cubicBezTo>
                  <a:cubicBezTo>
                    <a:pt x="2666351" y="3110021"/>
                    <a:pt x="2662014" y="3116066"/>
                    <a:pt x="2660364" y="3123518"/>
                  </a:cubicBezTo>
                  <a:cubicBezTo>
                    <a:pt x="2659089" y="3129233"/>
                    <a:pt x="2659761" y="3135323"/>
                    <a:pt x="2657999" y="3140820"/>
                  </a:cubicBezTo>
                  <a:cubicBezTo>
                    <a:pt x="2649458" y="3167624"/>
                    <a:pt x="2616868" y="3184951"/>
                    <a:pt x="2590661" y="3172448"/>
                  </a:cubicBezTo>
                  <a:cubicBezTo>
                    <a:pt x="2557791" y="3156805"/>
                    <a:pt x="2583312" y="3105168"/>
                    <a:pt x="2573987" y="3077740"/>
                  </a:cubicBezTo>
                  <a:cubicBezTo>
                    <a:pt x="2568907" y="3062778"/>
                    <a:pt x="2561294" y="3049462"/>
                    <a:pt x="2555806" y="3034739"/>
                  </a:cubicBezTo>
                  <a:cubicBezTo>
                    <a:pt x="2548090" y="3013967"/>
                    <a:pt x="2538888" y="2998221"/>
                    <a:pt x="2544153" y="2975898"/>
                  </a:cubicBezTo>
                  <a:cubicBezTo>
                    <a:pt x="2548915" y="2955806"/>
                    <a:pt x="2553322" y="2932905"/>
                    <a:pt x="2550450" y="2912273"/>
                  </a:cubicBezTo>
                  <a:cubicBezTo>
                    <a:pt x="2547830" y="2893507"/>
                    <a:pt x="2546052" y="2874340"/>
                    <a:pt x="2543320" y="2855412"/>
                  </a:cubicBezTo>
                  <a:cubicBezTo>
                    <a:pt x="2537221" y="2813220"/>
                    <a:pt x="2526538" y="2771899"/>
                    <a:pt x="2518199" y="2730140"/>
                  </a:cubicBezTo>
                  <a:cubicBezTo>
                    <a:pt x="2513086" y="2704507"/>
                    <a:pt x="2509249" y="2678503"/>
                    <a:pt x="2504664" y="2652854"/>
                  </a:cubicBezTo>
                  <a:cubicBezTo>
                    <a:pt x="2501404" y="2634656"/>
                    <a:pt x="2499069" y="2616290"/>
                    <a:pt x="2495062" y="2598233"/>
                  </a:cubicBezTo>
                  <a:cubicBezTo>
                    <a:pt x="2491975" y="2584307"/>
                    <a:pt x="2492483" y="2570706"/>
                    <a:pt x="2489603" y="2556788"/>
                  </a:cubicBezTo>
                  <a:cubicBezTo>
                    <a:pt x="2482014" y="2519981"/>
                    <a:pt x="2475445" y="2483034"/>
                    <a:pt x="2470419" y="2445789"/>
                  </a:cubicBezTo>
                  <a:cubicBezTo>
                    <a:pt x="2469050" y="2435733"/>
                    <a:pt x="2448232" y="2308984"/>
                    <a:pt x="2464552" y="2309091"/>
                  </a:cubicBezTo>
                  <a:cubicBezTo>
                    <a:pt x="2468856" y="2309116"/>
                    <a:pt x="2470803" y="2315396"/>
                    <a:pt x="2472503" y="2318450"/>
                  </a:cubicBezTo>
                  <a:cubicBezTo>
                    <a:pt x="2478825" y="2329764"/>
                    <a:pt x="2483904" y="2342312"/>
                    <a:pt x="2489186" y="2353957"/>
                  </a:cubicBezTo>
                  <a:cubicBezTo>
                    <a:pt x="2495797" y="2368494"/>
                    <a:pt x="2503641" y="2382388"/>
                    <a:pt x="2509125" y="2397556"/>
                  </a:cubicBezTo>
                  <a:cubicBezTo>
                    <a:pt x="2517996" y="2422046"/>
                    <a:pt x="2525944" y="2448471"/>
                    <a:pt x="2531011" y="2473972"/>
                  </a:cubicBezTo>
                  <a:cubicBezTo>
                    <a:pt x="2534576" y="2491905"/>
                    <a:pt x="2543184" y="2509409"/>
                    <a:pt x="2544199" y="2527710"/>
                  </a:cubicBezTo>
                  <a:cubicBezTo>
                    <a:pt x="2544999" y="2541822"/>
                    <a:pt x="2549641" y="2554056"/>
                    <a:pt x="2552389" y="2567847"/>
                  </a:cubicBezTo>
                  <a:cubicBezTo>
                    <a:pt x="2555426" y="2583143"/>
                    <a:pt x="2556846" y="2598699"/>
                    <a:pt x="2558686" y="2614165"/>
                  </a:cubicBezTo>
                  <a:cubicBezTo>
                    <a:pt x="2561781" y="2639967"/>
                    <a:pt x="2562573" y="2666202"/>
                    <a:pt x="2556602" y="2691687"/>
                  </a:cubicBezTo>
                  <a:cubicBezTo>
                    <a:pt x="2554944" y="2698739"/>
                    <a:pt x="2550145" y="2709653"/>
                    <a:pt x="2553718" y="2715814"/>
                  </a:cubicBezTo>
                  <a:cubicBezTo>
                    <a:pt x="2558158" y="2706624"/>
                    <a:pt x="2559664" y="2695433"/>
                    <a:pt x="2563246" y="2685914"/>
                  </a:cubicBezTo>
                  <a:cubicBezTo>
                    <a:pt x="2564183" y="2685856"/>
                    <a:pt x="2565057" y="2685881"/>
                    <a:pt x="2566011" y="2685898"/>
                  </a:cubicBezTo>
                  <a:cubicBezTo>
                    <a:pt x="2574729" y="2717365"/>
                    <a:pt x="2577478" y="2748746"/>
                    <a:pt x="2579615" y="2781014"/>
                  </a:cubicBezTo>
                  <a:cubicBezTo>
                    <a:pt x="2580643" y="2796591"/>
                    <a:pt x="2581753" y="2812411"/>
                    <a:pt x="2582731" y="2828141"/>
                  </a:cubicBezTo>
                  <a:cubicBezTo>
                    <a:pt x="2583564" y="2841634"/>
                    <a:pt x="2587596" y="2856027"/>
                    <a:pt x="2587162" y="2869322"/>
                  </a:cubicBezTo>
                  <a:cubicBezTo>
                    <a:pt x="2592139" y="2858528"/>
                    <a:pt x="2586353" y="2836002"/>
                    <a:pt x="2585912" y="2823454"/>
                  </a:cubicBezTo>
                  <a:cubicBezTo>
                    <a:pt x="2585400" y="2809997"/>
                    <a:pt x="2585759" y="2796599"/>
                    <a:pt x="2584839" y="2783292"/>
                  </a:cubicBezTo>
                  <a:cubicBezTo>
                    <a:pt x="2583283" y="2760894"/>
                    <a:pt x="2582714" y="2737143"/>
                    <a:pt x="2578435" y="2715058"/>
                  </a:cubicBezTo>
                  <a:cubicBezTo>
                    <a:pt x="2573194" y="2688076"/>
                    <a:pt x="2569382" y="2660863"/>
                    <a:pt x="2565903" y="2633621"/>
                  </a:cubicBezTo>
                  <a:cubicBezTo>
                    <a:pt x="2563081" y="2611561"/>
                    <a:pt x="2564319" y="2590909"/>
                    <a:pt x="2560312" y="2568911"/>
                  </a:cubicBezTo>
                  <a:cubicBezTo>
                    <a:pt x="2550392" y="2514509"/>
                    <a:pt x="2543043" y="2459257"/>
                    <a:pt x="2523546" y="2407195"/>
                  </a:cubicBezTo>
                  <a:cubicBezTo>
                    <a:pt x="2514547" y="2383147"/>
                    <a:pt x="2505130" y="2359887"/>
                    <a:pt x="2494146" y="2336837"/>
                  </a:cubicBezTo>
                  <a:cubicBezTo>
                    <a:pt x="2475449" y="2297570"/>
                    <a:pt x="2454698" y="2253604"/>
                    <a:pt x="2459881" y="2209762"/>
                  </a:cubicBezTo>
                  <a:cubicBezTo>
                    <a:pt x="2466363" y="2154840"/>
                    <a:pt x="2468736" y="2101845"/>
                    <a:pt x="2481354" y="2047476"/>
                  </a:cubicBezTo>
                  <a:cubicBezTo>
                    <a:pt x="2483021" y="2040304"/>
                    <a:pt x="2487234" y="2012906"/>
                    <a:pt x="2493102" y="2008602"/>
                  </a:cubicBezTo>
                  <a:cubicBezTo>
                    <a:pt x="2530685" y="1981083"/>
                    <a:pt x="2611821" y="2126351"/>
                    <a:pt x="2617924" y="2152971"/>
                  </a:cubicBezTo>
                  <a:cubicBezTo>
                    <a:pt x="2629111" y="2201690"/>
                    <a:pt x="2644440" y="2246416"/>
                    <a:pt x="2647597" y="2296980"/>
                  </a:cubicBezTo>
                  <a:cubicBezTo>
                    <a:pt x="2652635" y="2377283"/>
                    <a:pt x="2652532" y="2450708"/>
                    <a:pt x="2621217" y="2525135"/>
                  </a:cubicBezTo>
                  <a:cubicBezTo>
                    <a:pt x="2609750" y="2552398"/>
                    <a:pt x="2600061" y="2579351"/>
                    <a:pt x="2593418" y="2608297"/>
                  </a:cubicBezTo>
                  <a:cubicBezTo>
                    <a:pt x="2583304" y="2652412"/>
                    <a:pt x="2591375" y="2695611"/>
                    <a:pt x="2591825" y="2740060"/>
                  </a:cubicBezTo>
                  <a:cubicBezTo>
                    <a:pt x="2592019" y="2759330"/>
                    <a:pt x="2592444" y="2778629"/>
                    <a:pt x="2593331" y="2797891"/>
                  </a:cubicBezTo>
                  <a:cubicBezTo>
                    <a:pt x="2594173" y="2816105"/>
                    <a:pt x="2597507" y="2831942"/>
                    <a:pt x="2600470" y="2849602"/>
                  </a:cubicBezTo>
                  <a:cubicBezTo>
                    <a:pt x="2608941" y="2900158"/>
                    <a:pt x="2608186" y="2951565"/>
                    <a:pt x="2608908" y="3002529"/>
                  </a:cubicBezTo>
                  <a:cubicBezTo>
                    <a:pt x="2609246" y="3027547"/>
                    <a:pt x="2606672" y="3062877"/>
                    <a:pt x="2617008" y="3083905"/>
                  </a:cubicBezTo>
                  <a:cubicBezTo>
                    <a:pt x="2614499" y="3060665"/>
                    <a:pt x="2615374" y="3037281"/>
                    <a:pt x="2615655" y="3013955"/>
                  </a:cubicBezTo>
                  <a:cubicBezTo>
                    <a:pt x="2615799" y="3001324"/>
                    <a:pt x="2608442" y="2968309"/>
                    <a:pt x="2617425" y="2958711"/>
                  </a:cubicBezTo>
                  <a:cubicBezTo>
                    <a:pt x="2633076" y="2977561"/>
                    <a:pt x="2634591" y="3019587"/>
                    <a:pt x="2638779" y="3043050"/>
                  </a:cubicBezTo>
                  <a:cubicBezTo>
                    <a:pt x="2642674" y="3064965"/>
                    <a:pt x="2641271" y="3088671"/>
                    <a:pt x="2640797" y="3111155"/>
                  </a:cubicBezTo>
                  <a:cubicBezTo>
                    <a:pt x="2646912" y="3096507"/>
                    <a:pt x="2642142" y="3076523"/>
                    <a:pt x="2643409" y="3060768"/>
                  </a:cubicBezTo>
                  <a:cubicBezTo>
                    <a:pt x="2647898" y="3064734"/>
                    <a:pt x="2651917" y="3072235"/>
                    <a:pt x="2657657" y="3075368"/>
                  </a:cubicBezTo>
                  <a:cubicBezTo>
                    <a:pt x="2657496" y="3065072"/>
                    <a:pt x="2647287" y="3054468"/>
                    <a:pt x="2645059" y="3043529"/>
                  </a:cubicBezTo>
                  <a:cubicBezTo>
                    <a:pt x="2642183" y="3029400"/>
                    <a:pt x="2641671" y="3014921"/>
                    <a:pt x="2638238" y="3000858"/>
                  </a:cubicBezTo>
                  <a:cubicBezTo>
                    <a:pt x="2635296" y="2988797"/>
                    <a:pt x="2633221" y="2977420"/>
                    <a:pt x="2627155" y="2966704"/>
                  </a:cubicBezTo>
                  <a:cubicBezTo>
                    <a:pt x="2620936" y="2955670"/>
                    <a:pt x="2616241" y="2943151"/>
                    <a:pt x="2613860" y="2930644"/>
                  </a:cubicBezTo>
                  <a:cubicBezTo>
                    <a:pt x="2611198" y="2916676"/>
                    <a:pt x="2612585" y="2901425"/>
                    <a:pt x="2612098" y="2887284"/>
                  </a:cubicBezTo>
                  <a:cubicBezTo>
                    <a:pt x="2611623" y="2873358"/>
                    <a:pt x="2608859" y="2859485"/>
                    <a:pt x="2607307" y="2845559"/>
                  </a:cubicBezTo>
                  <a:cubicBezTo>
                    <a:pt x="2603923" y="2814941"/>
                    <a:pt x="2602884" y="2784063"/>
                    <a:pt x="2604736" y="2753301"/>
                  </a:cubicBezTo>
                  <a:cubicBezTo>
                    <a:pt x="2606556" y="2723010"/>
                    <a:pt x="2600136" y="2694468"/>
                    <a:pt x="2597276" y="2665043"/>
                  </a:cubicBezTo>
                  <a:cubicBezTo>
                    <a:pt x="2594392" y="2635667"/>
                    <a:pt x="2602611" y="2603139"/>
                    <a:pt x="2612630" y="2575782"/>
                  </a:cubicBezTo>
                  <a:cubicBezTo>
                    <a:pt x="2625525" y="2540497"/>
                    <a:pt x="2636221" y="2504433"/>
                    <a:pt x="2653745" y="2471005"/>
                  </a:cubicBezTo>
                  <a:cubicBezTo>
                    <a:pt x="2653031" y="2512277"/>
                    <a:pt x="2651884" y="2554733"/>
                    <a:pt x="2654306" y="2595914"/>
                  </a:cubicBezTo>
                  <a:close/>
                  <a:moveTo>
                    <a:pt x="2739594" y="3193266"/>
                  </a:moveTo>
                  <a:cubicBezTo>
                    <a:pt x="2743906" y="3203763"/>
                    <a:pt x="2748664" y="3214855"/>
                    <a:pt x="2749761" y="3225975"/>
                  </a:cubicBezTo>
                  <a:cubicBezTo>
                    <a:pt x="2751734" y="3245712"/>
                    <a:pt x="2737254" y="3263909"/>
                    <a:pt x="2724240" y="3277101"/>
                  </a:cubicBezTo>
                  <a:cubicBezTo>
                    <a:pt x="2691089" y="3310660"/>
                    <a:pt x="2631228" y="3332047"/>
                    <a:pt x="2584600" y="3320102"/>
                  </a:cubicBezTo>
                  <a:cubicBezTo>
                    <a:pt x="2561624" y="3314226"/>
                    <a:pt x="2535079" y="3306608"/>
                    <a:pt x="2517233" y="3290346"/>
                  </a:cubicBezTo>
                  <a:cubicBezTo>
                    <a:pt x="2498049" y="3272908"/>
                    <a:pt x="2477377" y="3256836"/>
                    <a:pt x="2465393" y="3233089"/>
                  </a:cubicBezTo>
                  <a:cubicBezTo>
                    <a:pt x="2449037" y="3200652"/>
                    <a:pt x="2474183" y="3167571"/>
                    <a:pt x="2489628" y="3140774"/>
                  </a:cubicBezTo>
                  <a:cubicBezTo>
                    <a:pt x="2491014" y="3140469"/>
                    <a:pt x="2492136" y="3140589"/>
                    <a:pt x="2493523" y="3140758"/>
                  </a:cubicBezTo>
                  <a:cubicBezTo>
                    <a:pt x="2495215" y="3140943"/>
                    <a:pt x="2509748" y="3171771"/>
                    <a:pt x="2512306" y="3175287"/>
                  </a:cubicBezTo>
                  <a:cubicBezTo>
                    <a:pt x="2530825" y="3201011"/>
                    <a:pt x="2553632" y="3225034"/>
                    <a:pt x="2583321" y="3237591"/>
                  </a:cubicBezTo>
                  <a:cubicBezTo>
                    <a:pt x="2603923" y="3246326"/>
                    <a:pt x="2629845" y="3257608"/>
                    <a:pt x="2652140" y="3250931"/>
                  </a:cubicBezTo>
                  <a:cubicBezTo>
                    <a:pt x="2669376" y="3245769"/>
                    <a:pt x="2692104" y="3234080"/>
                    <a:pt x="2699250" y="3216344"/>
                  </a:cubicBezTo>
                  <a:cubicBezTo>
                    <a:pt x="2685926" y="3223355"/>
                    <a:pt x="2676461" y="3233910"/>
                    <a:pt x="2661173" y="3238783"/>
                  </a:cubicBezTo>
                  <a:cubicBezTo>
                    <a:pt x="2636963" y="3246467"/>
                    <a:pt x="2597321" y="3240884"/>
                    <a:pt x="2576690" y="3225257"/>
                  </a:cubicBezTo>
                  <a:cubicBezTo>
                    <a:pt x="2565751" y="3217005"/>
                    <a:pt x="2552691" y="3210992"/>
                    <a:pt x="2542552" y="3201473"/>
                  </a:cubicBezTo>
                  <a:cubicBezTo>
                    <a:pt x="2524491" y="3184510"/>
                    <a:pt x="2515739" y="3162326"/>
                    <a:pt x="2507837" y="3139248"/>
                  </a:cubicBezTo>
                  <a:cubicBezTo>
                    <a:pt x="2501858" y="3121756"/>
                    <a:pt x="2518021" y="3099428"/>
                    <a:pt x="2523942" y="3083240"/>
                  </a:cubicBezTo>
                  <a:cubicBezTo>
                    <a:pt x="2525651" y="3078603"/>
                    <a:pt x="2539688" y="3028917"/>
                    <a:pt x="2539891" y="3028909"/>
                  </a:cubicBezTo>
                  <a:cubicBezTo>
                    <a:pt x="2544801" y="3028830"/>
                    <a:pt x="2546196" y="3036803"/>
                    <a:pt x="2548329" y="3040904"/>
                  </a:cubicBezTo>
                  <a:cubicBezTo>
                    <a:pt x="2552513" y="3048996"/>
                    <a:pt x="2559660" y="3055970"/>
                    <a:pt x="2558785" y="3065864"/>
                  </a:cubicBezTo>
                  <a:cubicBezTo>
                    <a:pt x="2558096" y="3073725"/>
                    <a:pt x="2550830" y="3081305"/>
                    <a:pt x="2552542" y="3089216"/>
                  </a:cubicBezTo>
                  <a:cubicBezTo>
                    <a:pt x="2552550" y="3089249"/>
                    <a:pt x="2561356" y="3074216"/>
                    <a:pt x="2563143" y="3073581"/>
                  </a:cubicBezTo>
                  <a:cubicBezTo>
                    <a:pt x="2571651" y="3093623"/>
                    <a:pt x="2565746" y="3108502"/>
                    <a:pt x="2564777" y="3129443"/>
                  </a:cubicBezTo>
                  <a:cubicBezTo>
                    <a:pt x="2564009" y="3146015"/>
                    <a:pt x="2568800" y="3166746"/>
                    <a:pt x="2583304" y="3176810"/>
                  </a:cubicBezTo>
                  <a:cubicBezTo>
                    <a:pt x="2595246" y="3185112"/>
                    <a:pt x="2610637" y="3181448"/>
                    <a:pt x="2624799" y="3182331"/>
                  </a:cubicBezTo>
                  <a:cubicBezTo>
                    <a:pt x="2623755" y="3186515"/>
                    <a:pt x="2624551" y="3191859"/>
                    <a:pt x="2622954" y="3195799"/>
                  </a:cubicBezTo>
                  <a:cubicBezTo>
                    <a:pt x="2623276" y="3196241"/>
                    <a:pt x="2623660" y="3196554"/>
                    <a:pt x="2624138" y="3196728"/>
                  </a:cubicBezTo>
                  <a:cubicBezTo>
                    <a:pt x="2629082" y="3190765"/>
                    <a:pt x="2629115" y="3184204"/>
                    <a:pt x="2634533" y="3178139"/>
                  </a:cubicBezTo>
                  <a:cubicBezTo>
                    <a:pt x="2639348" y="3172787"/>
                    <a:pt x="2645864" y="3168145"/>
                    <a:pt x="2650737" y="3162945"/>
                  </a:cubicBezTo>
                  <a:cubicBezTo>
                    <a:pt x="2656753" y="3156533"/>
                    <a:pt x="2661466" y="3151412"/>
                    <a:pt x="2663335" y="3142726"/>
                  </a:cubicBezTo>
                  <a:cubicBezTo>
                    <a:pt x="2665324" y="3133454"/>
                    <a:pt x="2665547" y="3123320"/>
                    <a:pt x="2674880" y="3118211"/>
                  </a:cubicBezTo>
                  <a:cubicBezTo>
                    <a:pt x="2677579" y="3127388"/>
                    <a:pt x="2675697" y="3141620"/>
                    <a:pt x="2680154" y="3149015"/>
                  </a:cubicBezTo>
                  <a:cubicBezTo>
                    <a:pt x="2681965" y="3130921"/>
                    <a:pt x="2675475" y="3113313"/>
                    <a:pt x="2681726" y="3096577"/>
                  </a:cubicBezTo>
                  <a:cubicBezTo>
                    <a:pt x="2686005" y="3085126"/>
                    <a:pt x="2692129" y="3075318"/>
                    <a:pt x="2696164" y="3063723"/>
                  </a:cubicBezTo>
                  <a:cubicBezTo>
                    <a:pt x="2698896" y="3055879"/>
                    <a:pt x="2701677" y="3046776"/>
                    <a:pt x="2706014" y="3040108"/>
                  </a:cubicBezTo>
                  <a:cubicBezTo>
                    <a:pt x="2710590" y="3048200"/>
                    <a:pt x="2710086" y="3065357"/>
                    <a:pt x="2711304" y="3075495"/>
                  </a:cubicBezTo>
                  <a:cubicBezTo>
                    <a:pt x="2712913" y="3088844"/>
                    <a:pt x="2711473" y="3103245"/>
                    <a:pt x="2713585" y="3116268"/>
                  </a:cubicBezTo>
                  <a:cubicBezTo>
                    <a:pt x="2717670" y="3141492"/>
                    <a:pt x="2728498" y="3165776"/>
                    <a:pt x="2738001" y="3189374"/>
                  </a:cubicBezTo>
                  <a:cubicBezTo>
                    <a:pt x="2738525" y="3190703"/>
                    <a:pt x="2739037" y="3191978"/>
                    <a:pt x="2739594" y="319326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6" name="Google Shape;256;p24"/>
            <p:cNvSpPr/>
            <p:nvPr/>
          </p:nvSpPr>
          <p:spPr>
            <a:xfrm>
              <a:off x="6699420" y="2886195"/>
              <a:ext cx="199578" cy="323008"/>
            </a:xfrm>
            <a:custGeom>
              <a:rect b="b" l="l" r="r" t="t"/>
              <a:pathLst>
                <a:path extrusionOk="0" h="353014" w="218118">
                  <a:moveTo>
                    <a:pt x="61" y="73851"/>
                  </a:moveTo>
                  <a:cubicBezTo>
                    <a:pt x="-2729" y="-18967"/>
                    <a:pt x="91381" y="-14754"/>
                    <a:pt x="143707" y="34106"/>
                  </a:cubicBezTo>
                  <a:cubicBezTo>
                    <a:pt x="216059" y="101675"/>
                    <a:pt x="251797" y="245235"/>
                    <a:pt x="175488" y="325550"/>
                  </a:cubicBezTo>
                  <a:cubicBezTo>
                    <a:pt x="142226" y="360546"/>
                    <a:pt x="85596" y="363141"/>
                    <a:pt x="51834" y="327304"/>
                  </a:cubicBezTo>
                  <a:cubicBezTo>
                    <a:pt x="35840" y="310324"/>
                    <a:pt x="25776" y="285025"/>
                    <a:pt x="26222" y="260544"/>
                  </a:cubicBezTo>
                  <a:cubicBezTo>
                    <a:pt x="26725" y="233611"/>
                    <a:pt x="46375" y="224252"/>
                    <a:pt x="51095" y="201207"/>
                  </a:cubicBezTo>
                  <a:cubicBezTo>
                    <a:pt x="60343" y="155912"/>
                    <a:pt x="1414" y="119431"/>
                    <a:pt x="61" y="73851"/>
                  </a:cubicBezTo>
                  <a:close/>
                </a:path>
              </a:pathLst>
            </a:custGeom>
            <a:noFill/>
            <a:ln cap="flat" cmpd="sng" w="9525">
              <a:solidFill>
                <a:srgbClr val="A9B5B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7" name="Google Shape;257;p24"/>
            <p:cNvSpPr/>
            <p:nvPr/>
          </p:nvSpPr>
          <p:spPr>
            <a:xfrm>
              <a:off x="6566507" y="2922152"/>
              <a:ext cx="292864" cy="231411"/>
            </a:xfrm>
            <a:custGeom>
              <a:rect b="b" l="l" r="r" t="t"/>
              <a:pathLst>
                <a:path extrusionOk="0" h="252908" w="320070">
                  <a:moveTo>
                    <a:pt x="0" y="151260"/>
                  </a:moveTo>
                  <a:cubicBezTo>
                    <a:pt x="4654" y="154858"/>
                    <a:pt x="14343" y="150240"/>
                    <a:pt x="19505" y="149882"/>
                  </a:cubicBezTo>
                  <a:cubicBezTo>
                    <a:pt x="26982" y="149361"/>
                    <a:pt x="32982" y="153286"/>
                    <a:pt x="40211" y="154095"/>
                  </a:cubicBezTo>
                  <a:cubicBezTo>
                    <a:pt x="73404" y="157845"/>
                    <a:pt x="105928" y="167220"/>
                    <a:pt x="139351" y="166915"/>
                  </a:cubicBezTo>
                  <a:cubicBezTo>
                    <a:pt x="154070" y="166787"/>
                    <a:pt x="168801" y="165223"/>
                    <a:pt x="183520" y="164765"/>
                  </a:cubicBezTo>
                  <a:cubicBezTo>
                    <a:pt x="192734" y="164476"/>
                    <a:pt x="205365" y="159983"/>
                    <a:pt x="213819" y="164679"/>
                  </a:cubicBezTo>
                  <a:cubicBezTo>
                    <a:pt x="221994" y="169214"/>
                    <a:pt x="227276" y="178621"/>
                    <a:pt x="233292" y="185393"/>
                  </a:cubicBezTo>
                  <a:cubicBezTo>
                    <a:pt x="238115" y="190852"/>
                    <a:pt x="244470" y="196579"/>
                    <a:pt x="247668" y="203144"/>
                  </a:cubicBezTo>
                  <a:cubicBezTo>
                    <a:pt x="251002" y="209986"/>
                    <a:pt x="248469" y="216357"/>
                    <a:pt x="247474" y="223747"/>
                  </a:cubicBezTo>
                  <a:cubicBezTo>
                    <a:pt x="246463" y="231311"/>
                    <a:pt x="242040" y="241057"/>
                    <a:pt x="243356" y="248580"/>
                  </a:cubicBezTo>
                  <a:cubicBezTo>
                    <a:pt x="249166" y="249261"/>
                    <a:pt x="253350" y="232409"/>
                    <a:pt x="254815" y="228035"/>
                  </a:cubicBezTo>
                  <a:cubicBezTo>
                    <a:pt x="257258" y="220735"/>
                    <a:pt x="256424" y="211670"/>
                    <a:pt x="264343" y="219910"/>
                  </a:cubicBezTo>
                  <a:cubicBezTo>
                    <a:pt x="270858" y="226698"/>
                    <a:pt x="277683" y="233188"/>
                    <a:pt x="283150" y="240938"/>
                  </a:cubicBezTo>
                  <a:cubicBezTo>
                    <a:pt x="285601" y="244425"/>
                    <a:pt x="289728" y="251501"/>
                    <a:pt x="293817" y="252908"/>
                  </a:cubicBezTo>
                  <a:cubicBezTo>
                    <a:pt x="296173" y="248605"/>
                    <a:pt x="289072" y="241400"/>
                    <a:pt x="286790" y="238437"/>
                  </a:cubicBezTo>
                  <a:cubicBezTo>
                    <a:pt x="282053" y="232330"/>
                    <a:pt x="278970" y="225575"/>
                    <a:pt x="274002" y="219509"/>
                  </a:cubicBezTo>
                  <a:cubicBezTo>
                    <a:pt x="268514" y="212808"/>
                    <a:pt x="261974" y="206920"/>
                    <a:pt x="256597" y="200165"/>
                  </a:cubicBezTo>
                  <a:cubicBezTo>
                    <a:pt x="252327" y="194797"/>
                    <a:pt x="225097" y="160507"/>
                    <a:pt x="231860" y="155477"/>
                  </a:cubicBezTo>
                  <a:cubicBezTo>
                    <a:pt x="232838" y="154746"/>
                    <a:pt x="240034" y="154387"/>
                    <a:pt x="241132" y="154202"/>
                  </a:cubicBezTo>
                  <a:cubicBezTo>
                    <a:pt x="249826" y="152757"/>
                    <a:pt x="256358" y="150670"/>
                    <a:pt x="264689" y="147934"/>
                  </a:cubicBezTo>
                  <a:cubicBezTo>
                    <a:pt x="272430" y="145384"/>
                    <a:pt x="280188" y="144703"/>
                    <a:pt x="288057" y="147142"/>
                  </a:cubicBezTo>
                  <a:cubicBezTo>
                    <a:pt x="293033" y="148689"/>
                    <a:pt x="296648" y="149378"/>
                    <a:pt x="299586" y="153191"/>
                  </a:cubicBezTo>
                  <a:cubicBezTo>
                    <a:pt x="302247" y="156653"/>
                    <a:pt x="301806" y="164249"/>
                    <a:pt x="306427" y="165380"/>
                  </a:cubicBezTo>
                  <a:cubicBezTo>
                    <a:pt x="306708" y="160028"/>
                    <a:pt x="303799" y="153777"/>
                    <a:pt x="302334" y="148623"/>
                  </a:cubicBezTo>
                  <a:cubicBezTo>
                    <a:pt x="308086" y="149721"/>
                    <a:pt x="314177" y="151883"/>
                    <a:pt x="319945" y="152572"/>
                  </a:cubicBezTo>
                  <a:cubicBezTo>
                    <a:pt x="320139" y="151660"/>
                    <a:pt x="320090" y="150826"/>
                    <a:pt x="319920" y="149919"/>
                  </a:cubicBezTo>
                  <a:cubicBezTo>
                    <a:pt x="314894" y="149366"/>
                    <a:pt x="309600" y="146659"/>
                    <a:pt x="304616" y="145375"/>
                  </a:cubicBezTo>
                  <a:cubicBezTo>
                    <a:pt x="299672" y="144101"/>
                    <a:pt x="286505" y="144591"/>
                    <a:pt x="283117" y="139863"/>
                  </a:cubicBezTo>
                  <a:cubicBezTo>
                    <a:pt x="278558" y="133500"/>
                    <a:pt x="292918" y="125969"/>
                    <a:pt x="288639" y="119276"/>
                  </a:cubicBezTo>
                  <a:cubicBezTo>
                    <a:pt x="280122" y="120535"/>
                    <a:pt x="275063" y="133133"/>
                    <a:pt x="266624" y="136467"/>
                  </a:cubicBezTo>
                  <a:cubicBezTo>
                    <a:pt x="255318" y="140931"/>
                    <a:pt x="242370" y="143911"/>
                    <a:pt x="230420" y="146300"/>
                  </a:cubicBezTo>
                  <a:cubicBezTo>
                    <a:pt x="214859" y="149407"/>
                    <a:pt x="212808" y="135922"/>
                    <a:pt x="214632" y="123510"/>
                  </a:cubicBezTo>
                  <a:cubicBezTo>
                    <a:pt x="216299" y="112340"/>
                    <a:pt x="226364" y="102235"/>
                    <a:pt x="233081" y="93029"/>
                  </a:cubicBezTo>
                  <a:cubicBezTo>
                    <a:pt x="238264" y="85882"/>
                    <a:pt x="243892" y="79783"/>
                    <a:pt x="249715" y="73115"/>
                  </a:cubicBezTo>
                  <a:cubicBezTo>
                    <a:pt x="251815" y="70726"/>
                    <a:pt x="256366" y="67177"/>
                    <a:pt x="255900" y="63818"/>
                  </a:cubicBezTo>
                  <a:cubicBezTo>
                    <a:pt x="249793" y="68320"/>
                    <a:pt x="242477" y="76214"/>
                    <a:pt x="235417" y="79420"/>
                  </a:cubicBezTo>
                  <a:cubicBezTo>
                    <a:pt x="231885" y="75252"/>
                    <a:pt x="231257" y="66261"/>
                    <a:pt x="226240" y="64548"/>
                  </a:cubicBezTo>
                  <a:cubicBezTo>
                    <a:pt x="226450" y="69711"/>
                    <a:pt x="229896" y="74765"/>
                    <a:pt x="229694" y="80551"/>
                  </a:cubicBezTo>
                  <a:cubicBezTo>
                    <a:pt x="229363" y="89117"/>
                    <a:pt x="223508" y="95199"/>
                    <a:pt x="218858" y="102201"/>
                  </a:cubicBezTo>
                  <a:cubicBezTo>
                    <a:pt x="215870" y="106720"/>
                    <a:pt x="211108" y="117989"/>
                    <a:pt x="206759" y="112307"/>
                  </a:cubicBezTo>
                  <a:cubicBezTo>
                    <a:pt x="203970" y="108676"/>
                    <a:pt x="204197" y="99412"/>
                    <a:pt x="203569" y="95013"/>
                  </a:cubicBezTo>
                  <a:cubicBezTo>
                    <a:pt x="201696" y="81735"/>
                    <a:pt x="204403" y="69698"/>
                    <a:pt x="207482" y="56663"/>
                  </a:cubicBezTo>
                  <a:cubicBezTo>
                    <a:pt x="208934" y="50564"/>
                    <a:pt x="209619" y="46751"/>
                    <a:pt x="213836" y="42295"/>
                  </a:cubicBezTo>
                  <a:cubicBezTo>
                    <a:pt x="216931" y="39019"/>
                    <a:pt x="225906" y="33931"/>
                    <a:pt x="225881" y="29689"/>
                  </a:cubicBezTo>
                  <a:cubicBezTo>
                    <a:pt x="218651" y="32181"/>
                    <a:pt x="207403" y="46718"/>
                    <a:pt x="206776" y="31723"/>
                  </a:cubicBezTo>
                  <a:cubicBezTo>
                    <a:pt x="206561" y="26755"/>
                    <a:pt x="207807" y="22262"/>
                    <a:pt x="209763" y="17380"/>
                  </a:cubicBezTo>
                  <a:cubicBezTo>
                    <a:pt x="211847" y="12131"/>
                    <a:pt x="216712" y="5777"/>
                    <a:pt x="214228" y="0"/>
                  </a:cubicBezTo>
                  <a:cubicBezTo>
                    <a:pt x="211744" y="2979"/>
                    <a:pt x="210444" y="7588"/>
                    <a:pt x="208909" y="11244"/>
                  </a:cubicBezTo>
                  <a:cubicBezTo>
                    <a:pt x="207387" y="14842"/>
                    <a:pt x="205311" y="18618"/>
                    <a:pt x="204197" y="22356"/>
                  </a:cubicBezTo>
                  <a:cubicBezTo>
                    <a:pt x="203747" y="23896"/>
                    <a:pt x="204069" y="28558"/>
                    <a:pt x="202852" y="29594"/>
                  </a:cubicBezTo>
                  <a:cubicBezTo>
                    <a:pt x="197393" y="34220"/>
                    <a:pt x="195486" y="20541"/>
                    <a:pt x="190687" y="19039"/>
                  </a:cubicBezTo>
                  <a:cubicBezTo>
                    <a:pt x="190031" y="26660"/>
                    <a:pt x="199253" y="35804"/>
                    <a:pt x="201449" y="43001"/>
                  </a:cubicBezTo>
                  <a:cubicBezTo>
                    <a:pt x="204110" y="51728"/>
                    <a:pt x="201255" y="60195"/>
                    <a:pt x="199117" y="68803"/>
                  </a:cubicBezTo>
                  <a:cubicBezTo>
                    <a:pt x="197978" y="73337"/>
                    <a:pt x="198379" y="78025"/>
                    <a:pt x="197170" y="82473"/>
                  </a:cubicBezTo>
                  <a:cubicBezTo>
                    <a:pt x="195688" y="87908"/>
                    <a:pt x="196183" y="86727"/>
                    <a:pt x="192016" y="85647"/>
                  </a:cubicBezTo>
                  <a:cubicBezTo>
                    <a:pt x="185942" y="84066"/>
                    <a:pt x="182352" y="77410"/>
                    <a:pt x="176439" y="75958"/>
                  </a:cubicBezTo>
                  <a:cubicBezTo>
                    <a:pt x="177223" y="79581"/>
                    <a:pt x="182571" y="82057"/>
                    <a:pt x="185405" y="84363"/>
                  </a:cubicBezTo>
                  <a:cubicBezTo>
                    <a:pt x="191409" y="89228"/>
                    <a:pt x="198218" y="94597"/>
                    <a:pt x="201304" y="102040"/>
                  </a:cubicBezTo>
                  <a:cubicBezTo>
                    <a:pt x="208100" y="118307"/>
                    <a:pt x="197747" y="126547"/>
                    <a:pt x="184172" y="132485"/>
                  </a:cubicBezTo>
                  <a:cubicBezTo>
                    <a:pt x="175036" y="136491"/>
                    <a:pt x="161349" y="135633"/>
                    <a:pt x="151454" y="135608"/>
                  </a:cubicBezTo>
                  <a:cubicBezTo>
                    <a:pt x="136900" y="135575"/>
                    <a:pt x="121690" y="136636"/>
                    <a:pt x="107421" y="133355"/>
                  </a:cubicBezTo>
                  <a:cubicBezTo>
                    <a:pt x="90537" y="129477"/>
                    <a:pt x="72748" y="126407"/>
                    <a:pt x="57369" y="117849"/>
                  </a:cubicBezTo>
                  <a:cubicBezTo>
                    <a:pt x="41132" y="108816"/>
                    <a:pt x="26764" y="93928"/>
                    <a:pt x="15618" y="79432"/>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258" name="Google Shape;258;p24"/>
            <p:cNvGrpSpPr/>
            <p:nvPr/>
          </p:nvGrpSpPr>
          <p:grpSpPr>
            <a:xfrm>
              <a:off x="6465170" y="2571724"/>
              <a:ext cx="280021" cy="176399"/>
              <a:chOff x="2683343" y="2299662"/>
              <a:chExt cx="305700" cy="192575"/>
            </a:xfrm>
          </p:grpSpPr>
          <p:sp>
            <p:nvSpPr>
              <p:cNvPr id="259" name="Google Shape;259;p24"/>
              <p:cNvSpPr/>
              <p:nvPr/>
            </p:nvSpPr>
            <p:spPr>
              <a:xfrm>
                <a:off x="2683343" y="2299662"/>
                <a:ext cx="305700" cy="192575"/>
              </a:xfrm>
              <a:custGeom>
                <a:rect b="b" l="l" r="r" t="t"/>
                <a:pathLst>
                  <a:path extrusionOk="0" h="192575" w="305700">
                    <a:moveTo>
                      <a:pt x="166035" y="17"/>
                    </a:moveTo>
                    <a:cubicBezTo>
                      <a:pt x="166019" y="23624"/>
                      <a:pt x="176166" y="52240"/>
                      <a:pt x="191685" y="70445"/>
                    </a:cubicBezTo>
                    <a:cubicBezTo>
                      <a:pt x="203816" y="84652"/>
                      <a:pt x="218865" y="94807"/>
                      <a:pt x="235375" y="104566"/>
                    </a:cubicBezTo>
                    <a:cubicBezTo>
                      <a:pt x="256939" y="117316"/>
                      <a:pt x="279151" y="130504"/>
                      <a:pt x="304264" y="134536"/>
                    </a:cubicBezTo>
                    <a:cubicBezTo>
                      <a:pt x="304945" y="145586"/>
                      <a:pt x="308432" y="155795"/>
                      <a:pt x="301194" y="166428"/>
                    </a:cubicBezTo>
                    <a:cubicBezTo>
                      <a:pt x="294064" y="176926"/>
                      <a:pt x="276312" y="167043"/>
                      <a:pt x="266809" y="164130"/>
                    </a:cubicBezTo>
                    <a:cubicBezTo>
                      <a:pt x="248521" y="158497"/>
                      <a:pt x="230543" y="152527"/>
                      <a:pt x="212886" y="145099"/>
                    </a:cubicBezTo>
                    <a:cubicBezTo>
                      <a:pt x="184889" y="133343"/>
                      <a:pt x="168057" y="111362"/>
                      <a:pt x="146584" y="91440"/>
                    </a:cubicBezTo>
                    <a:cubicBezTo>
                      <a:pt x="139717" y="96681"/>
                      <a:pt x="140271" y="105647"/>
                      <a:pt x="137535" y="113355"/>
                    </a:cubicBezTo>
                    <a:cubicBezTo>
                      <a:pt x="134279" y="122578"/>
                      <a:pt x="129641" y="131272"/>
                      <a:pt x="125259" y="139991"/>
                    </a:cubicBezTo>
                    <a:cubicBezTo>
                      <a:pt x="117023" y="156360"/>
                      <a:pt x="110804" y="176249"/>
                      <a:pt x="96420" y="188558"/>
                    </a:cubicBezTo>
                    <a:cubicBezTo>
                      <a:pt x="91844" y="192478"/>
                      <a:pt x="83414" y="193464"/>
                      <a:pt x="77525" y="191801"/>
                    </a:cubicBezTo>
                    <a:cubicBezTo>
                      <a:pt x="68934" y="189404"/>
                      <a:pt x="56963" y="177103"/>
                      <a:pt x="57170" y="167464"/>
                    </a:cubicBezTo>
                    <a:cubicBezTo>
                      <a:pt x="57380" y="157408"/>
                      <a:pt x="69190" y="149651"/>
                      <a:pt x="74472" y="142004"/>
                    </a:cubicBezTo>
                    <a:cubicBezTo>
                      <a:pt x="80740" y="132918"/>
                      <a:pt x="83455" y="122549"/>
                      <a:pt x="86603" y="112101"/>
                    </a:cubicBezTo>
                    <a:cubicBezTo>
                      <a:pt x="87990" y="107533"/>
                      <a:pt x="90441" y="102078"/>
                      <a:pt x="89273" y="97382"/>
                    </a:cubicBezTo>
                    <a:cubicBezTo>
                      <a:pt x="78982" y="110855"/>
                      <a:pt x="65988" y="122458"/>
                      <a:pt x="51418" y="131103"/>
                    </a:cubicBezTo>
                    <a:cubicBezTo>
                      <a:pt x="42162" y="136607"/>
                      <a:pt x="20268" y="151120"/>
                      <a:pt x="11376" y="141823"/>
                    </a:cubicBezTo>
                    <a:cubicBezTo>
                      <a:pt x="7897" y="138200"/>
                      <a:pt x="4204" y="133793"/>
                      <a:pt x="2025" y="129105"/>
                    </a:cubicBezTo>
                    <a:cubicBezTo>
                      <a:pt x="-3842" y="116636"/>
                      <a:pt x="3965" y="114482"/>
                      <a:pt x="13612" y="110009"/>
                    </a:cubicBezTo>
                    <a:cubicBezTo>
                      <a:pt x="23734" y="105321"/>
                      <a:pt x="33893" y="98467"/>
                      <a:pt x="43639" y="92571"/>
                    </a:cubicBezTo>
                    <a:cubicBezTo>
                      <a:pt x="76205" y="72851"/>
                      <a:pt x="95516" y="37864"/>
                      <a:pt x="93507" y="0"/>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0" name="Google Shape;260;p24"/>
              <p:cNvSpPr/>
              <p:nvPr/>
            </p:nvSpPr>
            <p:spPr>
              <a:xfrm>
                <a:off x="2745597" y="2458356"/>
                <a:ext cx="33639" cy="27526"/>
              </a:xfrm>
              <a:custGeom>
                <a:rect b="b" l="l" r="r" t="t"/>
                <a:pathLst>
                  <a:path extrusionOk="0" h="27526" w="33639">
                    <a:moveTo>
                      <a:pt x="25925" y="27000"/>
                    </a:moveTo>
                    <a:cubicBezTo>
                      <a:pt x="44155" y="22663"/>
                      <a:pt x="25718" y="2193"/>
                      <a:pt x="15275" y="298"/>
                    </a:cubicBezTo>
                    <a:cubicBezTo>
                      <a:pt x="3391" y="-1839"/>
                      <a:pt x="-4470" y="7833"/>
                      <a:pt x="2797" y="18896"/>
                    </a:cubicBezTo>
                    <a:cubicBezTo>
                      <a:pt x="7340" y="25828"/>
                      <a:pt x="18134" y="28832"/>
                      <a:pt x="25925" y="2700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1" name="Google Shape;261;p24"/>
              <p:cNvSpPr/>
              <p:nvPr/>
            </p:nvSpPr>
            <p:spPr>
              <a:xfrm>
                <a:off x="2976264" y="2439430"/>
                <a:ext cx="7530" cy="24535"/>
              </a:xfrm>
              <a:custGeom>
                <a:rect b="b" l="l" r="r" t="t"/>
                <a:pathLst>
                  <a:path extrusionOk="0" h="24535" w="7530">
                    <a:moveTo>
                      <a:pt x="7530" y="0"/>
                    </a:moveTo>
                    <a:cubicBezTo>
                      <a:pt x="837" y="2884"/>
                      <a:pt x="-1675" y="18853"/>
                      <a:pt x="1135" y="24535"/>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2" name="Google Shape;262;p24"/>
              <p:cNvSpPr/>
              <p:nvPr/>
            </p:nvSpPr>
            <p:spPr>
              <a:xfrm>
                <a:off x="2689358" y="2419165"/>
                <a:ext cx="13009" cy="20264"/>
              </a:xfrm>
              <a:custGeom>
                <a:rect b="b" l="l" r="r" t="t"/>
                <a:pathLst>
                  <a:path extrusionOk="0" h="20264" w="13009">
                    <a:moveTo>
                      <a:pt x="0" y="0"/>
                    </a:moveTo>
                    <a:cubicBezTo>
                      <a:pt x="6829" y="2133"/>
                      <a:pt x="14327" y="15523"/>
                      <a:pt x="12812" y="20265"/>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63" name="Google Shape;263;p24"/>
            <p:cNvSpPr/>
            <p:nvPr/>
          </p:nvSpPr>
          <p:spPr>
            <a:xfrm>
              <a:off x="6596429" y="3078173"/>
              <a:ext cx="262801" cy="925395"/>
            </a:xfrm>
            <a:custGeom>
              <a:rect b="b" l="l" r="r" t="t"/>
              <a:pathLst>
                <a:path extrusionOk="0" h="1011361" w="287214">
                  <a:moveTo>
                    <a:pt x="92220" y="0"/>
                  </a:moveTo>
                  <a:cubicBezTo>
                    <a:pt x="88960" y="25604"/>
                    <a:pt x="102045" y="57905"/>
                    <a:pt x="105024" y="83794"/>
                  </a:cubicBezTo>
                  <a:cubicBezTo>
                    <a:pt x="109992" y="126840"/>
                    <a:pt x="116805" y="169663"/>
                    <a:pt x="125000" y="212198"/>
                  </a:cubicBezTo>
                  <a:cubicBezTo>
                    <a:pt x="132374" y="250453"/>
                    <a:pt x="147447" y="283076"/>
                    <a:pt x="160024" y="319879"/>
                  </a:cubicBezTo>
                  <a:cubicBezTo>
                    <a:pt x="168062" y="343408"/>
                    <a:pt x="177751" y="365669"/>
                    <a:pt x="186924" y="388657"/>
                  </a:cubicBezTo>
                  <a:cubicBezTo>
                    <a:pt x="192709" y="403104"/>
                    <a:pt x="196596" y="418041"/>
                    <a:pt x="202864" y="432219"/>
                  </a:cubicBezTo>
                  <a:cubicBezTo>
                    <a:pt x="209693" y="447643"/>
                    <a:pt x="216093" y="463022"/>
                    <a:pt x="222609" y="478554"/>
                  </a:cubicBezTo>
                  <a:cubicBezTo>
                    <a:pt x="232578" y="502313"/>
                    <a:pt x="247135" y="523379"/>
                    <a:pt x="258867" y="546346"/>
                  </a:cubicBezTo>
                  <a:cubicBezTo>
                    <a:pt x="266261" y="560809"/>
                    <a:pt x="279412" y="580281"/>
                    <a:pt x="272154" y="597215"/>
                  </a:cubicBezTo>
                  <a:cubicBezTo>
                    <a:pt x="267516" y="608002"/>
                    <a:pt x="257897" y="623451"/>
                    <a:pt x="250012" y="632091"/>
                  </a:cubicBezTo>
                  <a:cubicBezTo>
                    <a:pt x="237397" y="645939"/>
                    <a:pt x="222901" y="653247"/>
                    <a:pt x="207316" y="662445"/>
                  </a:cubicBezTo>
                  <a:cubicBezTo>
                    <a:pt x="191265" y="671931"/>
                    <a:pt x="175882" y="685515"/>
                    <a:pt x="161815" y="697766"/>
                  </a:cubicBezTo>
                  <a:cubicBezTo>
                    <a:pt x="134144" y="721885"/>
                    <a:pt x="109914" y="750745"/>
                    <a:pt x="97708" y="785827"/>
                  </a:cubicBezTo>
                  <a:cubicBezTo>
                    <a:pt x="82411" y="829756"/>
                    <a:pt x="78322" y="875559"/>
                    <a:pt x="65630" y="919785"/>
                  </a:cubicBezTo>
                  <a:cubicBezTo>
                    <a:pt x="60261" y="938490"/>
                    <a:pt x="52054" y="956423"/>
                    <a:pt x="40756" y="972289"/>
                  </a:cubicBezTo>
                  <a:cubicBezTo>
                    <a:pt x="33279" y="982811"/>
                    <a:pt x="13910" y="1009607"/>
                    <a:pt x="0" y="1011361"/>
                  </a:cubicBezTo>
                  <a:cubicBezTo>
                    <a:pt x="80831" y="1001128"/>
                    <a:pt x="79379" y="863299"/>
                    <a:pt x="99453" y="808192"/>
                  </a:cubicBezTo>
                  <a:cubicBezTo>
                    <a:pt x="119928" y="751945"/>
                    <a:pt x="162686" y="705607"/>
                    <a:pt x="211855" y="673029"/>
                  </a:cubicBezTo>
                  <a:cubicBezTo>
                    <a:pt x="228612" y="661929"/>
                    <a:pt x="248085" y="652579"/>
                    <a:pt x="262853" y="638846"/>
                  </a:cubicBezTo>
                  <a:cubicBezTo>
                    <a:pt x="271770" y="630527"/>
                    <a:pt x="282164" y="619188"/>
                    <a:pt x="285564" y="607531"/>
                  </a:cubicBezTo>
                  <a:cubicBezTo>
                    <a:pt x="290797" y="589499"/>
                    <a:pt x="282738" y="567856"/>
                    <a:pt x="273239" y="552618"/>
                  </a:cubicBezTo>
                  <a:cubicBezTo>
                    <a:pt x="265593" y="540317"/>
                    <a:pt x="260897" y="527113"/>
                    <a:pt x="254951" y="514082"/>
                  </a:cubicBezTo>
                  <a:cubicBezTo>
                    <a:pt x="248258" y="499474"/>
                    <a:pt x="238854" y="486324"/>
                    <a:pt x="232239" y="471692"/>
                  </a:cubicBezTo>
                  <a:cubicBezTo>
                    <a:pt x="219898" y="444326"/>
                    <a:pt x="210361" y="416737"/>
                    <a:pt x="200644" y="388385"/>
                  </a:cubicBezTo>
                  <a:cubicBezTo>
                    <a:pt x="174561" y="312299"/>
                    <a:pt x="150736" y="240884"/>
                    <a:pt x="134829" y="162273"/>
                  </a:cubicBezTo>
                  <a:cubicBezTo>
                    <a:pt x="128804" y="132551"/>
                    <a:pt x="125214" y="102428"/>
                    <a:pt x="122136" y="72397"/>
                  </a:cubicBezTo>
                  <a:cubicBezTo>
                    <a:pt x="119652" y="48315"/>
                    <a:pt x="119941" y="24275"/>
                    <a:pt x="119941" y="4"/>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4" name="Google Shape;264;p24"/>
            <p:cNvSpPr/>
            <p:nvPr/>
          </p:nvSpPr>
          <p:spPr>
            <a:xfrm>
              <a:off x="6001500" y="2307179"/>
              <a:ext cx="1020988" cy="4274425"/>
            </a:xfrm>
            <a:custGeom>
              <a:rect b="b" l="l" r="r" t="t"/>
              <a:pathLst>
                <a:path extrusionOk="0" h="4671503" w="1115834">
                  <a:moveTo>
                    <a:pt x="857344" y="3888858"/>
                  </a:moveTo>
                  <a:cubicBezTo>
                    <a:pt x="848980" y="3942830"/>
                    <a:pt x="841998" y="3996803"/>
                    <a:pt x="836485" y="4050033"/>
                  </a:cubicBezTo>
                  <a:cubicBezTo>
                    <a:pt x="832549" y="4088161"/>
                    <a:pt x="833695" y="4126453"/>
                    <a:pt x="835998" y="4164581"/>
                  </a:cubicBezTo>
                  <a:cubicBezTo>
                    <a:pt x="837698" y="4192846"/>
                    <a:pt x="835123" y="4224743"/>
                    <a:pt x="849075" y="4249625"/>
                  </a:cubicBezTo>
                  <a:cubicBezTo>
                    <a:pt x="881801" y="4307931"/>
                    <a:pt x="933368" y="4357364"/>
                    <a:pt x="971838" y="4411997"/>
                  </a:cubicBezTo>
                  <a:cubicBezTo>
                    <a:pt x="987270" y="4433908"/>
                    <a:pt x="1021094" y="4479215"/>
                    <a:pt x="1014583" y="4508059"/>
                  </a:cubicBezTo>
                  <a:cubicBezTo>
                    <a:pt x="1010304" y="4526916"/>
                    <a:pt x="978609" y="4563971"/>
                    <a:pt x="961093" y="4570036"/>
                  </a:cubicBezTo>
                  <a:cubicBezTo>
                    <a:pt x="901376" y="4590709"/>
                    <a:pt x="806940" y="4499104"/>
                    <a:pt x="776104" y="4460275"/>
                  </a:cubicBezTo>
                  <a:cubicBezTo>
                    <a:pt x="755613" y="4434527"/>
                    <a:pt x="738769" y="4404611"/>
                    <a:pt x="736293" y="4371600"/>
                  </a:cubicBezTo>
                  <a:cubicBezTo>
                    <a:pt x="733343" y="4332524"/>
                    <a:pt x="746229" y="4283915"/>
                    <a:pt x="733359" y="4246984"/>
                  </a:cubicBezTo>
                  <a:cubicBezTo>
                    <a:pt x="719519" y="4297903"/>
                    <a:pt x="723646" y="4347997"/>
                    <a:pt x="719503" y="4399123"/>
                  </a:cubicBezTo>
                  <a:cubicBezTo>
                    <a:pt x="716024" y="4442161"/>
                    <a:pt x="711923" y="4492750"/>
                    <a:pt x="749720" y="4522955"/>
                  </a:cubicBezTo>
                  <a:cubicBezTo>
                    <a:pt x="768561" y="4537975"/>
                    <a:pt x="783952" y="4549858"/>
                    <a:pt x="796711" y="4570614"/>
                  </a:cubicBezTo>
                  <a:cubicBezTo>
                    <a:pt x="809371" y="4591204"/>
                    <a:pt x="815263" y="4611919"/>
                    <a:pt x="835680" y="4624669"/>
                  </a:cubicBezTo>
                  <a:cubicBezTo>
                    <a:pt x="857711" y="4638410"/>
                    <a:pt x="877431" y="4643486"/>
                    <a:pt x="892430" y="4666304"/>
                  </a:cubicBezTo>
                  <a:cubicBezTo>
                    <a:pt x="871803" y="4646828"/>
                    <a:pt x="851360" y="4640679"/>
                    <a:pt x="827923" y="4626856"/>
                  </a:cubicBezTo>
                  <a:cubicBezTo>
                    <a:pt x="806301" y="4614106"/>
                    <a:pt x="801774" y="4592979"/>
                    <a:pt x="789531" y="4573379"/>
                  </a:cubicBezTo>
                  <a:cubicBezTo>
                    <a:pt x="776405" y="4552376"/>
                    <a:pt x="760589" y="4537975"/>
                    <a:pt x="739264" y="4524399"/>
                  </a:cubicBezTo>
                  <a:cubicBezTo>
                    <a:pt x="681503" y="4487509"/>
                    <a:pt x="702201" y="4417320"/>
                    <a:pt x="705127" y="4360211"/>
                  </a:cubicBezTo>
                  <a:cubicBezTo>
                    <a:pt x="709203" y="4280573"/>
                    <a:pt x="716507" y="4201058"/>
                    <a:pt x="721979" y="4121295"/>
                  </a:cubicBezTo>
                  <a:cubicBezTo>
                    <a:pt x="725399" y="4071408"/>
                    <a:pt x="733854" y="4022758"/>
                    <a:pt x="739961" y="3973200"/>
                  </a:cubicBezTo>
                  <a:cubicBezTo>
                    <a:pt x="748305" y="3905405"/>
                    <a:pt x="749175" y="3837031"/>
                    <a:pt x="752712" y="3768781"/>
                  </a:cubicBezTo>
                  <a:cubicBezTo>
                    <a:pt x="759491" y="3637893"/>
                    <a:pt x="748672" y="3507087"/>
                    <a:pt x="756046" y="3376530"/>
                  </a:cubicBezTo>
                  <a:cubicBezTo>
                    <a:pt x="759900" y="3308280"/>
                    <a:pt x="764076" y="3241062"/>
                    <a:pt x="767418" y="3173265"/>
                  </a:cubicBezTo>
                  <a:cubicBezTo>
                    <a:pt x="771152" y="3097176"/>
                    <a:pt x="766399" y="3020921"/>
                    <a:pt x="776504" y="2945367"/>
                  </a:cubicBezTo>
                  <a:cubicBezTo>
                    <a:pt x="779013" y="2926592"/>
                    <a:pt x="774668" y="2907116"/>
                    <a:pt x="774668" y="2887969"/>
                  </a:cubicBezTo>
                  <a:cubicBezTo>
                    <a:pt x="774668" y="2861478"/>
                    <a:pt x="774462" y="2834987"/>
                    <a:pt x="774668" y="2808496"/>
                  </a:cubicBezTo>
                  <a:cubicBezTo>
                    <a:pt x="774804" y="2793847"/>
                    <a:pt x="779805" y="2779157"/>
                    <a:pt x="778019" y="2764509"/>
                  </a:cubicBezTo>
                  <a:cubicBezTo>
                    <a:pt x="776158" y="2749241"/>
                    <a:pt x="774623" y="2734056"/>
                    <a:pt x="773228" y="2718417"/>
                  </a:cubicBezTo>
                  <a:cubicBezTo>
                    <a:pt x="770055" y="2683014"/>
                    <a:pt x="769766" y="2647197"/>
                    <a:pt x="774070" y="2611875"/>
                  </a:cubicBezTo>
                  <a:cubicBezTo>
                    <a:pt x="778155" y="2578369"/>
                    <a:pt x="777268" y="2544574"/>
                    <a:pt x="782851" y="2510903"/>
                  </a:cubicBezTo>
                  <a:cubicBezTo>
                    <a:pt x="790352" y="2465678"/>
                    <a:pt x="797074" y="2419381"/>
                    <a:pt x="807716" y="2374775"/>
                  </a:cubicBezTo>
                  <a:cubicBezTo>
                    <a:pt x="813431" y="2350801"/>
                    <a:pt x="820120" y="2327157"/>
                    <a:pt x="825880" y="2303182"/>
                  </a:cubicBezTo>
                  <a:cubicBezTo>
                    <a:pt x="831001" y="2281850"/>
                    <a:pt x="834806" y="2260268"/>
                    <a:pt x="837995" y="2238564"/>
                  </a:cubicBezTo>
                  <a:cubicBezTo>
                    <a:pt x="839613" y="2227464"/>
                    <a:pt x="851138" y="2180589"/>
                    <a:pt x="840471" y="2173037"/>
                  </a:cubicBezTo>
                  <a:cubicBezTo>
                    <a:pt x="829107" y="2186613"/>
                    <a:pt x="818362" y="2200478"/>
                    <a:pt x="806070" y="2213352"/>
                  </a:cubicBezTo>
                  <a:cubicBezTo>
                    <a:pt x="789424" y="2230807"/>
                    <a:pt x="771540" y="2246321"/>
                    <a:pt x="756260" y="2264890"/>
                  </a:cubicBezTo>
                  <a:cubicBezTo>
                    <a:pt x="742252" y="2281932"/>
                    <a:pt x="726043" y="2297942"/>
                    <a:pt x="714687" y="2317419"/>
                  </a:cubicBezTo>
                  <a:cubicBezTo>
                    <a:pt x="697155" y="2347499"/>
                    <a:pt x="684582" y="2373289"/>
                    <a:pt x="676911" y="2407497"/>
                  </a:cubicBezTo>
                  <a:cubicBezTo>
                    <a:pt x="662221" y="2472775"/>
                    <a:pt x="663785" y="2537229"/>
                    <a:pt x="660859" y="2603457"/>
                  </a:cubicBezTo>
                  <a:cubicBezTo>
                    <a:pt x="659217" y="2640594"/>
                    <a:pt x="659464" y="2678351"/>
                    <a:pt x="659464" y="2715488"/>
                  </a:cubicBezTo>
                  <a:cubicBezTo>
                    <a:pt x="659464" y="2732984"/>
                    <a:pt x="660120" y="2750149"/>
                    <a:pt x="660921" y="2767480"/>
                  </a:cubicBezTo>
                  <a:cubicBezTo>
                    <a:pt x="661627" y="2782747"/>
                    <a:pt x="658358" y="2800408"/>
                    <a:pt x="663838" y="2815016"/>
                  </a:cubicBezTo>
                  <a:cubicBezTo>
                    <a:pt x="654319" y="2771235"/>
                    <a:pt x="656444" y="2721388"/>
                    <a:pt x="654088" y="2676329"/>
                  </a:cubicBezTo>
                  <a:cubicBezTo>
                    <a:pt x="649215" y="2583115"/>
                    <a:pt x="646371" y="2481193"/>
                    <a:pt x="673960" y="2391074"/>
                  </a:cubicBezTo>
                  <a:cubicBezTo>
                    <a:pt x="684569" y="2356413"/>
                    <a:pt x="700196" y="2323979"/>
                    <a:pt x="719148" y="2293362"/>
                  </a:cubicBezTo>
                  <a:cubicBezTo>
                    <a:pt x="737729" y="2263281"/>
                    <a:pt x="761658" y="2242484"/>
                    <a:pt x="786156" y="2217850"/>
                  </a:cubicBezTo>
                  <a:cubicBezTo>
                    <a:pt x="808463" y="2195443"/>
                    <a:pt x="830733" y="2170273"/>
                    <a:pt x="843141" y="2140811"/>
                  </a:cubicBezTo>
                  <a:cubicBezTo>
                    <a:pt x="855920" y="2110494"/>
                    <a:pt x="853952" y="2072511"/>
                    <a:pt x="854575" y="2040161"/>
                  </a:cubicBezTo>
                  <a:cubicBezTo>
                    <a:pt x="856155" y="1957373"/>
                    <a:pt x="850304" y="1874363"/>
                    <a:pt x="835136" y="1792918"/>
                  </a:cubicBezTo>
                  <a:cubicBezTo>
                    <a:pt x="831249" y="1772026"/>
                    <a:pt x="825030" y="1752240"/>
                    <a:pt x="819332" y="1731959"/>
                  </a:cubicBezTo>
                  <a:cubicBezTo>
                    <a:pt x="813740" y="1712078"/>
                    <a:pt x="814133" y="1691492"/>
                    <a:pt x="805261" y="1672395"/>
                  </a:cubicBezTo>
                  <a:cubicBezTo>
                    <a:pt x="796100" y="1652675"/>
                    <a:pt x="791929" y="1630405"/>
                    <a:pt x="784105" y="1610091"/>
                  </a:cubicBezTo>
                  <a:cubicBezTo>
                    <a:pt x="778534" y="1595620"/>
                    <a:pt x="773376" y="1580650"/>
                    <a:pt x="765099" y="1567437"/>
                  </a:cubicBezTo>
                  <a:cubicBezTo>
                    <a:pt x="754370" y="1550280"/>
                    <a:pt x="746580" y="1546579"/>
                    <a:pt x="729584" y="1557117"/>
                  </a:cubicBezTo>
                  <a:cubicBezTo>
                    <a:pt x="699540" y="1575756"/>
                    <a:pt x="667416" y="1603827"/>
                    <a:pt x="669227" y="1642908"/>
                  </a:cubicBezTo>
                  <a:cubicBezTo>
                    <a:pt x="664589" y="1639413"/>
                    <a:pt x="653667" y="1633669"/>
                    <a:pt x="652214" y="1627715"/>
                  </a:cubicBezTo>
                  <a:cubicBezTo>
                    <a:pt x="651171" y="1623469"/>
                    <a:pt x="656654" y="1613797"/>
                    <a:pt x="657686" y="1609196"/>
                  </a:cubicBezTo>
                  <a:cubicBezTo>
                    <a:pt x="661684" y="1591159"/>
                    <a:pt x="651670" y="1594997"/>
                    <a:pt x="639687" y="1584627"/>
                  </a:cubicBezTo>
                  <a:cubicBezTo>
                    <a:pt x="647564" y="1565531"/>
                    <a:pt x="664408" y="1577473"/>
                    <a:pt x="680468" y="1564780"/>
                  </a:cubicBezTo>
                  <a:cubicBezTo>
                    <a:pt x="716136" y="1536605"/>
                    <a:pt x="722259" y="1499880"/>
                    <a:pt x="698586" y="1463082"/>
                  </a:cubicBezTo>
                  <a:cubicBezTo>
                    <a:pt x="682065" y="1437424"/>
                    <a:pt x="663054" y="1388679"/>
                    <a:pt x="627621" y="1385551"/>
                  </a:cubicBezTo>
                  <a:cubicBezTo>
                    <a:pt x="608855" y="1383901"/>
                    <a:pt x="593100" y="1400056"/>
                    <a:pt x="582289" y="1413326"/>
                  </a:cubicBezTo>
                  <a:cubicBezTo>
                    <a:pt x="571878" y="1426077"/>
                    <a:pt x="562305" y="1440201"/>
                    <a:pt x="552423" y="1453587"/>
                  </a:cubicBezTo>
                  <a:cubicBezTo>
                    <a:pt x="543753" y="1465359"/>
                    <a:pt x="536821" y="1478122"/>
                    <a:pt x="527982" y="1489734"/>
                  </a:cubicBezTo>
                  <a:cubicBezTo>
                    <a:pt x="519791" y="1500520"/>
                    <a:pt x="508341" y="1513662"/>
                    <a:pt x="508630" y="1528117"/>
                  </a:cubicBezTo>
                  <a:cubicBezTo>
                    <a:pt x="508919" y="1542869"/>
                    <a:pt x="525234" y="1559841"/>
                    <a:pt x="534329" y="1570821"/>
                  </a:cubicBezTo>
                  <a:cubicBezTo>
                    <a:pt x="540011" y="1577703"/>
                    <a:pt x="546860" y="1590037"/>
                    <a:pt x="555555" y="1590404"/>
                  </a:cubicBezTo>
                  <a:cubicBezTo>
                    <a:pt x="570612" y="1591036"/>
                    <a:pt x="574268" y="1573136"/>
                    <a:pt x="582529" y="1593656"/>
                  </a:cubicBezTo>
                  <a:cubicBezTo>
                    <a:pt x="577639" y="1596532"/>
                    <a:pt x="565029" y="1603737"/>
                    <a:pt x="563015" y="1609472"/>
                  </a:cubicBezTo>
                  <a:cubicBezTo>
                    <a:pt x="559945" y="1618270"/>
                    <a:pt x="567727" y="1639595"/>
                    <a:pt x="569658" y="1648722"/>
                  </a:cubicBezTo>
                  <a:cubicBezTo>
                    <a:pt x="564146" y="1651375"/>
                    <a:pt x="557671" y="1654235"/>
                    <a:pt x="554506" y="1659286"/>
                  </a:cubicBezTo>
                  <a:cubicBezTo>
                    <a:pt x="556830" y="1655601"/>
                    <a:pt x="545565" y="1632700"/>
                    <a:pt x="543786" y="1628416"/>
                  </a:cubicBezTo>
                  <a:cubicBezTo>
                    <a:pt x="538979" y="1616957"/>
                    <a:pt x="533186" y="1605738"/>
                    <a:pt x="525061" y="1596243"/>
                  </a:cubicBezTo>
                  <a:cubicBezTo>
                    <a:pt x="518050" y="1588052"/>
                    <a:pt x="510932" y="1584256"/>
                    <a:pt x="501805" y="1579358"/>
                  </a:cubicBezTo>
                  <a:cubicBezTo>
                    <a:pt x="488959" y="1572434"/>
                    <a:pt x="487804" y="1571176"/>
                    <a:pt x="477670" y="1582065"/>
                  </a:cubicBezTo>
                  <a:cubicBezTo>
                    <a:pt x="452746" y="1608886"/>
                    <a:pt x="437941" y="1644163"/>
                    <a:pt x="420198" y="1675869"/>
                  </a:cubicBezTo>
                  <a:cubicBezTo>
                    <a:pt x="400532" y="1711010"/>
                    <a:pt x="382710" y="1747949"/>
                    <a:pt x="371230" y="1785870"/>
                  </a:cubicBezTo>
                  <a:cubicBezTo>
                    <a:pt x="354465" y="1841217"/>
                    <a:pt x="348362" y="1899485"/>
                    <a:pt x="350277" y="1957179"/>
                  </a:cubicBezTo>
                  <a:cubicBezTo>
                    <a:pt x="351172" y="1984120"/>
                    <a:pt x="359285" y="2013467"/>
                    <a:pt x="356809" y="2040103"/>
                  </a:cubicBezTo>
                  <a:cubicBezTo>
                    <a:pt x="354453" y="2065505"/>
                    <a:pt x="360221" y="2084737"/>
                    <a:pt x="370673" y="2108497"/>
                  </a:cubicBezTo>
                  <a:cubicBezTo>
                    <a:pt x="382541" y="2135488"/>
                    <a:pt x="403061" y="2158059"/>
                    <a:pt x="420812" y="2181373"/>
                  </a:cubicBezTo>
                  <a:cubicBezTo>
                    <a:pt x="441935" y="2209143"/>
                    <a:pt x="472524" y="2237986"/>
                    <a:pt x="485959" y="2270419"/>
                  </a:cubicBezTo>
                  <a:cubicBezTo>
                    <a:pt x="497827" y="2299056"/>
                    <a:pt x="504148" y="2329962"/>
                    <a:pt x="510449" y="2360209"/>
                  </a:cubicBezTo>
                  <a:cubicBezTo>
                    <a:pt x="517765" y="2395242"/>
                    <a:pt x="515954" y="2429531"/>
                    <a:pt x="518376" y="2464647"/>
                  </a:cubicBezTo>
                  <a:cubicBezTo>
                    <a:pt x="519540" y="2481771"/>
                    <a:pt x="522494" y="2497699"/>
                    <a:pt x="521764" y="2515112"/>
                  </a:cubicBezTo>
                  <a:cubicBezTo>
                    <a:pt x="521033" y="2533021"/>
                    <a:pt x="519057" y="2551012"/>
                    <a:pt x="519985" y="2568961"/>
                  </a:cubicBezTo>
                  <a:cubicBezTo>
                    <a:pt x="521661" y="2601394"/>
                    <a:pt x="520043" y="2632672"/>
                    <a:pt x="518599" y="2664857"/>
                  </a:cubicBezTo>
                  <a:cubicBezTo>
                    <a:pt x="516210" y="2718583"/>
                    <a:pt x="509096" y="2770327"/>
                    <a:pt x="515851" y="2823433"/>
                  </a:cubicBezTo>
                  <a:cubicBezTo>
                    <a:pt x="499320" y="2798593"/>
                    <a:pt x="504495" y="2750933"/>
                    <a:pt x="505906" y="2722833"/>
                  </a:cubicBezTo>
                  <a:cubicBezTo>
                    <a:pt x="508592" y="2669190"/>
                    <a:pt x="510940" y="2614186"/>
                    <a:pt x="510136" y="2560461"/>
                  </a:cubicBezTo>
                  <a:cubicBezTo>
                    <a:pt x="509405" y="2512224"/>
                    <a:pt x="510094" y="2463326"/>
                    <a:pt x="504800" y="2415420"/>
                  </a:cubicBezTo>
                  <a:cubicBezTo>
                    <a:pt x="501994" y="2390001"/>
                    <a:pt x="497526" y="2364954"/>
                    <a:pt x="492685" y="2339907"/>
                  </a:cubicBezTo>
                  <a:cubicBezTo>
                    <a:pt x="486380" y="2307309"/>
                    <a:pt x="475611" y="2278961"/>
                    <a:pt x="457467" y="2251025"/>
                  </a:cubicBezTo>
                  <a:cubicBezTo>
                    <a:pt x="433051" y="2213434"/>
                    <a:pt x="397214" y="2184261"/>
                    <a:pt x="374152" y="2145845"/>
                  </a:cubicBezTo>
                  <a:cubicBezTo>
                    <a:pt x="377358" y="2165775"/>
                    <a:pt x="385153" y="2185004"/>
                    <a:pt x="386172" y="2205305"/>
                  </a:cubicBezTo>
                  <a:cubicBezTo>
                    <a:pt x="387294" y="2227464"/>
                    <a:pt x="387847" y="2248880"/>
                    <a:pt x="390525" y="2271203"/>
                  </a:cubicBezTo>
                  <a:cubicBezTo>
                    <a:pt x="396224" y="2318863"/>
                    <a:pt x="402137" y="2366481"/>
                    <a:pt x="406271" y="2414264"/>
                  </a:cubicBezTo>
                  <a:cubicBezTo>
                    <a:pt x="412601" y="2487713"/>
                    <a:pt x="410686" y="2561575"/>
                    <a:pt x="416463" y="2634859"/>
                  </a:cubicBezTo>
                  <a:cubicBezTo>
                    <a:pt x="421423" y="2697786"/>
                    <a:pt x="421039" y="2760589"/>
                    <a:pt x="425471" y="2823392"/>
                  </a:cubicBezTo>
                  <a:cubicBezTo>
                    <a:pt x="427468" y="2851410"/>
                    <a:pt x="433910" y="2878396"/>
                    <a:pt x="437161" y="2906167"/>
                  </a:cubicBezTo>
                  <a:cubicBezTo>
                    <a:pt x="440582" y="2935464"/>
                    <a:pt x="441007" y="2965008"/>
                    <a:pt x="445014" y="2994223"/>
                  </a:cubicBezTo>
                  <a:cubicBezTo>
                    <a:pt x="448748" y="3021457"/>
                    <a:pt x="455862" y="3048484"/>
                    <a:pt x="456113" y="3075884"/>
                  </a:cubicBezTo>
                  <a:cubicBezTo>
                    <a:pt x="456819" y="3156223"/>
                    <a:pt x="468831" y="3236192"/>
                    <a:pt x="468831" y="3316656"/>
                  </a:cubicBezTo>
                  <a:cubicBezTo>
                    <a:pt x="468831" y="3470239"/>
                    <a:pt x="469698" y="3623244"/>
                    <a:pt x="477228" y="3776167"/>
                  </a:cubicBezTo>
                  <a:cubicBezTo>
                    <a:pt x="484078" y="3915267"/>
                    <a:pt x="487870" y="4053995"/>
                    <a:pt x="513655" y="4191650"/>
                  </a:cubicBezTo>
                  <a:cubicBezTo>
                    <a:pt x="527157" y="4263696"/>
                    <a:pt x="535595" y="4335907"/>
                    <a:pt x="528729" y="4409604"/>
                  </a:cubicBezTo>
                  <a:cubicBezTo>
                    <a:pt x="526195" y="4437003"/>
                    <a:pt x="524826" y="4467662"/>
                    <a:pt x="505972" y="4489738"/>
                  </a:cubicBezTo>
                  <a:cubicBezTo>
                    <a:pt x="497711" y="4499393"/>
                    <a:pt x="489153" y="4506945"/>
                    <a:pt x="478969" y="4514248"/>
                  </a:cubicBezTo>
                  <a:cubicBezTo>
                    <a:pt x="447716" y="4536737"/>
                    <a:pt x="423540" y="4566446"/>
                    <a:pt x="397321" y="4593969"/>
                  </a:cubicBezTo>
                  <a:cubicBezTo>
                    <a:pt x="379619" y="4612538"/>
                    <a:pt x="353041" y="4608494"/>
                    <a:pt x="330924" y="4617531"/>
                  </a:cubicBezTo>
                  <a:cubicBezTo>
                    <a:pt x="312471" y="4625082"/>
                    <a:pt x="291427" y="4640391"/>
                    <a:pt x="280698" y="4657391"/>
                  </a:cubicBezTo>
                  <a:cubicBezTo>
                    <a:pt x="292095" y="4635645"/>
                    <a:pt x="320868" y="4616210"/>
                    <a:pt x="343489" y="4608659"/>
                  </a:cubicBezTo>
                  <a:cubicBezTo>
                    <a:pt x="354473" y="4605028"/>
                    <a:pt x="364909" y="4602965"/>
                    <a:pt x="375439" y="4597271"/>
                  </a:cubicBezTo>
                  <a:cubicBezTo>
                    <a:pt x="385656" y="4591741"/>
                    <a:pt x="396162" y="4584685"/>
                    <a:pt x="404439" y="4576474"/>
                  </a:cubicBezTo>
                  <a:cubicBezTo>
                    <a:pt x="416113" y="4564920"/>
                    <a:pt x="423119" y="4549404"/>
                    <a:pt x="433625" y="4537108"/>
                  </a:cubicBezTo>
                  <a:cubicBezTo>
                    <a:pt x="440029" y="4529640"/>
                    <a:pt x="449437" y="4523078"/>
                    <a:pt x="456897" y="4516641"/>
                  </a:cubicBezTo>
                  <a:cubicBezTo>
                    <a:pt x="472330" y="4503313"/>
                    <a:pt x="491315" y="4493947"/>
                    <a:pt x="504776" y="4478307"/>
                  </a:cubicBezTo>
                  <a:cubicBezTo>
                    <a:pt x="518752" y="4462091"/>
                    <a:pt x="518880" y="4442202"/>
                    <a:pt x="518096" y="4421901"/>
                  </a:cubicBezTo>
                  <a:cubicBezTo>
                    <a:pt x="517262" y="4400155"/>
                    <a:pt x="518232" y="4377790"/>
                    <a:pt x="517992" y="4355838"/>
                  </a:cubicBezTo>
                  <a:cubicBezTo>
                    <a:pt x="517790" y="4336897"/>
                    <a:pt x="515789" y="4317751"/>
                    <a:pt x="514369" y="4298894"/>
                  </a:cubicBezTo>
                  <a:cubicBezTo>
                    <a:pt x="513272" y="4284245"/>
                    <a:pt x="510858" y="4269390"/>
                    <a:pt x="508192" y="4255031"/>
                  </a:cubicBezTo>
                  <a:cubicBezTo>
                    <a:pt x="506591" y="4246283"/>
                    <a:pt x="505989" y="4233120"/>
                    <a:pt x="500802" y="4226476"/>
                  </a:cubicBezTo>
                  <a:cubicBezTo>
                    <a:pt x="491435" y="4244673"/>
                    <a:pt x="497604" y="4268400"/>
                    <a:pt x="497509" y="4288083"/>
                  </a:cubicBezTo>
                  <a:cubicBezTo>
                    <a:pt x="497423" y="4308714"/>
                    <a:pt x="496931" y="4329388"/>
                    <a:pt x="494047" y="4349813"/>
                  </a:cubicBezTo>
                  <a:cubicBezTo>
                    <a:pt x="488180" y="4391489"/>
                    <a:pt x="470535" y="4428544"/>
                    <a:pt x="443107" y="4460358"/>
                  </a:cubicBezTo>
                  <a:cubicBezTo>
                    <a:pt x="434318" y="4470550"/>
                    <a:pt x="425253" y="4478679"/>
                    <a:pt x="415110" y="4487550"/>
                  </a:cubicBezTo>
                  <a:cubicBezTo>
                    <a:pt x="406061" y="4495391"/>
                    <a:pt x="397391" y="4502901"/>
                    <a:pt x="387166" y="4509462"/>
                  </a:cubicBezTo>
                  <a:cubicBezTo>
                    <a:pt x="373657" y="4518127"/>
                    <a:pt x="362037" y="4529062"/>
                    <a:pt x="349134" y="4538470"/>
                  </a:cubicBezTo>
                  <a:cubicBezTo>
                    <a:pt x="339973" y="4545155"/>
                    <a:pt x="333899" y="4549858"/>
                    <a:pt x="330029" y="4560958"/>
                  </a:cubicBezTo>
                  <a:cubicBezTo>
                    <a:pt x="325535" y="4573833"/>
                    <a:pt x="317047" y="4591081"/>
                    <a:pt x="304515" y="4597889"/>
                  </a:cubicBezTo>
                  <a:cubicBezTo>
                    <a:pt x="310796" y="4592731"/>
                    <a:pt x="340390" y="4544370"/>
                    <a:pt x="323571" y="4545113"/>
                  </a:cubicBezTo>
                  <a:cubicBezTo>
                    <a:pt x="320373" y="4554439"/>
                    <a:pt x="316016" y="4564342"/>
                    <a:pt x="310334" y="4572430"/>
                  </a:cubicBezTo>
                  <a:cubicBezTo>
                    <a:pt x="300822" y="4586005"/>
                    <a:pt x="289260" y="4597271"/>
                    <a:pt x="277261" y="4608700"/>
                  </a:cubicBezTo>
                  <a:cubicBezTo>
                    <a:pt x="266281" y="4619181"/>
                    <a:pt x="251834" y="4622936"/>
                    <a:pt x="239117" y="4630322"/>
                  </a:cubicBezTo>
                  <a:cubicBezTo>
                    <a:pt x="226271" y="4637791"/>
                    <a:pt x="206911" y="4654255"/>
                    <a:pt x="202231" y="4668904"/>
                  </a:cubicBezTo>
                  <a:cubicBezTo>
                    <a:pt x="207319" y="4656360"/>
                    <a:pt x="215774" y="4643197"/>
                    <a:pt x="226552" y="4634779"/>
                  </a:cubicBezTo>
                  <a:cubicBezTo>
                    <a:pt x="237772" y="4626031"/>
                    <a:pt x="251256" y="4622400"/>
                    <a:pt x="263413" y="4615096"/>
                  </a:cubicBezTo>
                  <a:cubicBezTo>
                    <a:pt x="276147" y="4607421"/>
                    <a:pt x="288773" y="4594011"/>
                    <a:pt x="297492" y="4582333"/>
                  </a:cubicBezTo>
                  <a:cubicBezTo>
                    <a:pt x="302741" y="4575318"/>
                    <a:pt x="315723" y="4563558"/>
                    <a:pt x="314897" y="4553737"/>
                  </a:cubicBezTo>
                  <a:cubicBezTo>
                    <a:pt x="313886" y="4541606"/>
                    <a:pt x="280735" y="4545237"/>
                    <a:pt x="273766" y="4547795"/>
                  </a:cubicBezTo>
                  <a:cubicBezTo>
                    <a:pt x="261259" y="4552376"/>
                    <a:pt x="255230" y="4564218"/>
                    <a:pt x="247481" y="4574163"/>
                  </a:cubicBezTo>
                  <a:cubicBezTo>
                    <a:pt x="237512" y="4586872"/>
                    <a:pt x="226077" y="4597271"/>
                    <a:pt x="212440" y="4606018"/>
                  </a:cubicBezTo>
                  <a:cubicBezTo>
                    <a:pt x="186580" y="4622647"/>
                    <a:pt x="175096" y="4651202"/>
                    <a:pt x="151737" y="4671504"/>
                  </a:cubicBezTo>
                  <a:cubicBezTo>
                    <a:pt x="167269" y="4648520"/>
                    <a:pt x="182219" y="4625371"/>
                    <a:pt x="202830" y="4607669"/>
                  </a:cubicBezTo>
                  <a:cubicBezTo>
                    <a:pt x="214433" y="4597683"/>
                    <a:pt x="227448" y="4589348"/>
                    <a:pt x="238395" y="4578578"/>
                  </a:cubicBezTo>
                  <a:cubicBezTo>
                    <a:pt x="247786" y="4569376"/>
                    <a:pt x="254533" y="4557451"/>
                    <a:pt x="261399" y="4546228"/>
                  </a:cubicBezTo>
                  <a:cubicBezTo>
                    <a:pt x="259476" y="4549363"/>
                    <a:pt x="230171" y="4539460"/>
                    <a:pt x="227183" y="4537975"/>
                  </a:cubicBezTo>
                  <a:cubicBezTo>
                    <a:pt x="210814" y="4529970"/>
                    <a:pt x="209164" y="4537768"/>
                    <a:pt x="197453" y="4547878"/>
                  </a:cubicBezTo>
                  <a:cubicBezTo>
                    <a:pt x="190995" y="4553449"/>
                    <a:pt x="185094" y="4560215"/>
                    <a:pt x="178109" y="4565209"/>
                  </a:cubicBezTo>
                  <a:cubicBezTo>
                    <a:pt x="159445" y="4578537"/>
                    <a:pt x="141310" y="4593969"/>
                    <a:pt x="121776" y="4606101"/>
                  </a:cubicBezTo>
                  <a:cubicBezTo>
                    <a:pt x="107057" y="4615303"/>
                    <a:pt x="92970" y="4625783"/>
                    <a:pt x="82134" y="4639483"/>
                  </a:cubicBezTo>
                  <a:cubicBezTo>
                    <a:pt x="93168" y="4630941"/>
                    <a:pt x="100500" y="4617613"/>
                    <a:pt x="112120" y="4608948"/>
                  </a:cubicBezTo>
                  <a:cubicBezTo>
                    <a:pt x="134415" y="4592277"/>
                    <a:pt x="156256" y="4576020"/>
                    <a:pt x="177469" y="4557822"/>
                  </a:cubicBezTo>
                  <a:cubicBezTo>
                    <a:pt x="184715" y="4551633"/>
                    <a:pt x="192885" y="4545732"/>
                    <a:pt x="198414" y="4537810"/>
                  </a:cubicBezTo>
                  <a:cubicBezTo>
                    <a:pt x="205867" y="4527163"/>
                    <a:pt x="203341" y="4522707"/>
                    <a:pt x="194304" y="4514413"/>
                  </a:cubicBezTo>
                  <a:cubicBezTo>
                    <a:pt x="182941" y="4503973"/>
                    <a:pt x="170033" y="4518993"/>
                    <a:pt x="159148" y="4525967"/>
                  </a:cubicBezTo>
                  <a:cubicBezTo>
                    <a:pt x="147656" y="4533394"/>
                    <a:pt x="135677" y="4539502"/>
                    <a:pt x="123888" y="4546021"/>
                  </a:cubicBezTo>
                  <a:cubicBezTo>
                    <a:pt x="113069" y="4551963"/>
                    <a:pt x="101523" y="4558235"/>
                    <a:pt x="92916" y="4567107"/>
                  </a:cubicBezTo>
                  <a:cubicBezTo>
                    <a:pt x="83677" y="4576639"/>
                    <a:pt x="72235" y="4596115"/>
                    <a:pt x="59133" y="4600283"/>
                  </a:cubicBezTo>
                  <a:cubicBezTo>
                    <a:pt x="74294" y="4590916"/>
                    <a:pt x="90642" y="4572430"/>
                    <a:pt x="98977" y="4556873"/>
                  </a:cubicBezTo>
                  <a:cubicBezTo>
                    <a:pt x="78791" y="4557369"/>
                    <a:pt x="65698" y="4581879"/>
                    <a:pt x="47373" y="4587491"/>
                  </a:cubicBezTo>
                  <a:cubicBezTo>
                    <a:pt x="58032" y="4579403"/>
                    <a:pt x="67543" y="4570243"/>
                    <a:pt x="78016" y="4561949"/>
                  </a:cubicBezTo>
                  <a:cubicBezTo>
                    <a:pt x="90333" y="4552211"/>
                    <a:pt x="105316" y="4552128"/>
                    <a:pt x="118830" y="4545196"/>
                  </a:cubicBezTo>
                  <a:cubicBezTo>
                    <a:pt x="132026" y="4538429"/>
                    <a:pt x="145440" y="4531042"/>
                    <a:pt x="158294" y="4523656"/>
                  </a:cubicBezTo>
                  <a:cubicBezTo>
                    <a:pt x="167327" y="4518457"/>
                    <a:pt x="178414" y="4513423"/>
                    <a:pt x="183712" y="4503932"/>
                  </a:cubicBezTo>
                  <a:cubicBezTo>
                    <a:pt x="189402" y="4493699"/>
                    <a:pt x="186580" y="4479298"/>
                    <a:pt x="185549" y="4468239"/>
                  </a:cubicBezTo>
                  <a:cubicBezTo>
                    <a:pt x="164368" y="4485075"/>
                    <a:pt x="142069" y="4498361"/>
                    <a:pt x="116481" y="4508677"/>
                  </a:cubicBezTo>
                  <a:cubicBezTo>
                    <a:pt x="91856" y="4518581"/>
                    <a:pt x="67663" y="4531414"/>
                    <a:pt x="50188" y="4551963"/>
                  </a:cubicBezTo>
                  <a:cubicBezTo>
                    <a:pt x="68026" y="4528608"/>
                    <a:pt x="90023" y="4517838"/>
                    <a:pt x="116675" y="4506243"/>
                  </a:cubicBezTo>
                  <a:cubicBezTo>
                    <a:pt x="132896" y="4499187"/>
                    <a:pt x="148073" y="4492378"/>
                    <a:pt x="162305" y="4482228"/>
                  </a:cubicBezTo>
                  <a:cubicBezTo>
                    <a:pt x="169262" y="4477276"/>
                    <a:pt x="176895" y="4472530"/>
                    <a:pt x="182347" y="4465887"/>
                  </a:cubicBezTo>
                  <a:cubicBezTo>
                    <a:pt x="187595" y="4459450"/>
                    <a:pt x="189077" y="4451569"/>
                    <a:pt x="192955" y="4444389"/>
                  </a:cubicBezTo>
                  <a:cubicBezTo>
                    <a:pt x="201682" y="4428172"/>
                    <a:pt x="216393" y="4416453"/>
                    <a:pt x="226395" y="4401186"/>
                  </a:cubicBezTo>
                  <a:cubicBezTo>
                    <a:pt x="241510" y="4378079"/>
                    <a:pt x="258457" y="4356993"/>
                    <a:pt x="277496" y="4336650"/>
                  </a:cubicBezTo>
                  <a:cubicBezTo>
                    <a:pt x="298532" y="4314161"/>
                    <a:pt x="317765" y="4289981"/>
                    <a:pt x="334134" y="4263902"/>
                  </a:cubicBezTo>
                  <a:cubicBezTo>
                    <a:pt x="350330" y="4238071"/>
                    <a:pt x="367781" y="4214633"/>
                    <a:pt x="373706" y="4184140"/>
                  </a:cubicBezTo>
                  <a:cubicBezTo>
                    <a:pt x="386312" y="4119191"/>
                    <a:pt x="362734" y="4055769"/>
                    <a:pt x="347207" y="3993667"/>
                  </a:cubicBezTo>
                  <a:cubicBezTo>
                    <a:pt x="338418" y="3958511"/>
                    <a:pt x="331469" y="3923189"/>
                    <a:pt x="323880" y="3887868"/>
                  </a:cubicBezTo>
                  <a:cubicBezTo>
                    <a:pt x="305819" y="3803566"/>
                    <a:pt x="273155" y="3723143"/>
                    <a:pt x="256406" y="3638553"/>
                  </a:cubicBezTo>
                  <a:cubicBezTo>
                    <a:pt x="251318" y="3612887"/>
                    <a:pt x="247968" y="3586685"/>
                    <a:pt x="245542" y="3560730"/>
                  </a:cubicBezTo>
                  <a:cubicBezTo>
                    <a:pt x="243561" y="3539644"/>
                    <a:pt x="238395" y="3519178"/>
                    <a:pt x="237281" y="3497927"/>
                  </a:cubicBezTo>
                  <a:cubicBezTo>
                    <a:pt x="235655" y="3466897"/>
                    <a:pt x="235597" y="3435165"/>
                    <a:pt x="235911" y="3404094"/>
                  </a:cubicBezTo>
                  <a:cubicBezTo>
                    <a:pt x="236641" y="3331346"/>
                    <a:pt x="239179" y="3255669"/>
                    <a:pt x="258940" y="3185108"/>
                  </a:cubicBezTo>
                  <a:cubicBezTo>
                    <a:pt x="271434" y="3140544"/>
                    <a:pt x="282204" y="3097836"/>
                    <a:pt x="306756" y="3056325"/>
                  </a:cubicBezTo>
                  <a:cubicBezTo>
                    <a:pt x="329674" y="3017537"/>
                    <a:pt x="357015" y="2980730"/>
                    <a:pt x="373281" y="2938435"/>
                  </a:cubicBezTo>
                  <a:cubicBezTo>
                    <a:pt x="389506" y="2896181"/>
                    <a:pt x="386576" y="2858136"/>
                    <a:pt x="384525" y="2814314"/>
                  </a:cubicBezTo>
                  <a:cubicBezTo>
                    <a:pt x="382809" y="2777754"/>
                    <a:pt x="383477" y="2741154"/>
                    <a:pt x="383486" y="2704553"/>
                  </a:cubicBezTo>
                  <a:cubicBezTo>
                    <a:pt x="383502" y="2620045"/>
                    <a:pt x="382243" y="2536528"/>
                    <a:pt x="378117" y="2451938"/>
                  </a:cubicBezTo>
                  <a:cubicBezTo>
                    <a:pt x="372827" y="2343745"/>
                    <a:pt x="351234" y="2236171"/>
                    <a:pt x="336057" y="2128803"/>
                  </a:cubicBezTo>
                  <a:cubicBezTo>
                    <a:pt x="328655" y="2076402"/>
                    <a:pt x="322473" y="2023725"/>
                    <a:pt x="320897" y="1970780"/>
                  </a:cubicBezTo>
                  <a:cubicBezTo>
                    <a:pt x="320121" y="1944714"/>
                    <a:pt x="320447" y="1918598"/>
                    <a:pt x="322370" y="1892561"/>
                  </a:cubicBezTo>
                  <a:cubicBezTo>
                    <a:pt x="323332" y="1879596"/>
                    <a:pt x="325312" y="1866767"/>
                    <a:pt x="326472" y="1853810"/>
                  </a:cubicBezTo>
                  <a:cubicBezTo>
                    <a:pt x="327074" y="1847109"/>
                    <a:pt x="331704" y="1831173"/>
                    <a:pt x="328861" y="1825780"/>
                  </a:cubicBezTo>
                  <a:cubicBezTo>
                    <a:pt x="324413" y="1817375"/>
                    <a:pt x="271814" y="1861440"/>
                    <a:pt x="266479" y="1868620"/>
                  </a:cubicBezTo>
                  <a:cubicBezTo>
                    <a:pt x="233897" y="1912479"/>
                    <a:pt x="226284" y="1969534"/>
                    <a:pt x="230088" y="2022723"/>
                  </a:cubicBezTo>
                  <a:cubicBezTo>
                    <a:pt x="233484" y="2070233"/>
                    <a:pt x="247341" y="2114377"/>
                    <a:pt x="259786" y="2159874"/>
                  </a:cubicBezTo>
                  <a:cubicBezTo>
                    <a:pt x="276006" y="2219211"/>
                    <a:pt x="281919" y="2280983"/>
                    <a:pt x="282654" y="2342383"/>
                  </a:cubicBezTo>
                  <a:cubicBezTo>
                    <a:pt x="283335" y="2398666"/>
                    <a:pt x="280834" y="2453464"/>
                    <a:pt x="295305" y="2508015"/>
                  </a:cubicBezTo>
                  <a:cubicBezTo>
                    <a:pt x="301738" y="2532236"/>
                    <a:pt x="303793" y="2557737"/>
                    <a:pt x="307829" y="2581918"/>
                  </a:cubicBezTo>
                  <a:cubicBezTo>
                    <a:pt x="296568" y="2540778"/>
                    <a:pt x="285840" y="2494563"/>
                    <a:pt x="275350" y="2451607"/>
                  </a:cubicBezTo>
                  <a:cubicBezTo>
                    <a:pt x="273989" y="2468690"/>
                    <a:pt x="271038" y="2486063"/>
                    <a:pt x="268587" y="2503063"/>
                  </a:cubicBezTo>
                  <a:cubicBezTo>
                    <a:pt x="264828" y="2529018"/>
                    <a:pt x="260462" y="2554890"/>
                    <a:pt x="255808" y="2580721"/>
                  </a:cubicBezTo>
                  <a:cubicBezTo>
                    <a:pt x="252354" y="2599867"/>
                    <a:pt x="247601" y="2619839"/>
                    <a:pt x="245455" y="2639026"/>
                  </a:cubicBezTo>
                  <a:cubicBezTo>
                    <a:pt x="244299" y="2649342"/>
                    <a:pt x="248261" y="2659080"/>
                    <a:pt x="248083" y="2668654"/>
                  </a:cubicBezTo>
                  <a:cubicBezTo>
                    <a:pt x="240767" y="2661928"/>
                    <a:pt x="242067" y="2644391"/>
                    <a:pt x="242612" y="2634983"/>
                  </a:cubicBezTo>
                  <a:cubicBezTo>
                    <a:pt x="243759" y="2615259"/>
                    <a:pt x="246264" y="2595948"/>
                    <a:pt x="249470" y="2576471"/>
                  </a:cubicBezTo>
                  <a:cubicBezTo>
                    <a:pt x="253844" y="2549856"/>
                    <a:pt x="258655" y="2523283"/>
                    <a:pt x="262059" y="2496502"/>
                  </a:cubicBezTo>
                  <a:cubicBezTo>
                    <a:pt x="263776" y="2483133"/>
                    <a:pt x="265208" y="2469681"/>
                    <a:pt x="266008" y="2456188"/>
                  </a:cubicBezTo>
                  <a:cubicBezTo>
                    <a:pt x="267906" y="2424250"/>
                    <a:pt x="269701" y="2391157"/>
                    <a:pt x="269701" y="2359012"/>
                  </a:cubicBezTo>
                  <a:cubicBezTo>
                    <a:pt x="269701" y="2319441"/>
                    <a:pt x="269532" y="2278919"/>
                    <a:pt x="264114" y="2239596"/>
                  </a:cubicBezTo>
                  <a:cubicBezTo>
                    <a:pt x="259105" y="2203201"/>
                    <a:pt x="248385" y="2167797"/>
                    <a:pt x="238481" y="2132352"/>
                  </a:cubicBezTo>
                  <a:cubicBezTo>
                    <a:pt x="222904" y="2076509"/>
                    <a:pt x="206844" y="2016921"/>
                    <a:pt x="214577" y="1958921"/>
                  </a:cubicBezTo>
                  <a:cubicBezTo>
                    <a:pt x="223986" y="1888443"/>
                    <a:pt x="260487" y="1834177"/>
                    <a:pt x="322139" y="1798525"/>
                  </a:cubicBezTo>
                  <a:cubicBezTo>
                    <a:pt x="298099" y="1810257"/>
                    <a:pt x="278354" y="1818967"/>
                    <a:pt x="252016" y="1823729"/>
                  </a:cubicBezTo>
                  <a:cubicBezTo>
                    <a:pt x="221171" y="1829291"/>
                    <a:pt x="185681" y="1823370"/>
                    <a:pt x="156763" y="1810970"/>
                  </a:cubicBezTo>
                  <a:cubicBezTo>
                    <a:pt x="132162" y="1800457"/>
                    <a:pt x="108716" y="1780184"/>
                    <a:pt x="96431" y="1756111"/>
                  </a:cubicBezTo>
                  <a:cubicBezTo>
                    <a:pt x="82551" y="1728897"/>
                    <a:pt x="69140" y="1702765"/>
                    <a:pt x="44947" y="1682662"/>
                  </a:cubicBezTo>
                  <a:cubicBezTo>
                    <a:pt x="36179" y="1675387"/>
                    <a:pt x="8928" y="1657940"/>
                    <a:pt x="81" y="1671723"/>
                  </a:cubicBezTo>
                  <a:cubicBezTo>
                    <a:pt x="-2003" y="1654095"/>
                    <a:pt x="36653" y="1674421"/>
                    <a:pt x="41815" y="1678230"/>
                  </a:cubicBezTo>
                  <a:cubicBezTo>
                    <a:pt x="55622" y="1688405"/>
                    <a:pt x="67584" y="1701275"/>
                    <a:pt x="80487" y="1712301"/>
                  </a:cubicBezTo>
                  <a:cubicBezTo>
                    <a:pt x="73468" y="1706305"/>
                    <a:pt x="72057" y="1681362"/>
                    <a:pt x="70126" y="1672556"/>
                  </a:cubicBezTo>
                  <a:cubicBezTo>
                    <a:pt x="67312" y="1659735"/>
                    <a:pt x="63243" y="1647241"/>
                    <a:pt x="60982" y="1634342"/>
                  </a:cubicBezTo>
                  <a:cubicBezTo>
                    <a:pt x="58548" y="1620432"/>
                    <a:pt x="56014" y="1606505"/>
                    <a:pt x="52696" y="1592769"/>
                  </a:cubicBezTo>
                  <a:cubicBezTo>
                    <a:pt x="50018" y="1581648"/>
                    <a:pt x="47534" y="1561549"/>
                    <a:pt x="40053" y="1552640"/>
                  </a:cubicBezTo>
                  <a:cubicBezTo>
                    <a:pt x="57652" y="1573561"/>
                    <a:pt x="62587" y="1606274"/>
                    <a:pt x="68670" y="1632275"/>
                  </a:cubicBezTo>
                  <a:cubicBezTo>
                    <a:pt x="76914" y="1667559"/>
                    <a:pt x="81729" y="1702517"/>
                    <a:pt x="95074" y="1736135"/>
                  </a:cubicBezTo>
                  <a:cubicBezTo>
                    <a:pt x="103888" y="1758339"/>
                    <a:pt x="124284" y="1781859"/>
                    <a:pt x="145453" y="1793413"/>
                  </a:cubicBezTo>
                  <a:cubicBezTo>
                    <a:pt x="155030" y="1798637"/>
                    <a:pt x="166720" y="1802998"/>
                    <a:pt x="177250" y="1806163"/>
                  </a:cubicBezTo>
                  <a:cubicBezTo>
                    <a:pt x="197725" y="1812287"/>
                    <a:pt x="220115" y="1815819"/>
                    <a:pt x="241469" y="1813277"/>
                  </a:cubicBezTo>
                  <a:cubicBezTo>
                    <a:pt x="262096" y="1810826"/>
                    <a:pt x="284371" y="1798525"/>
                    <a:pt x="303154" y="1789703"/>
                  </a:cubicBezTo>
                  <a:cubicBezTo>
                    <a:pt x="335273" y="1774568"/>
                    <a:pt x="344937" y="1744899"/>
                    <a:pt x="361426" y="1716019"/>
                  </a:cubicBezTo>
                  <a:cubicBezTo>
                    <a:pt x="382301" y="1679455"/>
                    <a:pt x="400379" y="1640878"/>
                    <a:pt x="421766" y="1604290"/>
                  </a:cubicBezTo>
                  <a:cubicBezTo>
                    <a:pt x="465678" y="1529149"/>
                    <a:pt x="505337" y="1450777"/>
                    <a:pt x="554874" y="1379098"/>
                  </a:cubicBezTo>
                  <a:cubicBezTo>
                    <a:pt x="593315" y="1323500"/>
                    <a:pt x="605752" y="1256879"/>
                    <a:pt x="610753" y="1190697"/>
                  </a:cubicBezTo>
                  <a:cubicBezTo>
                    <a:pt x="615032" y="1134017"/>
                    <a:pt x="616876" y="1077206"/>
                    <a:pt x="620169" y="1020476"/>
                  </a:cubicBezTo>
                  <a:cubicBezTo>
                    <a:pt x="622084" y="987606"/>
                    <a:pt x="620408" y="954711"/>
                    <a:pt x="623351" y="921778"/>
                  </a:cubicBezTo>
                  <a:cubicBezTo>
                    <a:pt x="625129" y="901658"/>
                    <a:pt x="630947" y="883684"/>
                    <a:pt x="632028" y="863192"/>
                  </a:cubicBezTo>
                  <a:cubicBezTo>
                    <a:pt x="634054" y="824962"/>
                    <a:pt x="636637" y="786760"/>
                    <a:pt x="639530" y="748587"/>
                  </a:cubicBezTo>
                  <a:cubicBezTo>
                    <a:pt x="645332" y="671845"/>
                    <a:pt x="652383" y="595194"/>
                    <a:pt x="658746" y="518510"/>
                  </a:cubicBezTo>
                  <a:cubicBezTo>
                    <a:pt x="666062" y="430445"/>
                    <a:pt x="676849" y="342562"/>
                    <a:pt x="678441" y="254101"/>
                  </a:cubicBezTo>
                  <a:cubicBezTo>
                    <a:pt x="679242" y="209875"/>
                    <a:pt x="682345" y="165748"/>
                    <a:pt x="684194" y="121559"/>
                  </a:cubicBezTo>
                  <a:cubicBezTo>
                    <a:pt x="685658" y="86815"/>
                    <a:pt x="682040" y="46451"/>
                    <a:pt x="705172" y="17401"/>
                  </a:cubicBezTo>
                  <a:cubicBezTo>
                    <a:pt x="730190" y="-14013"/>
                    <a:pt x="754816" y="1238"/>
                    <a:pt x="773381" y="30449"/>
                  </a:cubicBezTo>
                  <a:cubicBezTo>
                    <a:pt x="794920" y="64347"/>
                    <a:pt x="789213" y="100044"/>
                    <a:pt x="785297" y="138237"/>
                  </a:cubicBezTo>
                  <a:cubicBezTo>
                    <a:pt x="776108" y="228493"/>
                    <a:pt x="768895" y="318963"/>
                    <a:pt x="757845" y="409025"/>
                  </a:cubicBezTo>
                  <a:cubicBezTo>
                    <a:pt x="748140" y="488069"/>
                    <a:pt x="745808" y="564733"/>
                    <a:pt x="739656" y="644240"/>
                  </a:cubicBezTo>
                  <a:cubicBezTo>
                    <a:pt x="736668" y="682825"/>
                    <a:pt x="735183" y="721576"/>
                    <a:pt x="733054" y="760215"/>
                  </a:cubicBezTo>
                  <a:cubicBezTo>
                    <a:pt x="732839" y="764581"/>
                    <a:pt x="732703" y="809496"/>
                    <a:pt x="733623" y="809554"/>
                  </a:cubicBezTo>
                  <a:cubicBezTo>
                    <a:pt x="758022" y="810891"/>
                    <a:pt x="788178" y="815228"/>
                    <a:pt x="810518" y="802663"/>
                  </a:cubicBezTo>
                  <a:cubicBezTo>
                    <a:pt x="845369" y="783054"/>
                    <a:pt x="854591" y="730745"/>
                    <a:pt x="889674" y="713129"/>
                  </a:cubicBezTo>
                  <a:cubicBezTo>
                    <a:pt x="887111" y="732771"/>
                    <a:pt x="862947" y="748740"/>
                    <a:pt x="855834" y="766883"/>
                  </a:cubicBezTo>
                  <a:cubicBezTo>
                    <a:pt x="863636" y="766772"/>
                    <a:pt x="875380" y="760009"/>
                    <a:pt x="882155" y="764230"/>
                  </a:cubicBezTo>
                  <a:cubicBezTo>
                    <a:pt x="872549" y="770481"/>
                    <a:pt x="859469" y="772644"/>
                    <a:pt x="850222" y="778454"/>
                  </a:cubicBezTo>
                  <a:cubicBezTo>
                    <a:pt x="842848" y="783063"/>
                    <a:pt x="836493" y="793374"/>
                    <a:pt x="831471" y="800893"/>
                  </a:cubicBezTo>
                  <a:cubicBezTo>
                    <a:pt x="818185" y="820757"/>
                    <a:pt x="827531" y="827891"/>
                    <a:pt x="847548" y="822866"/>
                  </a:cubicBezTo>
                  <a:cubicBezTo>
                    <a:pt x="864552" y="818586"/>
                    <a:pt x="880018" y="810235"/>
                    <a:pt x="895541" y="801140"/>
                  </a:cubicBezTo>
                  <a:cubicBezTo>
                    <a:pt x="903650" y="796395"/>
                    <a:pt x="909707" y="794633"/>
                    <a:pt x="911221" y="785625"/>
                  </a:cubicBezTo>
                  <a:cubicBezTo>
                    <a:pt x="912649" y="777195"/>
                    <a:pt x="907838" y="769062"/>
                    <a:pt x="911502" y="760310"/>
                  </a:cubicBezTo>
                  <a:cubicBezTo>
                    <a:pt x="919020" y="768950"/>
                    <a:pt x="910660" y="779613"/>
                    <a:pt x="915831" y="787973"/>
                  </a:cubicBezTo>
                  <a:cubicBezTo>
                    <a:pt x="919516" y="782204"/>
                    <a:pt x="926505" y="773556"/>
                    <a:pt x="932315" y="770065"/>
                  </a:cubicBezTo>
                  <a:cubicBezTo>
                    <a:pt x="927050" y="783591"/>
                    <a:pt x="917787" y="800666"/>
                    <a:pt x="905535" y="808642"/>
                  </a:cubicBezTo>
                  <a:cubicBezTo>
                    <a:pt x="899878" y="812327"/>
                    <a:pt x="875293" y="820287"/>
                    <a:pt x="874402" y="826847"/>
                  </a:cubicBezTo>
                  <a:cubicBezTo>
                    <a:pt x="873618" y="832657"/>
                    <a:pt x="886719" y="838802"/>
                    <a:pt x="886789" y="846608"/>
                  </a:cubicBezTo>
                  <a:cubicBezTo>
                    <a:pt x="877237" y="842313"/>
                    <a:pt x="871877" y="830223"/>
                    <a:pt x="861482" y="831077"/>
                  </a:cubicBezTo>
                  <a:cubicBezTo>
                    <a:pt x="849116" y="832088"/>
                    <a:pt x="847746" y="839730"/>
                    <a:pt x="852842" y="849563"/>
                  </a:cubicBezTo>
                  <a:cubicBezTo>
                    <a:pt x="865270" y="873595"/>
                    <a:pt x="904817" y="860824"/>
                    <a:pt x="926419" y="859763"/>
                  </a:cubicBezTo>
                  <a:cubicBezTo>
                    <a:pt x="916066" y="870058"/>
                    <a:pt x="867230" y="857568"/>
                    <a:pt x="864156" y="869435"/>
                  </a:cubicBezTo>
                  <a:cubicBezTo>
                    <a:pt x="862906" y="874300"/>
                    <a:pt x="880583" y="888404"/>
                    <a:pt x="884173" y="892201"/>
                  </a:cubicBezTo>
                  <a:cubicBezTo>
                    <a:pt x="892162" y="900656"/>
                    <a:pt x="905787" y="914343"/>
                    <a:pt x="906732" y="926363"/>
                  </a:cubicBezTo>
                  <a:cubicBezTo>
                    <a:pt x="897155" y="918688"/>
                    <a:pt x="879816" y="883411"/>
                    <a:pt x="868563" y="897140"/>
                  </a:cubicBezTo>
                  <a:cubicBezTo>
                    <a:pt x="855879" y="912622"/>
                    <a:pt x="888085" y="950518"/>
                    <a:pt x="877402" y="957545"/>
                  </a:cubicBezTo>
                  <a:cubicBezTo>
                    <a:pt x="871262" y="950007"/>
                    <a:pt x="863979" y="916455"/>
                    <a:pt x="855648" y="917743"/>
                  </a:cubicBezTo>
                  <a:cubicBezTo>
                    <a:pt x="847346" y="919043"/>
                    <a:pt x="841119" y="944201"/>
                    <a:pt x="833242" y="948988"/>
                  </a:cubicBezTo>
                  <a:cubicBezTo>
                    <a:pt x="829709" y="931479"/>
                    <a:pt x="875954" y="891454"/>
                    <a:pt x="855710" y="876595"/>
                  </a:cubicBezTo>
                  <a:cubicBezTo>
                    <a:pt x="841453" y="866147"/>
                    <a:pt x="832008" y="912391"/>
                    <a:pt x="817520" y="913393"/>
                  </a:cubicBezTo>
                  <a:cubicBezTo>
                    <a:pt x="816303" y="896797"/>
                    <a:pt x="836865" y="887789"/>
                    <a:pt x="842707" y="873265"/>
                  </a:cubicBezTo>
                  <a:cubicBezTo>
                    <a:pt x="847445" y="861447"/>
                    <a:pt x="837789" y="847388"/>
                    <a:pt x="824436" y="845305"/>
                  </a:cubicBezTo>
                  <a:cubicBezTo>
                    <a:pt x="810332" y="843109"/>
                    <a:pt x="788850" y="849617"/>
                    <a:pt x="774363" y="851309"/>
                  </a:cubicBezTo>
                  <a:cubicBezTo>
                    <a:pt x="758422" y="853178"/>
                    <a:pt x="740939" y="850347"/>
                    <a:pt x="729447" y="862961"/>
                  </a:cubicBezTo>
                  <a:cubicBezTo>
                    <a:pt x="719928" y="873409"/>
                    <a:pt x="716449" y="887195"/>
                    <a:pt x="716416" y="901072"/>
                  </a:cubicBezTo>
                  <a:cubicBezTo>
                    <a:pt x="716359" y="925054"/>
                    <a:pt x="717563" y="949322"/>
                    <a:pt x="716392" y="973506"/>
                  </a:cubicBezTo>
                  <a:cubicBezTo>
                    <a:pt x="714180" y="1019016"/>
                    <a:pt x="712888" y="1064554"/>
                    <a:pt x="712641" y="1110117"/>
                  </a:cubicBezTo>
                  <a:cubicBezTo>
                    <a:pt x="712137" y="1197575"/>
                    <a:pt x="709579" y="1290707"/>
                    <a:pt x="729782" y="1376577"/>
                  </a:cubicBezTo>
                  <a:cubicBezTo>
                    <a:pt x="740246" y="1421100"/>
                    <a:pt x="763671" y="1462785"/>
                    <a:pt x="780866" y="1504630"/>
                  </a:cubicBezTo>
                  <a:cubicBezTo>
                    <a:pt x="801077" y="1553808"/>
                    <a:pt x="814434" y="1606815"/>
                    <a:pt x="833048" y="1656789"/>
                  </a:cubicBezTo>
                  <a:cubicBezTo>
                    <a:pt x="844090" y="1686437"/>
                    <a:pt x="855879" y="1719741"/>
                    <a:pt x="879123" y="1742531"/>
                  </a:cubicBezTo>
                  <a:cubicBezTo>
                    <a:pt x="901223" y="1764206"/>
                    <a:pt x="930776" y="1780299"/>
                    <a:pt x="961955" y="1776260"/>
                  </a:cubicBezTo>
                  <a:cubicBezTo>
                    <a:pt x="988983" y="1772756"/>
                    <a:pt x="1016670" y="1759424"/>
                    <a:pt x="1029829" y="1734918"/>
                  </a:cubicBezTo>
                  <a:cubicBezTo>
                    <a:pt x="1051361" y="1694809"/>
                    <a:pt x="1047428" y="1649127"/>
                    <a:pt x="1052755" y="1605222"/>
                  </a:cubicBezTo>
                  <a:cubicBezTo>
                    <a:pt x="1055264" y="1584627"/>
                    <a:pt x="1061363" y="1559184"/>
                    <a:pt x="1073301" y="1541878"/>
                  </a:cubicBezTo>
                  <a:cubicBezTo>
                    <a:pt x="1078388" y="1534521"/>
                    <a:pt x="1085993" y="1530069"/>
                    <a:pt x="1093206" y="1525018"/>
                  </a:cubicBezTo>
                  <a:cubicBezTo>
                    <a:pt x="1068382" y="1542382"/>
                    <a:pt x="1062209" y="1581599"/>
                    <a:pt x="1058338" y="1609076"/>
                  </a:cubicBezTo>
                  <a:cubicBezTo>
                    <a:pt x="1056663" y="1621038"/>
                    <a:pt x="1055821" y="1633611"/>
                    <a:pt x="1055190" y="1645698"/>
                  </a:cubicBezTo>
                  <a:cubicBezTo>
                    <a:pt x="1054579" y="1657829"/>
                    <a:pt x="1054773" y="1670811"/>
                    <a:pt x="1053684" y="1683417"/>
                  </a:cubicBezTo>
                  <a:cubicBezTo>
                    <a:pt x="1053036" y="1691133"/>
                    <a:pt x="1051881" y="1698688"/>
                    <a:pt x="1049780" y="1705847"/>
                  </a:cubicBezTo>
                  <a:cubicBezTo>
                    <a:pt x="1062976" y="1680351"/>
                    <a:pt x="1087677" y="1653719"/>
                    <a:pt x="1115835" y="1645425"/>
                  </a:cubicBezTo>
                  <a:cubicBezTo>
                    <a:pt x="1103753" y="1659344"/>
                    <a:pt x="1086443" y="1667765"/>
                    <a:pt x="1074398" y="1681981"/>
                  </a:cubicBezTo>
                  <a:cubicBezTo>
                    <a:pt x="1056907" y="1702617"/>
                    <a:pt x="1047040" y="1726558"/>
                    <a:pt x="1031905" y="1748275"/>
                  </a:cubicBezTo>
                  <a:cubicBezTo>
                    <a:pt x="1013258" y="1775005"/>
                    <a:pt x="981596" y="1792691"/>
                    <a:pt x="948792" y="1790904"/>
                  </a:cubicBezTo>
                  <a:cubicBezTo>
                    <a:pt x="930178" y="1789885"/>
                    <a:pt x="914968" y="1786745"/>
                    <a:pt x="897386" y="1779973"/>
                  </a:cubicBezTo>
                  <a:cubicBezTo>
                    <a:pt x="902692" y="1785486"/>
                    <a:pt x="907524" y="1791230"/>
                    <a:pt x="912084" y="1797131"/>
                  </a:cubicBezTo>
                  <a:cubicBezTo>
                    <a:pt x="925891" y="1815097"/>
                    <a:pt x="936916" y="1834594"/>
                    <a:pt x="949531" y="1853583"/>
                  </a:cubicBezTo>
                  <a:cubicBezTo>
                    <a:pt x="966061" y="1878490"/>
                    <a:pt x="980829" y="1905204"/>
                    <a:pt x="984757" y="1935289"/>
                  </a:cubicBezTo>
                  <a:cubicBezTo>
                    <a:pt x="990600" y="1980163"/>
                    <a:pt x="985822" y="2025417"/>
                    <a:pt x="974908" y="2069152"/>
                  </a:cubicBezTo>
                  <a:cubicBezTo>
                    <a:pt x="965227" y="2107944"/>
                    <a:pt x="948858" y="2145102"/>
                    <a:pt x="943568" y="2185210"/>
                  </a:cubicBezTo>
                  <a:cubicBezTo>
                    <a:pt x="938753" y="2221563"/>
                    <a:pt x="928053" y="2257009"/>
                    <a:pt x="925705" y="2293692"/>
                  </a:cubicBezTo>
                  <a:cubicBezTo>
                    <a:pt x="923510" y="2328188"/>
                    <a:pt x="922883" y="2362891"/>
                    <a:pt x="920960" y="2397552"/>
                  </a:cubicBezTo>
                  <a:cubicBezTo>
                    <a:pt x="918261" y="2445954"/>
                    <a:pt x="915847" y="2489776"/>
                    <a:pt x="923782" y="2538261"/>
                  </a:cubicBezTo>
                  <a:cubicBezTo>
                    <a:pt x="927710" y="2562235"/>
                    <a:pt x="932324" y="2586127"/>
                    <a:pt x="935105" y="2610307"/>
                  </a:cubicBezTo>
                  <a:cubicBezTo>
                    <a:pt x="936458" y="2621985"/>
                    <a:pt x="937411" y="2633662"/>
                    <a:pt x="937663" y="2645381"/>
                  </a:cubicBezTo>
                  <a:cubicBezTo>
                    <a:pt x="937870" y="2654005"/>
                    <a:pt x="933640" y="2670676"/>
                    <a:pt x="936479" y="2678351"/>
                  </a:cubicBezTo>
                  <a:cubicBezTo>
                    <a:pt x="932666" y="2668076"/>
                    <a:pt x="933908" y="2652932"/>
                    <a:pt x="932480" y="2641791"/>
                  </a:cubicBezTo>
                  <a:cubicBezTo>
                    <a:pt x="930508" y="2626276"/>
                    <a:pt x="928243" y="2611174"/>
                    <a:pt x="925028" y="2595865"/>
                  </a:cubicBezTo>
                  <a:cubicBezTo>
                    <a:pt x="921752" y="2580391"/>
                    <a:pt x="918946" y="2564917"/>
                    <a:pt x="916528" y="2549237"/>
                  </a:cubicBezTo>
                  <a:cubicBezTo>
                    <a:pt x="915303" y="2541355"/>
                    <a:pt x="915038" y="2525800"/>
                    <a:pt x="910004" y="2521013"/>
                  </a:cubicBezTo>
                  <a:cubicBezTo>
                    <a:pt x="905259" y="2545936"/>
                    <a:pt x="898096" y="2572056"/>
                    <a:pt x="882597" y="2592894"/>
                  </a:cubicBezTo>
                  <a:cubicBezTo>
                    <a:pt x="886443" y="2578658"/>
                    <a:pt x="895067" y="2565165"/>
                    <a:pt x="899569" y="2550764"/>
                  </a:cubicBezTo>
                  <a:cubicBezTo>
                    <a:pt x="905874" y="2530586"/>
                    <a:pt x="908168" y="2507891"/>
                    <a:pt x="908337" y="2486805"/>
                  </a:cubicBezTo>
                  <a:cubicBezTo>
                    <a:pt x="908523" y="2466173"/>
                    <a:pt x="908849" y="2445831"/>
                    <a:pt x="910091" y="2425282"/>
                  </a:cubicBezTo>
                  <a:cubicBezTo>
                    <a:pt x="914098" y="2358187"/>
                    <a:pt x="914003" y="2292537"/>
                    <a:pt x="926365" y="2225979"/>
                  </a:cubicBezTo>
                  <a:cubicBezTo>
                    <a:pt x="933578" y="2187026"/>
                    <a:pt x="942867" y="2148485"/>
                    <a:pt x="952576" y="2110073"/>
                  </a:cubicBezTo>
                  <a:cubicBezTo>
                    <a:pt x="961534" y="2074735"/>
                    <a:pt x="974701" y="2038720"/>
                    <a:pt x="978700" y="2002677"/>
                  </a:cubicBezTo>
                  <a:cubicBezTo>
                    <a:pt x="981551" y="1976792"/>
                    <a:pt x="982706" y="1956041"/>
                    <a:pt x="975230" y="1931060"/>
                  </a:cubicBezTo>
                  <a:cubicBezTo>
                    <a:pt x="968545" y="1908798"/>
                    <a:pt x="963643" y="1891088"/>
                    <a:pt x="950315" y="1871570"/>
                  </a:cubicBezTo>
                  <a:cubicBezTo>
                    <a:pt x="937655" y="1853018"/>
                    <a:pt x="922499" y="1835374"/>
                    <a:pt x="907949" y="1818988"/>
                  </a:cubicBezTo>
                  <a:cubicBezTo>
                    <a:pt x="896234" y="1805800"/>
                    <a:pt x="884809" y="1790991"/>
                    <a:pt x="868749" y="1782767"/>
                  </a:cubicBezTo>
                  <a:cubicBezTo>
                    <a:pt x="868852" y="1799474"/>
                    <a:pt x="876874" y="1819405"/>
                    <a:pt x="880175" y="1836706"/>
                  </a:cubicBezTo>
                  <a:cubicBezTo>
                    <a:pt x="887763" y="1876476"/>
                    <a:pt x="891481" y="1915751"/>
                    <a:pt x="893804" y="1956185"/>
                  </a:cubicBezTo>
                  <a:cubicBezTo>
                    <a:pt x="896808" y="2008462"/>
                    <a:pt x="895838" y="2063507"/>
                    <a:pt x="890965" y="2115491"/>
                  </a:cubicBezTo>
                  <a:cubicBezTo>
                    <a:pt x="887681" y="2150384"/>
                    <a:pt x="881252" y="2184467"/>
                    <a:pt x="876639" y="2219046"/>
                  </a:cubicBezTo>
                  <a:cubicBezTo>
                    <a:pt x="874113" y="2237862"/>
                    <a:pt x="870779" y="2256142"/>
                    <a:pt x="867135" y="2274793"/>
                  </a:cubicBezTo>
                  <a:cubicBezTo>
                    <a:pt x="844833" y="2389093"/>
                    <a:pt x="818069" y="2505126"/>
                    <a:pt x="811554" y="2621902"/>
                  </a:cubicBezTo>
                  <a:cubicBezTo>
                    <a:pt x="810489" y="2640966"/>
                    <a:pt x="807378" y="2659782"/>
                    <a:pt x="806247" y="2678763"/>
                  </a:cubicBezTo>
                  <a:cubicBezTo>
                    <a:pt x="805302" y="2694485"/>
                    <a:pt x="805471" y="2711403"/>
                    <a:pt x="806197" y="2727124"/>
                  </a:cubicBezTo>
                  <a:cubicBezTo>
                    <a:pt x="807600" y="2757412"/>
                    <a:pt x="815395" y="2786997"/>
                    <a:pt x="816806" y="2817285"/>
                  </a:cubicBezTo>
                  <a:cubicBezTo>
                    <a:pt x="819225" y="2869318"/>
                    <a:pt x="803280" y="2912934"/>
                    <a:pt x="826173" y="2962367"/>
                  </a:cubicBezTo>
                  <a:cubicBezTo>
                    <a:pt x="848138" y="3009821"/>
                    <a:pt x="885935" y="3047453"/>
                    <a:pt x="912587" y="3092059"/>
                  </a:cubicBezTo>
                  <a:cubicBezTo>
                    <a:pt x="947847" y="3150983"/>
                    <a:pt x="971190" y="3217542"/>
                    <a:pt x="978873" y="3285874"/>
                  </a:cubicBezTo>
                  <a:cubicBezTo>
                    <a:pt x="986140" y="3350493"/>
                    <a:pt x="962784" y="3416308"/>
                    <a:pt x="946716" y="3478286"/>
                  </a:cubicBezTo>
                  <a:cubicBezTo>
                    <a:pt x="934865" y="3524047"/>
                    <a:pt x="923109" y="3569602"/>
                    <a:pt x="911812" y="3615404"/>
                  </a:cubicBezTo>
                  <a:cubicBezTo>
                    <a:pt x="889942" y="3704492"/>
                    <a:pt x="871617" y="3796717"/>
                    <a:pt x="857344" y="3888858"/>
                  </a:cubicBezTo>
                  <a:close/>
                  <a:moveTo>
                    <a:pt x="422067" y="3166127"/>
                  </a:moveTo>
                  <a:cubicBezTo>
                    <a:pt x="422397" y="3161794"/>
                    <a:pt x="422331" y="3156884"/>
                    <a:pt x="421939" y="3151066"/>
                  </a:cubicBezTo>
                  <a:cubicBezTo>
                    <a:pt x="420511" y="3130352"/>
                    <a:pt x="420594" y="3109596"/>
                    <a:pt x="419174" y="3088840"/>
                  </a:cubicBezTo>
                  <a:cubicBezTo>
                    <a:pt x="417268" y="3060864"/>
                    <a:pt x="416529" y="3031856"/>
                    <a:pt x="411995" y="3004167"/>
                  </a:cubicBezTo>
                  <a:cubicBezTo>
                    <a:pt x="409733" y="2990509"/>
                    <a:pt x="405021" y="2977222"/>
                    <a:pt x="402355" y="2963606"/>
                  </a:cubicBezTo>
                  <a:cubicBezTo>
                    <a:pt x="400890" y="2956095"/>
                    <a:pt x="401707" y="2943799"/>
                    <a:pt x="396628" y="2939301"/>
                  </a:cubicBezTo>
                  <a:cubicBezTo>
                    <a:pt x="387439" y="2960263"/>
                    <a:pt x="375344" y="2980400"/>
                    <a:pt x="363646" y="3000248"/>
                  </a:cubicBezTo>
                  <a:cubicBezTo>
                    <a:pt x="326496" y="3063092"/>
                    <a:pt x="293279" y="3126926"/>
                    <a:pt x="277950" y="3199055"/>
                  </a:cubicBezTo>
                  <a:cubicBezTo>
                    <a:pt x="267230" y="3249521"/>
                    <a:pt x="258531" y="3300440"/>
                    <a:pt x="254743" y="3351895"/>
                  </a:cubicBezTo>
                  <a:cubicBezTo>
                    <a:pt x="251314" y="3398482"/>
                    <a:pt x="258453" y="3444284"/>
                    <a:pt x="258391" y="3491077"/>
                  </a:cubicBezTo>
                  <a:cubicBezTo>
                    <a:pt x="258350" y="3519508"/>
                    <a:pt x="261997" y="3547897"/>
                    <a:pt x="265113" y="3576039"/>
                  </a:cubicBezTo>
                  <a:cubicBezTo>
                    <a:pt x="273176" y="3648622"/>
                    <a:pt x="295421" y="3714849"/>
                    <a:pt x="316709" y="3784296"/>
                  </a:cubicBezTo>
                  <a:cubicBezTo>
                    <a:pt x="338323" y="3854857"/>
                    <a:pt x="348403" y="3927027"/>
                    <a:pt x="367748" y="3997092"/>
                  </a:cubicBezTo>
                  <a:cubicBezTo>
                    <a:pt x="377284" y="4031671"/>
                    <a:pt x="382037" y="4067240"/>
                    <a:pt x="386778" y="4102727"/>
                  </a:cubicBezTo>
                  <a:cubicBezTo>
                    <a:pt x="389848" y="4125752"/>
                    <a:pt x="392324" y="4149148"/>
                    <a:pt x="390447" y="4172421"/>
                  </a:cubicBezTo>
                  <a:cubicBezTo>
                    <a:pt x="388466" y="4196643"/>
                    <a:pt x="376289" y="4213643"/>
                    <a:pt x="370917" y="4236215"/>
                  </a:cubicBezTo>
                  <a:cubicBezTo>
                    <a:pt x="399500" y="4223217"/>
                    <a:pt x="425199" y="4185625"/>
                    <a:pt x="446305" y="4162311"/>
                  </a:cubicBezTo>
                  <a:cubicBezTo>
                    <a:pt x="454929" y="4152779"/>
                    <a:pt x="467106" y="4142629"/>
                    <a:pt x="469945" y="4129466"/>
                  </a:cubicBezTo>
                  <a:cubicBezTo>
                    <a:pt x="473415" y="4113414"/>
                    <a:pt x="466467" y="4093360"/>
                    <a:pt x="464255" y="4077473"/>
                  </a:cubicBezTo>
                  <a:cubicBezTo>
                    <a:pt x="461049" y="4054407"/>
                    <a:pt x="457195" y="4031300"/>
                    <a:pt x="454669" y="4008192"/>
                  </a:cubicBezTo>
                  <a:cubicBezTo>
                    <a:pt x="452371" y="3987354"/>
                    <a:pt x="452251" y="3968249"/>
                    <a:pt x="447898" y="3947824"/>
                  </a:cubicBezTo>
                  <a:cubicBezTo>
                    <a:pt x="443107" y="3925252"/>
                    <a:pt x="444060" y="3899793"/>
                    <a:pt x="442274" y="3876727"/>
                  </a:cubicBezTo>
                  <a:cubicBezTo>
                    <a:pt x="428859" y="3703254"/>
                    <a:pt x="430295" y="3531144"/>
                    <a:pt x="428331" y="3357631"/>
                  </a:cubicBezTo>
                  <a:cubicBezTo>
                    <a:pt x="427881" y="3318348"/>
                    <a:pt x="429412" y="3278199"/>
                    <a:pt x="422088" y="3239535"/>
                  </a:cubicBezTo>
                  <a:cubicBezTo>
                    <a:pt x="407270" y="3244074"/>
                    <a:pt x="402087" y="3263467"/>
                    <a:pt x="395460" y="3275970"/>
                  </a:cubicBezTo>
                  <a:cubicBezTo>
                    <a:pt x="381695" y="3301967"/>
                    <a:pt x="369345" y="3329077"/>
                    <a:pt x="358608" y="3356476"/>
                  </a:cubicBezTo>
                  <a:cubicBezTo>
                    <a:pt x="314196" y="3469826"/>
                    <a:pt x="326307" y="3593287"/>
                    <a:pt x="352332" y="3708742"/>
                  </a:cubicBezTo>
                  <a:cubicBezTo>
                    <a:pt x="363006" y="3756154"/>
                    <a:pt x="372980" y="3803772"/>
                    <a:pt x="385932" y="3851060"/>
                  </a:cubicBezTo>
                  <a:cubicBezTo>
                    <a:pt x="393929" y="3880275"/>
                    <a:pt x="400981" y="3909861"/>
                    <a:pt x="409337" y="3939076"/>
                  </a:cubicBezTo>
                  <a:cubicBezTo>
                    <a:pt x="415853" y="3961853"/>
                    <a:pt x="431454" y="4008976"/>
                    <a:pt x="417825" y="4030185"/>
                  </a:cubicBezTo>
                  <a:cubicBezTo>
                    <a:pt x="405541" y="3991192"/>
                    <a:pt x="400181" y="3948896"/>
                    <a:pt x="388433" y="3909118"/>
                  </a:cubicBezTo>
                  <a:cubicBezTo>
                    <a:pt x="373921" y="3859932"/>
                    <a:pt x="364504" y="3809549"/>
                    <a:pt x="350145" y="3760404"/>
                  </a:cubicBezTo>
                  <a:cubicBezTo>
                    <a:pt x="316882" y="3646476"/>
                    <a:pt x="299638" y="3511957"/>
                    <a:pt x="326562" y="3394975"/>
                  </a:cubicBezTo>
                  <a:cubicBezTo>
                    <a:pt x="336309" y="3352638"/>
                    <a:pt x="346130" y="3311993"/>
                    <a:pt x="364962" y="3272958"/>
                  </a:cubicBezTo>
                  <a:cubicBezTo>
                    <a:pt x="376199" y="3249644"/>
                    <a:pt x="390203" y="3222947"/>
                    <a:pt x="405644" y="3202232"/>
                  </a:cubicBezTo>
                  <a:cubicBezTo>
                    <a:pt x="416121" y="3188161"/>
                    <a:pt x="421052" y="3179868"/>
                    <a:pt x="422067" y="3166127"/>
                  </a:cubicBezTo>
                  <a:close/>
                  <a:moveTo>
                    <a:pt x="765384" y="4021809"/>
                  </a:moveTo>
                  <a:cubicBezTo>
                    <a:pt x="755369" y="4080156"/>
                    <a:pt x="749052" y="4139327"/>
                    <a:pt x="748028" y="4198500"/>
                  </a:cubicBezTo>
                  <a:cubicBezTo>
                    <a:pt x="747092" y="4253421"/>
                    <a:pt x="742965" y="4310902"/>
                    <a:pt x="748309" y="4365947"/>
                  </a:cubicBezTo>
                  <a:cubicBezTo>
                    <a:pt x="753446" y="4418723"/>
                    <a:pt x="803953" y="4462545"/>
                    <a:pt x="838796" y="4496505"/>
                  </a:cubicBezTo>
                  <a:cubicBezTo>
                    <a:pt x="876676" y="4533435"/>
                    <a:pt x="931692" y="4584892"/>
                    <a:pt x="975329" y="4525183"/>
                  </a:cubicBezTo>
                  <a:cubicBezTo>
                    <a:pt x="1000396" y="4490852"/>
                    <a:pt x="995160" y="4478679"/>
                    <a:pt x="970138" y="4447608"/>
                  </a:cubicBezTo>
                  <a:cubicBezTo>
                    <a:pt x="945078" y="4416453"/>
                    <a:pt x="922354" y="4382328"/>
                    <a:pt x="898376" y="4349359"/>
                  </a:cubicBezTo>
                  <a:cubicBezTo>
                    <a:pt x="868790" y="4308673"/>
                    <a:pt x="827353" y="4260849"/>
                    <a:pt x="821577" y="4209269"/>
                  </a:cubicBezTo>
                  <a:cubicBezTo>
                    <a:pt x="819245" y="4188348"/>
                    <a:pt x="822905" y="4165901"/>
                    <a:pt x="819439" y="4146095"/>
                  </a:cubicBezTo>
                  <a:cubicBezTo>
                    <a:pt x="812589" y="4107142"/>
                    <a:pt x="786003" y="4054324"/>
                    <a:pt x="765384" y="4021809"/>
                  </a:cubicBezTo>
                  <a:close/>
                  <a:moveTo>
                    <a:pt x="389287" y="4490481"/>
                  </a:moveTo>
                  <a:cubicBezTo>
                    <a:pt x="392221" y="4487963"/>
                    <a:pt x="395114" y="4485529"/>
                    <a:pt x="397973" y="4483177"/>
                  </a:cubicBezTo>
                  <a:cubicBezTo>
                    <a:pt x="422533" y="4462958"/>
                    <a:pt x="447184" y="4436343"/>
                    <a:pt x="462914" y="4408490"/>
                  </a:cubicBezTo>
                  <a:cubicBezTo>
                    <a:pt x="486054" y="4367556"/>
                    <a:pt x="482811" y="4321547"/>
                    <a:pt x="484301" y="4276487"/>
                  </a:cubicBezTo>
                  <a:cubicBezTo>
                    <a:pt x="485790" y="4231139"/>
                    <a:pt x="491249" y="4191113"/>
                    <a:pt x="479229" y="4145806"/>
                  </a:cubicBezTo>
                  <a:cubicBezTo>
                    <a:pt x="467209" y="4157442"/>
                    <a:pt x="451257" y="4173659"/>
                    <a:pt x="443289" y="4188060"/>
                  </a:cubicBezTo>
                  <a:cubicBezTo>
                    <a:pt x="436245" y="4200810"/>
                    <a:pt x="431116" y="4218801"/>
                    <a:pt x="420812" y="4229117"/>
                  </a:cubicBezTo>
                  <a:cubicBezTo>
                    <a:pt x="420940" y="4219090"/>
                    <a:pt x="427943" y="4204813"/>
                    <a:pt x="431999" y="4195570"/>
                  </a:cubicBezTo>
                  <a:cubicBezTo>
                    <a:pt x="408801" y="4215046"/>
                    <a:pt x="385305" y="4234977"/>
                    <a:pt x="362557" y="4255196"/>
                  </a:cubicBezTo>
                  <a:cubicBezTo>
                    <a:pt x="327788" y="4286102"/>
                    <a:pt x="299989" y="4326623"/>
                    <a:pt x="271174" y="4362935"/>
                  </a:cubicBezTo>
                  <a:cubicBezTo>
                    <a:pt x="254153" y="4384392"/>
                    <a:pt x="234875" y="4403950"/>
                    <a:pt x="218456" y="4425862"/>
                  </a:cubicBezTo>
                  <a:cubicBezTo>
                    <a:pt x="202933" y="4446617"/>
                    <a:pt x="190946" y="4464979"/>
                    <a:pt x="199929" y="4491594"/>
                  </a:cubicBezTo>
                  <a:cubicBezTo>
                    <a:pt x="211837" y="4526916"/>
                    <a:pt x="246404" y="4531867"/>
                    <a:pt x="278284" y="4533683"/>
                  </a:cubicBezTo>
                  <a:cubicBezTo>
                    <a:pt x="288868" y="4534302"/>
                    <a:pt x="300410" y="4534344"/>
                    <a:pt x="310994" y="4533601"/>
                  </a:cubicBezTo>
                  <a:cubicBezTo>
                    <a:pt x="341599" y="4531579"/>
                    <a:pt x="366551" y="4509750"/>
                    <a:pt x="389287" y="4490481"/>
                  </a:cubicBezTo>
                  <a:close/>
                  <a:moveTo>
                    <a:pt x="890350" y="3108028"/>
                  </a:moveTo>
                  <a:cubicBezTo>
                    <a:pt x="879795" y="3085663"/>
                    <a:pt x="867441" y="3063794"/>
                    <a:pt x="853329" y="3042460"/>
                  </a:cubicBezTo>
                  <a:cubicBezTo>
                    <a:pt x="845468" y="3030576"/>
                    <a:pt x="816043" y="2997441"/>
                    <a:pt x="815738" y="2984072"/>
                  </a:cubicBezTo>
                  <a:cubicBezTo>
                    <a:pt x="817285" y="3051125"/>
                    <a:pt x="793984" y="3122883"/>
                    <a:pt x="815251" y="3188285"/>
                  </a:cubicBezTo>
                  <a:cubicBezTo>
                    <a:pt x="827093" y="3224680"/>
                    <a:pt x="840582" y="3261528"/>
                    <a:pt x="850853" y="3298913"/>
                  </a:cubicBezTo>
                  <a:cubicBezTo>
                    <a:pt x="869933" y="3368442"/>
                    <a:pt x="857744" y="3425799"/>
                    <a:pt x="853201" y="3494998"/>
                  </a:cubicBezTo>
                  <a:cubicBezTo>
                    <a:pt x="848055" y="3573480"/>
                    <a:pt x="835874" y="3651263"/>
                    <a:pt x="827164" y="3729333"/>
                  </a:cubicBezTo>
                  <a:cubicBezTo>
                    <a:pt x="817830" y="3813263"/>
                    <a:pt x="779991" y="3911759"/>
                    <a:pt x="801225" y="3995318"/>
                  </a:cubicBezTo>
                  <a:cubicBezTo>
                    <a:pt x="779789" y="3944564"/>
                    <a:pt x="803053" y="3866823"/>
                    <a:pt x="806779" y="3813882"/>
                  </a:cubicBezTo>
                  <a:cubicBezTo>
                    <a:pt x="817310" y="3665127"/>
                    <a:pt x="850028" y="3519673"/>
                    <a:pt x="827952" y="3370753"/>
                  </a:cubicBezTo>
                  <a:cubicBezTo>
                    <a:pt x="821238" y="3325404"/>
                    <a:pt x="820211" y="3256865"/>
                    <a:pt x="796604" y="3217376"/>
                  </a:cubicBezTo>
                  <a:cubicBezTo>
                    <a:pt x="789337" y="3293343"/>
                    <a:pt x="794186" y="3368153"/>
                    <a:pt x="791405" y="3444408"/>
                  </a:cubicBezTo>
                  <a:cubicBezTo>
                    <a:pt x="788751" y="3517115"/>
                    <a:pt x="783560" y="3589697"/>
                    <a:pt x="779599" y="3662321"/>
                  </a:cubicBezTo>
                  <a:cubicBezTo>
                    <a:pt x="777363" y="3703420"/>
                    <a:pt x="774264" y="3744559"/>
                    <a:pt x="773286" y="3785575"/>
                  </a:cubicBezTo>
                  <a:cubicBezTo>
                    <a:pt x="772366" y="3823331"/>
                    <a:pt x="773005" y="3860551"/>
                    <a:pt x="770018" y="3898142"/>
                  </a:cubicBezTo>
                  <a:cubicBezTo>
                    <a:pt x="767703" y="3927109"/>
                    <a:pt x="752443" y="3963545"/>
                    <a:pt x="765219" y="3991687"/>
                  </a:cubicBezTo>
                  <a:cubicBezTo>
                    <a:pt x="779104" y="4022263"/>
                    <a:pt x="808826" y="4038768"/>
                    <a:pt x="816142" y="4074750"/>
                  </a:cubicBezTo>
                  <a:cubicBezTo>
                    <a:pt x="801068" y="4040253"/>
                    <a:pt x="821271" y="3988179"/>
                    <a:pt x="825950" y="3953064"/>
                  </a:cubicBezTo>
                  <a:cubicBezTo>
                    <a:pt x="832755" y="3902021"/>
                    <a:pt x="836039" y="3850524"/>
                    <a:pt x="844948" y="3799770"/>
                  </a:cubicBezTo>
                  <a:cubicBezTo>
                    <a:pt x="858152" y="3724464"/>
                    <a:pt x="879399" y="3650973"/>
                    <a:pt x="898083" y="3576947"/>
                  </a:cubicBezTo>
                  <a:cubicBezTo>
                    <a:pt x="914477" y="3511998"/>
                    <a:pt x="918797" y="3445151"/>
                    <a:pt x="929093" y="3378717"/>
                  </a:cubicBezTo>
                  <a:cubicBezTo>
                    <a:pt x="944009" y="3282696"/>
                    <a:pt x="929922" y="3191834"/>
                    <a:pt x="890350" y="310802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265" name="Google Shape;265;p24"/>
            <p:cNvGrpSpPr/>
            <p:nvPr/>
          </p:nvGrpSpPr>
          <p:grpSpPr>
            <a:xfrm>
              <a:off x="6227394" y="2513221"/>
              <a:ext cx="631081" cy="2570157"/>
              <a:chOff x="2423764" y="2235790"/>
              <a:chExt cx="688953" cy="2805848"/>
            </a:xfrm>
          </p:grpSpPr>
          <p:sp>
            <p:nvSpPr>
              <p:cNvPr id="266" name="Google Shape;266;p24"/>
              <p:cNvSpPr/>
              <p:nvPr/>
            </p:nvSpPr>
            <p:spPr>
              <a:xfrm>
                <a:off x="2840342" y="2717723"/>
                <a:ext cx="146307" cy="308444"/>
              </a:xfrm>
              <a:custGeom>
                <a:rect b="b" l="l" r="r" t="t"/>
                <a:pathLst>
                  <a:path extrusionOk="0" h="308444" w="146307">
                    <a:moveTo>
                      <a:pt x="4254" y="0"/>
                    </a:moveTo>
                    <a:cubicBezTo>
                      <a:pt x="-3231" y="20842"/>
                      <a:pt x="1448" y="54522"/>
                      <a:pt x="1411" y="76577"/>
                    </a:cubicBezTo>
                    <a:cubicBezTo>
                      <a:pt x="1369" y="95863"/>
                      <a:pt x="2731" y="113301"/>
                      <a:pt x="7365" y="132229"/>
                    </a:cubicBezTo>
                    <a:cubicBezTo>
                      <a:pt x="15556" y="165702"/>
                      <a:pt x="31917" y="197178"/>
                      <a:pt x="53547" y="223950"/>
                    </a:cubicBezTo>
                    <a:cubicBezTo>
                      <a:pt x="72995" y="248048"/>
                      <a:pt x="95343" y="271980"/>
                      <a:pt x="119511" y="291614"/>
                    </a:cubicBezTo>
                    <a:cubicBezTo>
                      <a:pt x="126225" y="297085"/>
                      <a:pt x="135955" y="308668"/>
                      <a:pt x="144863" y="308441"/>
                    </a:cubicBezTo>
                    <a:cubicBezTo>
                      <a:pt x="144558" y="304017"/>
                      <a:pt x="144863" y="298769"/>
                      <a:pt x="146308" y="294684"/>
                    </a:cubicBezTo>
                    <a:cubicBezTo>
                      <a:pt x="131048" y="288610"/>
                      <a:pt x="120712" y="275306"/>
                      <a:pt x="109637" y="263946"/>
                    </a:cubicBezTo>
                    <a:cubicBezTo>
                      <a:pt x="97113" y="251109"/>
                      <a:pt x="83026" y="239787"/>
                      <a:pt x="71414" y="225947"/>
                    </a:cubicBezTo>
                    <a:cubicBezTo>
                      <a:pt x="50564" y="201048"/>
                      <a:pt x="36060" y="171665"/>
                      <a:pt x="25195" y="141204"/>
                    </a:cubicBezTo>
                    <a:cubicBezTo>
                      <a:pt x="11268" y="102082"/>
                      <a:pt x="8743" y="51311"/>
                      <a:pt x="17054" y="11380"/>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7" name="Google Shape;267;p24"/>
              <p:cNvSpPr/>
              <p:nvPr/>
            </p:nvSpPr>
            <p:spPr>
              <a:xfrm>
                <a:off x="2824129" y="2968985"/>
                <a:ext cx="287205" cy="932485"/>
              </a:xfrm>
              <a:custGeom>
                <a:rect b="b" l="l" r="r" t="t"/>
                <a:pathLst>
                  <a:path extrusionOk="0" h="932485" w="287205">
                    <a:moveTo>
                      <a:pt x="34013" y="23244"/>
                    </a:moveTo>
                    <a:cubicBezTo>
                      <a:pt x="62275" y="45522"/>
                      <a:pt x="91019" y="58532"/>
                      <a:pt x="107417" y="92711"/>
                    </a:cubicBezTo>
                    <a:cubicBezTo>
                      <a:pt x="119260" y="117391"/>
                      <a:pt x="124703" y="143337"/>
                      <a:pt x="133558" y="168958"/>
                    </a:cubicBezTo>
                    <a:cubicBezTo>
                      <a:pt x="141818" y="192870"/>
                      <a:pt x="151755" y="216782"/>
                      <a:pt x="160016" y="240996"/>
                    </a:cubicBezTo>
                    <a:cubicBezTo>
                      <a:pt x="168070" y="264524"/>
                      <a:pt x="177751" y="286790"/>
                      <a:pt x="186932" y="309774"/>
                    </a:cubicBezTo>
                    <a:cubicBezTo>
                      <a:pt x="192701" y="324220"/>
                      <a:pt x="196604" y="339157"/>
                      <a:pt x="202864" y="353335"/>
                    </a:cubicBezTo>
                    <a:cubicBezTo>
                      <a:pt x="209693" y="368760"/>
                      <a:pt x="216076" y="384139"/>
                      <a:pt x="222609" y="399670"/>
                    </a:cubicBezTo>
                    <a:cubicBezTo>
                      <a:pt x="232570" y="423422"/>
                      <a:pt x="247144" y="444495"/>
                      <a:pt x="258875" y="467462"/>
                    </a:cubicBezTo>
                    <a:cubicBezTo>
                      <a:pt x="266269" y="481933"/>
                      <a:pt x="279420" y="501397"/>
                      <a:pt x="272137" y="518340"/>
                    </a:cubicBezTo>
                    <a:cubicBezTo>
                      <a:pt x="267520" y="529118"/>
                      <a:pt x="257897" y="544575"/>
                      <a:pt x="250020" y="553216"/>
                    </a:cubicBezTo>
                    <a:cubicBezTo>
                      <a:pt x="237397" y="567056"/>
                      <a:pt x="222893" y="574372"/>
                      <a:pt x="207324" y="583561"/>
                    </a:cubicBezTo>
                    <a:cubicBezTo>
                      <a:pt x="191256" y="593056"/>
                      <a:pt x="175882" y="606640"/>
                      <a:pt x="161823" y="618883"/>
                    </a:cubicBezTo>
                    <a:cubicBezTo>
                      <a:pt x="134127" y="643002"/>
                      <a:pt x="109914" y="671861"/>
                      <a:pt x="97708" y="706943"/>
                    </a:cubicBezTo>
                    <a:cubicBezTo>
                      <a:pt x="82411" y="750889"/>
                      <a:pt x="78314" y="796692"/>
                      <a:pt x="65638" y="840918"/>
                    </a:cubicBezTo>
                    <a:cubicBezTo>
                      <a:pt x="60261" y="859614"/>
                      <a:pt x="52046" y="877548"/>
                      <a:pt x="40756" y="893430"/>
                    </a:cubicBezTo>
                    <a:cubicBezTo>
                      <a:pt x="33262" y="903935"/>
                      <a:pt x="13918" y="930724"/>
                      <a:pt x="0" y="932486"/>
                    </a:cubicBezTo>
                    <a:cubicBezTo>
                      <a:pt x="80848" y="922236"/>
                      <a:pt x="79379" y="784424"/>
                      <a:pt x="99437" y="729300"/>
                    </a:cubicBezTo>
                    <a:cubicBezTo>
                      <a:pt x="119937" y="673070"/>
                      <a:pt x="162677" y="626723"/>
                      <a:pt x="211839" y="594154"/>
                    </a:cubicBezTo>
                    <a:cubicBezTo>
                      <a:pt x="228604" y="583054"/>
                      <a:pt x="248076" y="573703"/>
                      <a:pt x="262836" y="559967"/>
                    </a:cubicBezTo>
                    <a:cubicBezTo>
                      <a:pt x="271778" y="551648"/>
                      <a:pt x="282172" y="540309"/>
                      <a:pt x="285560" y="528644"/>
                    </a:cubicBezTo>
                    <a:cubicBezTo>
                      <a:pt x="290784" y="510612"/>
                      <a:pt x="282725" y="488977"/>
                      <a:pt x="273235" y="473743"/>
                    </a:cubicBezTo>
                    <a:cubicBezTo>
                      <a:pt x="265572" y="461425"/>
                      <a:pt x="260893" y="448221"/>
                      <a:pt x="254938" y="435190"/>
                    </a:cubicBezTo>
                    <a:cubicBezTo>
                      <a:pt x="248270" y="420591"/>
                      <a:pt x="238841" y="407440"/>
                      <a:pt x="232243" y="392800"/>
                    </a:cubicBezTo>
                    <a:cubicBezTo>
                      <a:pt x="219881" y="365451"/>
                      <a:pt x="210365" y="337854"/>
                      <a:pt x="200640" y="309493"/>
                    </a:cubicBezTo>
                    <a:cubicBezTo>
                      <a:pt x="183012" y="258033"/>
                      <a:pt x="162384" y="207820"/>
                      <a:pt x="147497" y="155605"/>
                    </a:cubicBezTo>
                    <a:cubicBezTo>
                      <a:pt x="138988" y="125779"/>
                      <a:pt x="130459" y="93379"/>
                      <a:pt x="113273" y="67272"/>
                    </a:cubicBezTo>
                    <a:cubicBezTo>
                      <a:pt x="104001" y="53209"/>
                      <a:pt x="90957" y="43289"/>
                      <a:pt x="78293" y="32759"/>
                    </a:cubicBezTo>
                    <a:cubicBezTo>
                      <a:pt x="64792" y="21498"/>
                      <a:pt x="51353" y="9086"/>
                      <a:pt x="36448" y="0"/>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8" name="Google Shape;268;p24"/>
              <p:cNvSpPr/>
              <p:nvPr/>
            </p:nvSpPr>
            <p:spPr>
              <a:xfrm>
                <a:off x="2457346" y="2976359"/>
                <a:ext cx="367785" cy="923078"/>
              </a:xfrm>
              <a:custGeom>
                <a:rect b="b" l="l" r="r" t="t"/>
                <a:pathLst>
                  <a:path extrusionOk="0" h="923078" w="367785">
                    <a:moveTo>
                      <a:pt x="367786" y="13427"/>
                    </a:moveTo>
                    <a:cubicBezTo>
                      <a:pt x="360965" y="21082"/>
                      <a:pt x="347344" y="25786"/>
                      <a:pt x="338481" y="31723"/>
                    </a:cubicBezTo>
                    <a:cubicBezTo>
                      <a:pt x="325322" y="40546"/>
                      <a:pt x="311829" y="49322"/>
                      <a:pt x="299247" y="59040"/>
                    </a:cubicBezTo>
                    <a:cubicBezTo>
                      <a:pt x="266649" y="84235"/>
                      <a:pt x="248258" y="113260"/>
                      <a:pt x="234434" y="151672"/>
                    </a:cubicBezTo>
                    <a:cubicBezTo>
                      <a:pt x="220364" y="190828"/>
                      <a:pt x="208839" y="230709"/>
                      <a:pt x="191892" y="268605"/>
                    </a:cubicBezTo>
                    <a:cubicBezTo>
                      <a:pt x="174528" y="307446"/>
                      <a:pt x="151763" y="344563"/>
                      <a:pt x="126390" y="378651"/>
                    </a:cubicBezTo>
                    <a:cubicBezTo>
                      <a:pt x="108119" y="403211"/>
                      <a:pt x="88469" y="425761"/>
                      <a:pt x="71794" y="451510"/>
                    </a:cubicBezTo>
                    <a:cubicBezTo>
                      <a:pt x="55792" y="476198"/>
                      <a:pt x="25975" y="504752"/>
                      <a:pt x="19332" y="533789"/>
                    </a:cubicBezTo>
                    <a:cubicBezTo>
                      <a:pt x="13506" y="559266"/>
                      <a:pt x="46401" y="587593"/>
                      <a:pt x="63909" y="601982"/>
                    </a:cubicBezTo>
                    <a:cubicBezTo>
                      <a:pt x="94704" y="627272"/>
                      <a:pt x="124603" y="654766"/>
                      <a:pt x="150005" y="685586"/>
                    </a:cubicBezTo>
                    <a:cubicBezTo>
                      <a:pt x="169709" y="709440"/>
                      <a:pt x="168958" y="738394"/>
                      <a:pt x="172948" y="767737"/>
                    </a:cubicBezTo>
                    <a:cubicBezTo>
                      <a:pt x="176608" y="794612"/>
                      <a:pt x="181089" y="821755"/>
                      <a:pt x="186177" y="848374"/>
                    </a:cubicBezTo>
                    <a:cubicBezTo>
                      <a:pt x="189961" y="868160"/>
                      <a:pt x="193196" y="883993"/>
                      <a:pt x="207155" y="898571"/>
                    </a:cubicBezTo>
                    <a:cubicBezTo>
                      <a:pt x="222349" y="914380"/>
                      <a:pt x="235466" y="917524"/>
                      <a:pt x="256775" y="919913"/>
                    </a:cubicBezTo>
                    <a:cubicBezTo>
                      <a:pt x="242918" y="930827"/>
                      <a:pt x="214224" y="910785"/>
                      <a:pt x="203912" y="901122"/>
                    </a:cubicBezTo>
                    <a:cubicBezTo>
                      <a:pt x="188591" y="886811"/>
                      <a:pt x="179199" y="863002"/>
                      <a:pt x="174743" y="842841"/>
                    </a:cubicBezTo>
                    <a:cubicBezTo>
                      <a:pt x="169102" y="817311"/>
                      <a:pt x="165207" y="790770"/>
                      <a:pt x="162665" y="764766"/>
                    </a:cubicBezTo>
                    <a:cubicBezTo>
                      <a:pt x="160565" y="743227"/>
                      <a:pt x="160639" y="723177"/>
                      <a:pt x="147439" y="704996"/>
                    </a:cubicBezTo>
                    <a:cubicBezTo>
                      <a:pt x="131069" y="682437"/>
                      <a:pt x="109295" y="664000"/>
                      <a:pt x="90400" y="643654"/>
                    </a:cubicBezTo>
                    <a:cubicBezTo>
                      <a:pt x="77097" y="629319"/>
                      <a:pt x="62225" y="617105"/>
                      <a:pt x="47416" y="604420"/>
                    </a:cubicBezTo>
                    <a:cubicBezTo>
                      <a:pt x="29672" y="589227"/>
                      <a:pt x="-13951" y="554995"/>
                      <a:pt x="4432" y="528095"/>
                    </a:cubicBezTo>
                    <a:cubicBezTo>
                      <a:pt x="15432" y="512027"/>
                      <a:pt x="26747" y="495447"/>
                      <a:pt x="37913" y="479181"/>
                    </a:cubicBezTo>
                    <a:cubicBezTo>
                      <a:pt x="60455" y="446352"/>
                      <a:pt x="84607" y="414571"/>
                      <a:pt x="107941" y="382076"/>
                    </a:cubicBezTo>
                    <a:cubicBezTo>
                      <a:pt x="140081" y="337338"/>
                      <a:pt x="167064" y="288911"/>
                      <a:pt x="187336" y="237666"/>
                    </a:cubicBezTo>
                    <a:cubicBezTo>
                      <a:pt x="196369" y="214859"/>
                      <a:pt x="207345" y="192631"/>
                      <a:pt x="214661" y="169209"/>
                    </a:cubicBezTo>
                    <a:cubicBezTo>
                      <a:pt x="222130" y="145239"/>
                      <a:pt x="227073" y="119776"/>
                      <a:pt x="240703" y="98290"/>
                    </a:cubicBezTo>
                    <a:cubicBezTo>
                      <a:pt x="254596" y="76391"/>
                      <a:pt x="281954" y="56172"/>
                      <a:pt x="302932" y="41260"/>
                    </a:cubicBezTo>
                    <a:cubicBezTo>
                      <a:pt x="312790" y="34249"/>
                      <a:pt x="321988" y="25682"/>
                      <a:pt x="331932" y="19295"/>
                    </a:cubicBezTo>
                    <a:cubicBezTo>
                      <a:pt x="342888" y="12268"/>
                      <a:pt x="355803" y="9544"/>
                      <a:pt x="365306" y="0"/>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9" name="Google Shape;269;p24"/>
              <p:cNvSpPr/>
              <p:nvPr/>
            </p:nvSpPr>
            <p:spPr>
              <a:xfrm>
                <a:off x="2842256" y="3032601"/>
                <a:ext cx="80822" cy="120737"/>
              </a:xfrm>
              <a:custGeom>
                <a:rect b="b" l="l" r="r" t="t"/>
                <a:pathLst>
                  <a:path extrusionOk="0" h="120737" w="80822">
                    <a:moveTo>
                      <a:pt x="0" y="33023"/>
                    </a:moveTo>
                    <a:cubicBezTo>
                      <a:pt x="10898" y="56341"/>
                      <a:pt x="27791" y="77250"/>
                      <a:pt x="46574" y="94580"/>
                    </a:cubicBezTo>
                    <a:cubicBezTo>
                      <a:pt x="56799" y="104013"/>
                      <a:pt x="71646" y="110640"/>
                      <a:pt x="80542" y="120737"/>
                    </a:cubicBezTo>
                    <a:cubicBezTo>
                      <a:pt x="81648" y="114024"/>
                      <a:pt x="79106" y="107265"/>
                      <a:pt x="79325" y="100456"/>
                    </a:cubicBezTo>
                    <a:cubicBezTo>
                      <a:pt x="41164" y="86447"/>
                      <a:pt x="9841" y="38643"/>
                      <a:pt x="2455" y="0"/>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0" name="Google Shape;270;p24"/>
              <p:cNvSpPr/>
              <p:nvPr/>
            </p:nvSpPr>
            <p:spPr>
              <a:xfrm>
                <a:off x="2847099" y="4792016"/>
                <a:ext cx="265618" cy="249622"/>
              </a:xfrm>
              <a:custGeom>
                <a:rect b="b" l="l" r="r" t="t"/>
                <a:pathLst>
                  <a:path extrusionOk="0" h="249622" w="265618">
                    <a:moveTo>
                      <a:pt x="117487" y="4292"/>
                    </a:moveTo>
                    <a:cubicBezTo>
                      <a:pt x="114722" y="21746"/>
                      <a:pt x="97396" y="31319"/>
                      <a:pt x="83469" y="36972"/>
                    </a:cubicBezTo>
                    <a:cubicBezTo>
                      <a:pt x="63502" y="45101"/>
                      <a:pt x="43299" y="58099"/>
                      <a:pt x="26662" y="71675"/>
                    </a:cubicBezTo>
                    <a:cubicBezTo>
                      <a:pt x="633" y="92967"/>
                      <a:pt x="-12778" y="122429"/>
                      <a:pt x="16812" y="147641"/>
                    </a:cubicBezTo>
                    <a:cubicBezTo>
                      <a:pt x="45499" y="172069"/>
                      <a:pt x="91384" y="181519"/>
                      <a:pt x="127539" y="186099"/>
                    </a:cubicBezTo>
                    <a:cubicBezTo>
                      <a:pt x="147085" y="188533"/>
                      <a:pt x="155619" y="189235"/>
                      <a:pt x="171468" y="199510"/>
                    </a:cubicBezTo>
                    <a:cubicBezTo>
                      <a:pt x="182213" y="206400"/>
                      <a:pt x="196631" y="207762"/>
                      <a:pt x="202688" y="193443"/>
                    </a:cubicBezTo>
                    <a:cubicBezTo>
                      <a:pt x="195508" y="188946"/>
                      <a:pt x="195298" y="196951"/>
                      <a:pt x="189715" y="198891"/>
                    </a:cubicBezTo>
                    <a:cubicBezTo>
                      <a:pt x="185069" y="200500"/>
                      <a:pt x="179840" y="198891"/>
                      <a:pt x="175875" y="197405"/>
                    </a:cubicBezTo>
                    <a:cubicBezTo>
                      <a:pt x="165241" y="193485"/>
                      <a:pt x="158862" y="184366"/>
                      <a:pt x="147345" y="181766"/>
                    </a:cubicBezTo>
                    <a:cubicBezTo>
                      <a:pt x="119947" y="175659"/>
                      <a:pt x="93752" y="173101"/>
                      <a:pt x="66597" y="162537"/>
                    </a:cubicBezTo>
                    <a:cubicBezTo>
                      <a:pt x="56541" y="158617"/>
                      <a:pt x="33631" y="155193"/>
                      <a:pt x="29373" y="143845"/>
                    </a:cubicBezTo>
                    <a:cubicBezTo>
                      <a:pt x="59896" y="142524"/>
                      <a:pt x="87493" y="152428"/>
                      <a:pt x="117343" y="155110"/>
                    </a:cubicBezTo>
                    <a:cubicBezTo>
                      <a:pt x="139130" y="157049"/>
                      <a:pt x="179902" y="150406"/>
                      <a:pt x="186995" y="125317"/>
                    </a:cubicBezTo>
                    <a:cubicBezTo>
                      <a:pt x="181107" y="129362"/>
                      <a:pt x="176531" y="136418"/>
                      <a:pt x="170135" y="140503"/>
                    </a:cubicBezTo>
                    <a:cubicBezTo>
                      <a:pt x="156881" y="149044"/>
                      <a:pt x="136943" y="149580"/>
                      <a:pt x="121741" y="149374"/>
                    </a:cubicBezTo>
                    <a:cubicBezTo>
                      <a:pt x="98919" y="149003"/>
                      <a:pt x="79541" y="136706"/>
                      <a:pt x="57737" y="135138"/>
                    </a:cubicBezTo>
                    <a:cubicBezTo>
                      <a:pt x="45181" y="134230"/>
                      <a:pt x="25643" y="141699"/>
                      <a:pt x="15339" y="131961"/>
                    </a:cubicBezTo>
                    <a:cubicBezTo>
                      <a:pt x="-4533" y="113104"/>
                      <a:pt x="22944" y="85045"/>
                      <a:pt x="37791" y="74234"/>
                    </a:cubicBezTo>
                    <a:cubicBezTo>
                      <a:pt x="61195" y="57274"/>
                      <a:pt x="91206" y="52405"/>
                      <a:pt x="114743" y="35569"/>
                    </a:cubicBezTo>
                    <a:cubicBezTo>
                      <a:pt x="123149" y="29545"/>
                      <a:pt x="122228" y="27606"/>
                      <a:pt x="131715" y="30948"/>
                    </a:cubicBezTo>
                    <a:cubicBezTo>
                      <a:pt x="148864" y="37096"/>
                      <a:pt x="163438" y="51662"/>
                      <a:pt x="179556" y="60245"/>
                    </a:cubicBezTo>
                    <a:cubicBezTo>
                      <a:pt x="195838" y="68952"/>
                      <a:pt x="212748" y="81207"/>
                      <a:pt x="221034" y="98249"/>
                    </a:cubicBezTo>
                    <a:cubicBezTo>
                      <a:pt x="226980" y="110504"/>
                      <a:pt x="224847" y="127381"/>
                      <a:pt x="217052" y="138398"/>
                    </a:cubicBezTo>
                    <a:cubicBezTo>
                      <a:pt x="208799" y="150075"/>
                      <a:pt x="191555" y="150818"/>
                      <a:pt x="183051" y="160474"/>
                    </a:cubicBezTo>
                    <a:cubicBezTo>
                      <a:pt x="191481" y="162249"/>
                      <a:pt x="211634" y="151231"/>
                      <a:pt x="218463" y="145165"/>
                    </a:cubicBezTo>
                    <a:cubicBezTo>
                      <a:pt x="228432" y="136335"/>
                      <a:pt x="226460" y="125936"/>
                      <a:pt x="227269" y="113929"/>
                    </a:cubicBezTo>
                    <a:cubicBezTo>
                      <a:pt x="237407" y="117560"/>
                      <a:pt x="247182" y="152386"/>
                      <a:pt x="251231" y="163321"/>
                    </a:cubicBezTo>
                    <a:cubicBezTo>
                      <a:pt x="258794" y="183829"/>
                      <a:pt x="258344" y="206978"/>
                      <a:pt x="238736" y="220513"/>
                    </a:cubicBezTo>
                    <a:cubicBezTo>
                      <a:pt x="212695" y="238421"/>
                      <a:pt x="164887" y="250057"/>
                      <a:pt x="134521" y="240732"/>
                    </a:cubicBezTo>
                    <a:cubicBezTo>
                      <a:pt x="110328" y="233346"/>
                      <a:pt x="91553" y="211723"/>
                      <a:pt x="65293" y="210444"/>
                    </a:cubicBezTo>
                    <a:cubicBezTo>
                      <a:pt x="84852" y="218532"/>
                      <a:pt x="98725" y="227981"/>
                      <a:pt x="115738" y="240401"/>
                    </a:cubicBezTo>
                    <a:cubicBezTo>
                      <a:pt x="133737" y="253565"/>
                      <a:pt x="155483" y="249727"/>
                      <a:pt x="177266" y="246468"/>
                    </a:cubicBezTo>
                    <a:cubicBezTo>
                      <a:pt x="205907" y="242135"/>
                      <a:pt x="243679" y="235161"/>
                      <a:pt x="259644" y="207844"/>
                    </a:cubicBezTo>
                    <a:cubicBezTo>
                      <a:pt x="274309" y="182715"/>
                      <a:pt x="258741" y="153583"/>
                      <a:pt x="247513" y="130599"/>
                    </a:cubicBezTo>
                    <a:cubicBezTo>
                      <a:pt x="235715" y="106460"/>
                      <a:pt x="225725" y="80258"/>
                      <a:pt x="204392" y="62680"/>
                    </a:cubicBezTo>
                    <a:cubicBezTo>
                      <a:pt x="195673" y="55458"/>
                      <a:pt x="185122" y="52157"/>
                      <a:pt x="176209" y="45679"/>
                    </a:cubicBezTo>
                    <a:cubicBezTo>
                      <a:pt x="166809" y="38829"/>
                      <a:pt x="157793" y="31525"/>
                      <a:pt x="149355" y="23479"/>
                    </a:cubicBezTo>
                    <a:cubicBezTo>
                      <a:pt x="141750" y="16258"/>
                      <a:pt x="137615" y="7304"/>
                      <a:pt x="130275" y="0"/>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1" name="Google Shape;271;p24"/>
              <p:cNvSpPr/>
              <p:nvPr/>
            </p:nvSpPr>
            <p:spPr>
              <a:xfrm>
                <a:off x="2423764" y="4792016"/>
                <a:ext cx="295313" cy="242254"/>
              </a:xfrm>
              <a:custGeom>
                <a:rect b="b" l="l" r="r" t="t"/>
                <a:pathLst>
                  <a:path extrusionOk="0" h="242254" w="295313">
                    <a:moveTo>
                      <a:pt x="136868" y="7139"/>
                    </a:moveTo>
                    <a:cubicBezTo>
                      <a:pt x="140900" y="32557"/>
                      <a:pt x="112234" y="63340"/>
                      <a:pt x="92770" y="76049"/>
                    </a:cubicBezTo>
                    <a:cubicBezTo>
                      <a:pt x="65453" y="93875"/>
                      <a:pt x="36821" y="106295"/>
                      <a:pt x="17708" y="135179"/>
                    </a:cubicBezTo>
                    <a:cubicBezTo>
                      <a:pt x="727" y="160846"/>
                      <a:pt x="-10773" y="193939"/>
                      <a:pt x="15545" y="217665"/>
                    </a:cubicBezTo>
                    <a:cubicBezTo>
                      <a:pt x="33808" y="234171"/>
                      <a:pt x="112787" y="258805"/>
                      <a:pt x="126763" y="226372"/>
                    </a:cubicBezTo>
                    <a:cubicBezTo>
                      <a:pt x="102058" y="236028"/>
                      <a:pt x="79595" y="235243"/>
                      <a:pt x="52905" y="225877"/>
                    </a:cubicBezTo>
                    <a:cubicBezTo>
                      <a:pt x="35847" y="219852"/>
                      <a:pt x="23802" y="214406"/>
                      <a:pt x="14778" y="197776"/>
                    </a:cubicBezTo>
                    <a:cubicBezTo>
                      <a:pt x="7495" y="184324"/>
                      <a:pt x="4978" y="166663"/>
                      <a:pt x="20588" y="158122"/>
                    </a:cubicBezTo>
                    <a:cubicBezTo>
                      <a:pt x="34019" y="174298"/>
                      <a:pt x="53780" y="186800"/>
                      <a:pt x="77131" y="186388"/>
                    </a:cubicBezTo>
                    <a:cubicBezTo>
                      <a:pt x="105764" y="185892"/>
                      <a:pt x="159258" y="164229"/>
                      <a:pt x="183244" y="190762"/>
                    </a:cubicBezTo>
                    <a:cubicBezTo>
                      <a:pt x="155061" y="163734"/>
                      <a:pt x="109795" y="182839"/>
                      <a:pt x="75353" y="174958"/>
                    </a:cubicBezTo>
                    <a:cubicBezTo>
                      <a:pt x="48531" y="168851"/>
                      <a:pt x="12591" y="147558"/>
                      <a:pt x="44347" y="122346"/>
                    </a:cubicBezTo>
                    <a:cubicBezTo>
                      <a:pt x="64277" y="106584"/>
                      <a:pt x="85103" y="94865"/>
                      <a:pt x="107443" y="83435"/>
                    </a:cubicBezTo>
                    <a:cubicBezTo>
                      <a:pt x="127283" y="73243"/>
                      <a:pt x="140330" y="48898"/>
                      <a:pt x="152140" y="30411"/>
                    </a:cubicBezTo>
                    <a:cubicBezTo>
                      <a:pt x="150320" y="33259"/>
                      <a:pt x="170201" y="67301"/>
                      <a:pt x="173246" y="71139"/>
                    </a:cubicBezTo>
                    <a:cubicBezTo>
                      <a:pt x="183760" y="84178"/>
                      <a:pt x="201829" y="87603"/>
                      <a:pt x="216127" y="95566"/>
                    </a:cubicBezTo>
                    <a:cubicBezTo>
                      <a:pt x="232620" y="104768"/>
                      <a:pt x="276001" y="132043"/>
                      <a:pt x="253491" y="155151"/>
                    </a:cubicBezTo>
                    <a:cubicBezTo>
                      <a:pt x="239916" y="169057"/>
                      <a:pt x="215950" y="158947"/>
                      <a:pt x="201941" y="150777"/>
                    </a:cubicBezTo>
                    <a:cubicBezTo>
                      <a:pt x="193366" y="145826"/>
                      <a:pt x="186025" y="139430"/>
                      <a:pt x="176444" y="136170"/>
                    </a:cubicBezTo>
                    <a:cubicBezTo>
                      <a:pt x="166949" y="132952"/>
                      <a:pt x="156588" y="133611"/>
                      <a:pt x="147226" y="130806"/>
                    </a:cubicBezTo>
                    <a:cubicBezTo>
                      <a:pt x="174109" y="139719"/>
                      <a:pt x="192966" y="157874"/>
                      <a:pt x="220468" y="166045"/>
                    </a:cubicBezTo>
                    <a:cubicBezTo>
                      <a:pt x="231869" y="169470"/>
                      <a:pt x="243555" y="172028"/>
                      <a:pt x="253322" y="163693"/>
                    </a:cubicBezTo>
                    <a:cubicBezTo>
                      <a:pt x="259046" y="158824"/>
                      <a:pt x="273414" y="138852"/>
                      <a:pt x="266832" y="132209"/>
                    </a:cubicBezTo>
                    <a:cubicBezTo>
                      <a:pt x="315098" y="156843"/>
                      <a:pt x="264509" y="234707"/>
                      <a:pt x="224817" y="237637"/>
                    </a:cubicBezTo>
                    <a:cubicBezTo>
                      <a:pt x="195264" y="239783"/>
                      <a:pt x="167065" y="217830"/>
                      <a:pt x="139707" y="209124"/>
                    </a:cubicBezTo>
                    <a:cubicBezTo>
                      <a:pt x="116967" y="201861"/>
                      <a:pt x="87781" y="199592"/>
                      <a:pt x="67009" y="200623"/>
                    </a:cubicBezTo>
                    <a:cubicBezTo>
                      <a:pt x="88710" y="189606"/>
                      <a:pt x="121403" y="204997"/>
                      <a:pt x="141094" y="214488"/>
                    </a:cubicBezTo>
                    <a:cubicBezTo>
                      <a:pt x="168196" y="227527"/>
                      <a:pt x="193486" y="241805"/>
                      <a:pt x="224731" y="241805"/>
                    </a:cubicBezTo>
                    <a:cubicBezTo>
                      <a:pt x="263787" y="241846"/>
                      <a:pt x="299958" y="196456"/>
                      <a:pt x="294825" y="157833"/>
                    </a:cubicBezTo>
                    <a:cubicBezTo>
                      <a:pt x="290451" y="124864"/>
                      <a:pt x="263502" y="119128"/>
                      <a:pt x="243229" y="99528"/>
                    </a:cubicBezTo>
                    <a:cubicBezTo>
                      <a:pt x="229311" y="86076"/>
                      <a:pt x="204557" y="80629"/>
                      <a:pt x="192850" y="65940"/>
                    </a:cubicBezTo>
                    <a:cubicBezTo>
                      <a:pt x="179935" y="49681"/>
                      <a:pt x="169013" y="20797"/>
                      <a:pt x="171014" y="0"/>
                    </a:cubicBezTo>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2" name="Google Shape;272;p24"/>
              <p:cNvSpPr/>
              <p:nvPr/>
            </p:nvSpPr>
            <p:spPr>
              <a:xfrm>
                <a:off x="2662504" y="2235790"/>
                <a:ext cx="383948" cy="193901"/>
              </a:xfrm>
              <a:custGeom>
                <a:rect b="b" l="l" r="r" t="t"/>
                <a:pathLst>
                  <a:path extrusionOk="0" h="193901" w="383948">
                    <a:moveTo>
                      <a:pt x="203941" y="76932"/>
                    </a:moveTo>
                    <a:cubicBezTo>
                      <a:pt x="194872" y="87471"/>
                      <a:pt x="185072" y="97502"/>
                      <a:pt x="174294" y="106349"/>
                    </a:cubicBezTo>
                    <a:cubicBezTo>
                      <a:pt x="154260" y="122776"/>
                      <a:pt x="130851" y="126551"/>
                      <a:pt x="105780" y="130261"/>
                    </a:cubicBezTo>
                    <a:cubicBezTo>
                      <a:pt x="74910" y="134829"/>
                      <a:pt x="40253" y="134589"/>
                      <a:pt x="10853" y="144134"/>
                    </a:cubicBezTo>
                    <a:cubicBezTo>
                      <a:pt x="8360" y="144942"/>
                      <a:pt x="516" y="146973"/>
                      <a:pt x="42" y="149205"/>
                    </a:cubicBezTo>
                    <a:cubicBezTo>
                      <a:pt x="-606" y="152089"/>
                      <a:pt x="6483" y="157594"/>
                      <a:pt x="8752" y="157833"/>
                    </a:cubicBezTo>
                    <a:cubicBezTo>
                      <a:pt x="12520" y="158233"/>
                      <a:pt x="22439" y="151136"/>
                      <a:pt x="26822" y="149972"/>
                    </a:cubicBezTo>
                    <a:cubicBezTo>
                      <a:pt x="34777" y="147872"/>
                      <a:pt x="42432" y="147505"/>
                      <a:pt x="50557" y="147088"/>
                    </a:cubicBezTo>
                    <a:cubicBezTo>
                      <a:pt x="65486" y="146341"/>
                      <a:pt x="80246" y="143267"/>
                      <a:pt x="95125" y="141769"/>
                    </a:cubicBezTo>
                    <a:cubicBezTo>
                      <a:pt x="118546" y="139397"/>
                      <a:pt x="146709" y="136615"/>
                      <a:pt x="167992" y="125870"/>
                    </a:cubicBezTo>
                    <a:cubicBezTo>
                      <a:pt x="181585" y="118996"/>
                      <a:pt x="216696" y="99635"/>
                      <a:pt x="216762" y="81294"/>
                    </a:cubicBezTo>
                    <a:cubicBezTo>
                      <a:pt x="216675" y="105420"/>
                      <a:pt x="227445" y="120977"/>
                      <a:pt x="241074" y="140465"/>
                    </a:cubicBezTo>
                    <a:cubicBezTo>
                      <a:pt x="249905" y="153088"/>
                      <a:pt x="265556" y="162694"/>
                      <a:pt x="278571" y="170357"/>
                    </a:cubicBezTo>
                    <a:cubicBezTo>
                      <a:pt x="305231" y="186070"/>
                      <a:pt x="336612" y="190621"/>
                      <a:pt x="366998" y="193902"/>
                    </a:cubicBezTo>
                    <a:cubicBezTo>
                      <a:pt x="367048" y="185327"/>
                      <a:pt x="370221" y="183701"/>
                      <a:pt x="363161" y="179736"/>
                    </a:cubicBezTo>
                    <a:cubicBezTo>
                      <a:pt x="357079" y="176307"/>
                      <a:pt x="345772" y="176410"/>
                      <a:pt x="338840" y="174801"/>
                    </a:cubicBezTo>
                    <a:cubicBezTo>
                      <a:pt x="323903" y="171297"/>
                      <a:pt x="309254" y="166659"/>
                      <a:pt x="295456" y="159913"/>
                    </a:cubicBezTo>
                    <a:cubicBezTo>
                      <a:pt x="262857" y="143965"/>
                      <a:pt x="228241" y="113244"/>
                      <a:pt x="231902" y="73618"/>
                    </a:cubicBezTo>
                    <a:cubicBezTo>
                      <a:pt x="262969" y="94485"/>
                      <a:pt x="305887" y="78797"/>
                      <a:pt x="334969" y="62601"/>
                    </a:cubicBezTo>
                    <a:cubicBezTo>
                      <a:pt x="344856" y="57088"/>
                      <a:pt x="402175" y="13167"/>
                      <a:pt x="378090" y="0"/>
                    </a:cubicBezTo>
                    <a:cubicBezTo>
                      <a:pt x="368170" y="19753"/>
                      <a:pt x="353394" y="36671"/>
                      <a:pt x="335589" y="49657"/>
                    </a:cubicBezTo>
                    <a:cubicBezTo>
                      <a:pt x="319331" y="61507"/>
                      <a:pt x="299673" y="69385"/>
                      <a:pt x="279400" y="69760"/>
                    </a:cubicBezTo>
                    <a:cubicBezTo>
                      <a:pt x="268453" y="69962"/>
                      <a:pt x="248494" y="65267"/>
                      <a:pt x="238747" y="60138"/>
                    </a:cubicBezTo>
                    <a:cubicBezTo>
                      <a:pt x="233787" y="57517"/>
                      <a:pt x="226496" y="51419"/>
                      <a:pt x="220550" y="54270"/>
                    </a:cubicBezTo>
                    <a:cubicBezTo>
                      <a:pt x="215297" y="56779"/>
                      <a:pt x="208237" y="71931"/>
                      <a:pt x="203941" y="7693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73" name="Google Shape;273;p24"/>
            <p:cNvSpPr/>
            <p:nvPr/>
          </p:nvSpPr>
          <p:spPr>
            <a:xfrm>
              <a:off x="6260464" y="3099680"/>
              <a:ext cx="250126" cy="902047"/>
            </a:xfrm>
            <a:custGeom>
              <a:rect b="b" l="l" r="r" t="t"/>
              <a:pathLst>
                <a:path extrusionOk="0" h="985844" w="273362">
                  <a:moveTo>
                    <a:pt x="273362" y="34129"/>
                  </a:moveTo>
                  <a:cubicBezTo>
                    <a:pt x="257385" y="57142"/>
                    <a:pt x="248282" y="82816"/>
                    <a:pt x="243752" y="110673"/>
                  </a:cubicBezTo>
                  <a:cubicBezTo>
                    <a:pt x="240376" y="131371"/>
                    <a:pt x="245307" y="150851"/>
                    <a:pt x="241300" y="171801"/>
                  </a:cubicBezTo>
                  <a:cubicBezTo>
                    <a:pt x="230811" y="226355"/>
                    <a:pt x="214553" y="280637"/>
                    <a:pt x="191867" y="331379"/>
                  </a:cubicBezTo>
                  <a:cubicBezTo>
                    <a:pt x="174520" y="370221"/>
                    <a:pt x="151738" y="407337"/>
                    <a:pt x="126381" y="441425"/>
                  </a:cubicBezTo>
                  <a:cubicBezTo>
                    <a:pt x="108102" y="465993"/>
                    <a:pt x="88456" y="488527"/>
                    <a:pt x="71786" y="514284"/>
                  </a:cubicBezTo>
                  <a:cubicBezTo>
                    <a:pt x="55784" y="538972"/>
                    <a:pt x="25975" y="567526"/>
                    <a:pt x="19331" y="596555"/>
                  </a:cubicBezTo>
                  <a:cubicBezTo>
                    <a:pt x="13505" y="622031"/>
                    <a:pt x="46392" y="650363"/>
                    <a:pt x="63908" y="664747"/>
                  </a:cubicBezTo>
                  <a:cubicBezTo>
                    <a:pt x="94703" y="690029"/>
                    <a:pt x="124611" y="717540"/>
                    <a:pt x="150013" y="748343"/>
                  </a:cubicBezTo>
                  <a:cubicBezTo>
                    <a:pt x="169700" y="772214"/>
                    <a:pt x="168941" y="801177"/>
                    <a:pt x="172947" y="830511"/>
                  </a:cubicBezTo>
                  <a:cubicBezTo>
                    <a:pt x="176616" y="857374"/>
                    <a:pt x="181089" y="884521"/>
                    <a:pt x="186168" y="911149"/>
                  </a:cubicBezTo>
                  <a:cubicBezTo>
                    <a:pt x="189964" y="930926"/>
                    <a:pt x="193195" y="946775"/>
                    <a:pt x="207155" y="961329"/>
                  </a:cubicBezTo>
                  <a:cubicBezTo>
                    <a:pt x="222348" y="977145"/>
                    <a:pt x="235466" y="980298"/>
                    <a:pt x="256782" y="982683"/>
                  </a:cubicBezTo>
                  <a:cubicBezTo>
                    <a:pt x="242926" y="993589"/>
                    <a:pt x="214248" y="973547"/>
                    <a:pt x="203912" y="963891"/>
                  </a:cubicBezTo>
                  <a:cubicBezTo>
                    <a:pt x="188590" y="949565"/>
                    <a:pt x="179215" y="925772"/>
                    <a:pt x="174742" y="905611"/>
                  </a:cubicBezTo>
                  <a:cubicBezTo>
                    <a:pt x="169102" y="880081"/>
                    <a:pt x="165190" y="853532"/>
                    <a:pt x="162673" y="827536"/>
                  </a:cubicBezTo>
                  <a:cubicBezTo>
                    <a:pt x="160572" y="805997"/>
                    <a:pt x="160638" y="785938"/>
                    <a:pt x="147455" y="767758"/>
                  </a:cubicBezTo>
                  <a:cubicBezTo>
                    <a:pt x="131077" y="745207"/>
                    <a:pt x="109294" y="726762"/>
                    <a:pt x="90400" y="706415"/>
                  </a:cubicBezTo>
                  <a:cubicBezTo>
                    <a:pt x="77096" y="692089"/>
                    <a:pt x="62225" y="679858"/>
                    <a:pt x="47415" y="667182"/>
                  </a:cubicBezTo>
                  <a:cubicBezTo>
                    <a:pt x="29676" y="651989"/>
                    <a:pt x="-13952" y="617757"/>
                    <a:pt x="4431" y="590857"/>
                  </a:cubicBezTo>
                  <a:cubicBezTo>
                    <a:pt x="15432" y="574789"/>
                    <a:pt x="26747" y="558209"/>
                    <a:pt x="37921" y="541951"/>
                  </a:cubicBezTo>
                  <a:cubicBezTo>
                    <a:pt x="60463" y="509114"/>
                    <a:pt x="84614" y="477341"/>
                    <a:pt x="107949" y="444838"/>
                  </a:cubicBezTo>
                  <a:cubicBezTo>
                    <a:pt x="140081" y="400091"/>
                    <a:pt x="167055" y="351673"/>
                    <a:pt x="187344" y="300427"/>
                  </a:cubicBezTo>
                  <a:cubicBezTo>
                    <a:pt x="196377" y="277621"/>
                    <a:pt x="207345" y="255392"/>
                    <a:pt x="214661" y="231963"/>
                  </a:cubicBezTo>
                  <a:cubicBezTo>
                    <a:pt x="230312" y="181791"/>
                    <a:pt x="227106" y="131787"/>
                    <a:pt x="235536" y="80493"/>
                  </a:cubicBezTo>
                  <a:cubicBezTo>
                    <a:pt x="240446" y="50643"/>
                    <a:pt x="250416" y="25241"/>
                    <a:pt x="266950" y="0"/>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4" name="Google Shape;274;p24"/>
            <p:cNvSpPr/>
            <p:nvPr/>
          </p:nvSpPr>
          <p:spPr>
            <a:xfrm>
              <a:off x="6528037" y="2033477"/>
              <a:ext cx="413630" cy="360897"/>
            </a:xfrm>
            <a:custGeom>
              <a:rect b="b" l="l" r="r" t="t"/>
              <a:pathLst>
                <a:path extrusionOk="0" h="394423" w="452055">
                  <a:moveTo>
                    <a:pt x="321454" y="65275"/>
                  </a:moveTo>
                  <a:cubicBezTo>
                    <a:pt x="300253" y="40834"/>
                    <a:pt x="272268" y="2393"/>
                    <a:pt x="236889" y="70"/>
                  </a:cubicBezTo>
                  <a:cubicBezTo>
                    <a:pt x="224629" y="-731"/>
                    <a:pt x="209939" y="5405"/>
                    <a:pt x="202293" y="15061"/>
                  </a:cubicBezTo>
                  <a:cubicBezTo>
                    <a:pt x="224043" y="28298"/>
                    <a:pt x="163501" y="61124"/>
                    <a:pt x="152010" y="47771"/>
                  </a:cubicBezTo>
                  <a:cubicBezTo>
                    <a:pt x="166873" y="65105"/>
                    <a:pt x="132463" y="73936"/>
                    <a:pt x="121375" y="76354"/>
                  </a:cubicBezTo>
                  <a:cubicBezTo>
                    <a:pt x="109772" y="78896"/>
                    <a:pt x="103624" y="77381"/>
                    <a:pt x="92631" y="74910"/>
                  </a:cubicBezTo>
                  <a:cubicBezTo>
                    <a:pt x="78730" y="71778"/>
                    <a:pt x="64977" y="78797"/>
                    <a:pt x="52684" y="84359"/>
                  </a:cubicBezTo>
                  <a:cubicBezTo>
                    <a:pt x="1175" y="107694"/>
                    <a:pt x="-8497" y="165429"/>
                    <a:pt x="6287" y="216060"/>
                  </a:cubicBezTo>
                  <a:cubicBezTo>
                    <a:pt x="18283" y="257183"/>
                    <a:pt x="37227" y="299936"/>
                    <a:pt x="68414" y="330195"/>
                  </a:cubicBezTo>
                  <a:cubicBezTo>
                    <a:pt x="84994" y="346292"/>
                    <a:pt x="102687" y="350645"/>
                    <a:pt x="121974" y="361213"/>
                  </a:cubicBezTo>
                  <a:cubicBezTo>
                    <a:pt x="141846" y="372094"/>
                    <a:pt x="156223" y="384613"/>
                    <a:pt x="179326" y="390708"/>
                  </a:cubicBezTo>
                  <a:cubicBezTo>
                    <a:pt x="211557" y="399204"/>
                    <a:pt x="242055" y="387110"/>
                    <a:pt x="274211" y="387221"/>
                  </a:cubicBezTo>
                  <a:cubicBezTo>
                    <a:pt x="288002" y="387262"/>
                    <a:pt x="300802" y="392131"/>
                    <a:pt x="314918" y="392742"/>
                  </a:cubicBezTo>
                  <a:cubicBezTo>
                    <a:pt x="332034" y="393489"/>
                    <a:pt x="349208" y="392284"/>
                    <a:pt x="366250" y="394129"/>
                  </a:cubicBezTo>
                  <a:cubicBezTo>
                    <a:pt x="408648" y="398738"/>
                    <a:pt x="453209" y="348371"/>
                    <a:pt x="452033" y="307912"/>
                  </a:cubicBezTo>
                  <a:cubicBezTo>
                    <a:pt x="451496" y="289427"/>
                    <a:pt x="442146" y="270883"/>
                    <a:pt x="436208" y="253597"/>
                  </a:cubicBezTo>
                  <a:cubicBezTo>
                    <a:pt x="424316" y="218948"/>
                    <a:pt x="407072" y="184980"/>
                    <a:pt x="387071" y="154433"/>
                  </a:cubicBezTo>
                  <a:cubicBezTo>
                    <a:pt x="367368" y="124368"/>
                    <a:pt x="345284" y="92723"/>
                    <a:pt x="321454" y="6527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5" name="Google Shape;275;p24"/>
            <p:cNvSpPr/>
            <p:nvPr/>
          </p:nvSpPr>
          <p:spPr>
            <a:xfrm>
              <a:off x="6591273" y="1675618"/>
              <a:ext cx="409915" cy="814035"/>
            </a:xfrm>
            <a:custGeom>
              <a:rect b="b" l="l" r="r" t="t"/>
              <a:pathLst>
                <a:path extrusionOk="0" h="889656" w="447995">
                  <a:moveTo>
                    <a:pt x="11005" y="471753"/>
                  </a:moveTo>
                  <a:cubicBezTo>
                    <a:pt x="10947" y="493734"/>
                    <a:pt x="10774" y="515716"/>
                    <a:pt x="10501" y="537688"/>
                  </a:cubicBezTo>
                  <a:cubicBezTo>
                    <a:pt x="9610" y="605163"/>
                    <a:pt x="-8484" y="632512"/>
                    <a:pt x="43364" y="678372"/>
                  </a:cubicBezTo>
                  <a:cubicBezTo>
                    <a:pt x="127207" y="752494"/>
                    <a:pt x="219992" y="847693"/>
                    <a:pt x="328973" y="884587"/>
                  </a:cubicBezTo>
                  <a:cubicBezTo>
                    <a:pt x="469521" y="932156"/>
                    <a:pt x="449904" y="631068"/>
                    <a:pt x="442989" y="563334"/>
                  </a:cubicBezTo>
                  <a:cubicBezTo>
                    <a:pt x="426842" y="405199"/>
                    <a:pt x="357862" y="247680"/>
                    <a:pt x="248216" y="132022"/>
                  </a:cubicBezTo>
                  <a:cubicBezTo>
                    <a:pt x="207452" y="89013"/>
                    <a:pt x="131564" y="-10328"/>
                    <a:pt x="64878" y="875"/>
                  </a:cubicBezTo>
                  <a:cubicBezTo>
                    <a:pt x="-35458" y="17727"/>
                    <a:pt x="10510" y="192812"/>
                    <a:pt x="10510" y="258301"/>
                  </a:cubicBezTo>
                  <a:cubicBezTo>
                    <a:pt x="10510" y="329419"/>
                    <a:pt x="11223" y="400603"/>
                    <a:pt x="11005" y="471753"/>
                  </a:cubicBezTo>
                  <a:close/>
                </a:path>
              </a:pathLst>
            </a:custGeom>
            <a:noFill/>
            <a:ln cap="flat" cmpd="sng" w="9525">
              <a:solidFill>
                <a:srgbClr val="A9B5B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6" name="Google Shape;276;p24"/>
            <p:cNvSpPr/>
            <p:nvPr/>
          </p:nvSpPr>
          <p:spPr>
            <a:xfrm>
              <a:off x="5057139" y="934453"/>
              <a:ext cx="2510789" cy="3322479"/>
            </a:xfrm>
            <a:custGeom>
              <a:rect b="b" l="l" r="r" t="t"/>
              <a:pathLst>
                <a:path extrusionOk="0" h="3631125" w="2744032">
                  <a:moveTo>
                    <a:pt x="212210" y="3477390"/>
                  </a:moveTo>
                  <a:cubicBezTo>
                    <a:pt x="212548" y="3475995"/>
                    <a:pt x="212957" y="3474609"/>
                    <a:pt x="213300" y="3473206"/>
                  </a:cubicBezTo>
                  <a:cubicBezTo>
                    <a:pt x="208682" y="3484858"/>
                    <a:pt x="204803" y="3497213"/>
                    <a:pt x="204510" y="3508432"/>
                  </a:cubicBezTo>
                  <a:cubicBezTo>
                    <a:pt x="205270" y="3498443"/>
                    <a:pt x="210044" y="3486398"/>
                    <a:pt x="212210" y="3477390"/>
                  </a:cubicBezTo>
                  <a:close/>
                  <a:moveTo>
                    <a:pt x="2732690" y="3232928"/>
                  </a:moveTo>
                  <a:cubicBezTo>
                    <a:pt x="2736384" y="3196525"/>
                    <a:pt x="2748371" y="3157346"/>
                    <a:pt x="2742387" y="3120485"/>
                  </a:cubicBezTo>
                  <a:cubicBezTo>
                    <a:pt x="2738839" y="3098834"/>
                    <a:pt x="2730326" y="3078656"/>
                    <a:pt x="2726320" y="3057211"/>
                  </a:cubicBezTo>
                  <a:cubicBezTo>
                    <a:pt x="2721690" y="3032305"/>
                    <a:pt x="2717551" y="3007345"/>
                    <a:pt x="2714502" y="2982166"/>
                  </a:cubicBezTo>
                  <a:cubicBezTo>
                    <a:pt x="2704838" y="2902127"/>
                    <a:pt x="2696342" y="2821176"/>
                    <a:pt x="2694373" y="2740444"/>
                  </a:cubicBezTo>
                  <a:cubicBezTo>
                    <a:pt x="2693589" y="2708873"/>
                    <a:pt x="2689846" y="2677476"/>
                    <a:pt x="2687610" y="2645991"/>
                  </a:cubicBezTo>
                  <a:cubicBezTo>
                    <a:pt x="2685431" y="2615229"/>
                    <a:pt x="2688605" y="2587789"/>
                    <a:pt x="2692227" y="2557357"/>
                  </a:cubicBezTo>
                  <a:cubicBezTo>
                    <a:pt x="2693045" y="2550466"/>
                    <a:pt x="2693808" y="2543575"/>
                    <a:pt x="2694542" y="2536684"/>
                  </a:cubicBezTo>
                  <a:cubicBezTo>
                    <a:pt x="2706307" y="2424666"/>
                    <a:pt x="2707181" y="2308456"/>
                    <a:pt x="2702077" y="2195876"/>
                  </a:cubicBezTo>
                  <a:cubicBezTo>
                    <a:pt x="2697637" y="2097809"/>
                    <a:pt x="2680170" y="1990648"/>
                    <a:pt x="2606878" y="1918903"/>
                  </a:cubicBezTo>
                  <a:cubicBezTo>
                    <a:pt x="2591829" y="1904176"/>
                    <a:pt x="2570475" y="1891067"/>
                    <a:pt x="2564240" y="1870064"/>
                  </a:cubicBezTo>
                  <a:cubicBezTo>
                    <a:pt x="2558464" y="1850583"/>
                    <a:pt x="2561653" y="1826151"/>
                    <a:pt x="2562903" y="1806324"/>
                  </a:cubicBezTo>
                  <a:cubicBezTo>
                    <a:pt x="2565037" y="1772203"/>
                    <a:pt x="2565057" y="1738140"/>
                    <a:pt x="2563737" y="1703978"/>
                  </a:cubicBezTo>
                  <a:cubicBezTo>
                    <a:pt x="2559338" y="1589946"/>
                    <a:pt x="2528151" y="1478683"/>
                    <a:pt x="2487296" y="1372739"/>
                  </a:cubicBezTo>
                  <a:cubicBezTo>
                    <a:pt x="2449788" y="1275481"/>
                    <a:pt x="2401427" y="1174835"/>
                    <a:pt x="2330627" y="1096678"/>
                  </a:cubicBezTo>
                  <a:cubicBezTo>
                    <a:pt x="2264036" y="1023187"/>
                    <a:pt x="2197267" y="949874"/>
                    <a:pt x="2108410" y="902491"/>
                  </a:cubicBezTo>
                  <a:cubicBezTo>
                    <a:pt x="2076526" y="885503"/>
                    <a:pt x="2041324" y="875782"/>
                    <a:pt x="2006064" y="868738"/>
                  </a:cubicBezTo>
                  <a:cubicBezTo>
                    <a:pt x="1980085" y="863547"/>
                    <a:pt x="1955141" y="871672"/>
                    <a:pt x="1936077" y="851853"/>
                  </a:cubicBezTo>
                  <a:cubicBezTo>
                    <a:pt x="1905196" y="819758"/>
                    <a:pt x="1894504" y="770382"/>
                    <a:pt x="1875969" y="731099"/>
                  </a:cubicBezTo>
                  <a:cubicBezTo>
                    <a:pt x="1850984" y="678179"/>
                    <a:pt x="1826721" y="620963"/>
                    <a:pt x="1809369" y="565030"/>
                  </a:cubicBezTo>
                  <a:cubicBezTo>
                    <a:pt x="1799903" y="534474"/>
                    <a:pt x="1790664" y="501942"/>
                    <a:pt x="1786910" y="470664"/>
                  </a:cubicBezTo>
                  <a:cubicBezTo>
                    <a:pt x="1778830" y="403689"/>
                    <a:pt x="1790916" y="343086"/>
                    <a:pt x="1822503" y="283514"/>
                  </a:cubicBezTo>
                  <a:cubicBezTo>
                    <a:pt x="1836516" y="257068"/>
                    <a:pt x="1859702" y="237228"/>
                    <a:pt x="1863202" y="205959"/>
                  </a:cubicBezTo>
                  <a:cubicBezTo>
                    <a:pt x="1867377" y="168842"/>
                    <a:pt x="1852481" y="131565"/>
                    <a:pt x="1847150" y="95286"/>
                  </a:cubicBezTo>
                  <a:cubicBezTo>
                    <a:pt x="1850356" y="117122"/>
                    <a:pt x="1853897" y="141715"/>
                    <a:pt x="1851999" y="163783"/>
                  </a:cubicBezTo>
                  <a:cubicBezTo>
                    <a:pt x="1850662" y="179410"/>
                    <a:pt x="1854338" y="204098"/>
                    <a:pt x="1845797" y="217793"/>
                  </a:cubicBezTo>
                  <a:cubicBezTo>
                    <a:pt x="1835068" y="234992"/>
                    <a:pt x="1829089" y="196679"/>
                    <a:pt x="1820065" y="191983"/>
                  </a:cubicBezTo>
                  <a:cubicBezTo>
                    <a:pt x="1821298" y="192631"/>
                    <a:pt x="1827781" y="213353"/>
                    <a:pt x="1828990" y="216642"/>
                  </a:cubicBezTo>
                  <a:cubicBezTo>
                    <a:pt x="1832510" y="226161"/>
                    <a:pt x="1834449" y="232277"/>
                    <a:pt x="1830991" y="240505"/>
                  </a:cubicBezTo>
                  <a:cubicBezTo>
                    <a:pt x="1819380" y="268213"/>
                    <a:pt x="1798360" y="292625"/>
                    <a:pt x="1788535" y="320733"/>
                  </a:cubicBezTo>
                  <a:cubicBezTo>
                    <a:pt x="1761066" y="399377"/>
                    <a:pt x="1767507" y="484752"/>
                    <a:pt x="1789930" y="564073"/>
                  </a:cubicBezTo>
                  <a:cubicBezTo>
                    <a:pt x="1799697" y="598651"/>
                    <a:pt x="1819041" y="630994"/>
                    <a:pt x="1827802" y="665399"/>
                  </a:cubicBezTo>
                  <a:cubicBezTo>
                    <a:pt x="1835477" y="695513"/>
                    <a:pt x="1843717" y="721390"/>
                    <a:pt x="1856938" y="750287"/>
                  </a:cubicBezTo>
                  <a:cubicBezTo>
                    <a:pt x="1861403" y="760087"/>
                    <a:pt x="1905604" y="860799"/>
                    <a:pt x="1889953" y="863844"/>
                  </a:cubicBezTo>
                  <a:cubicBezTo>
                    <a:pt x="1854726" y="870710"/>
                    <a:pt x="1836273" y="872963"/>
                    <a:pt x="1823948" y="837745"/>
                  </a:cubicBezTo>
                  <a:cubicBezTo>
                    <a:pt x="1812303" y="804433"/>
                    <a:pt x="1800469" y="771121"/>
                    <a:pt x="1788944" y="737705"/>
                  </a:cubicBezTo>
                  <a:cubicBezTo>
                    <a:pt x="1769736" y="682062"/>
                    <a:pt x="1753750" y="625365"/>
                    <a:pt x="1740447" y="568038"/>
                  </a:cubicBezTo>
                  <a:cubicBezTo>
                    <a:pt x="1738829" y="561044"/>
                    <a:pt x="1737241" y="554021"/>
                    <a:pt x="1735685" y="547002"/>
                  </a:cubicBezTo>
                  <a:cubicBezTo>
                    <a:pt x="1724651" y="496846"/>
                    <a:pt x="1718416" y="444842"/>
                    <a:pt x="1722365" y="393869"/>
                  </a:cubicBezTo>
                  <a:cubicBezTo>
                    <a:pt x="1724490" y="366424"/>
                    <a:pt x="1727672" y="336735"/>
                    <a:pt x="1725027" y="309303"/>
                  </a:cubicBezTo>
                  <a:cubicBezTo>
                    <a:pt x="1723174" y="290198"/>
                    <a:pt x="1727255" y="257146"/>
                    <a:pt x="1745605" y="246030"/>
                  </a:cubicBezTo>
                  <a:cubicBezTo>
                    <a:pt x="1743063" y="247767"/>
                    <a:pt x="1740996" y="250292"/>
                    <a:pt x="1739555" y="252888"/>
                  </a:cubicBezTo>
                  <a:cubicBezTo>
                    <a:pt x="1739621" y="252760"/>
                    <a:pt x="1759886" y="261326"/>
                    <a:pt x="1762642" y="261404"/>
                  </a:cubicBezTo>
                  <a:cubicBezTo>
                    <a:pt x="1781194" y="261974"/>
                    <a:pt x="1786315" y="248262"/>
                    <a:pt x="1792851" y="233696"/>
                  </a:cubicBezTo>
                  <a:cubicBezTo>
                    <a:pt x="1796082" y="226500"/>
                    <a:pt x="1797989" y="218164"/>
                    <a:pt x="1799062" y="210362"/>
                  </a:cubicBezTo>
                  <a:cubicBezTo>
                    <a:pt x="1804063" y="174165"/>
                    <a:pt x="1802796" y="137527"/>
                    <a:pt x="1801649" y="101125"/>
                  </a:cubicBezTo>
                  <a:cubicBezTo>
                    <a:pt x="1801113" y="83728"/>
                    <a:pt x="1801835" y="65923"/>
                    <a:pt x="1799367" y="48724"/>
                  </a:cubicBezTo>
                  <a:cubicBezTo>
                    <a:pt x="1797444" y="35214"/>
                    <a:pt x="1800106" y="21993"/>
                    <a:pt x="1798286" y="8513"/>
                  </a:cubicBezTo>
                  <a:cubicBezTo>
                    <a:pt x="1796268" y="7910"/>
                    <a:pt x="1792162" y="7960"/>
                    <a:pt x="1790186" y="8599"/>
                  </a:cubicBezTo>
                  <a:cubicBezTo>
                    <a:pt x="1789488" y="19728"/>
                    <a:pt x="1792183" y="33234"/>
                    <a:pt x="1788874" y="43554"/>
                  </a:cubicBezTo>
                  <a:cubicBezTo>
                    <a:pt x="1789451" y="28897"/>
                    <a:pt x="1782631" y="15020"/>
                    <a:pt x="1782589" y="0"/>
                  </a:cubicBezTo>
                  <a:cubicBezTo>
                    <a:pt x="1780736" y="883"/>
                    <a:pt x="1777691" y="3734"/>
                    <a:pt x="1776354" y="5513"/>
                  </a:cubicBezTo>
                  <a:cubicBezTo>
                    <a:pt x="1785482" y="38206"/>
                    <a:pt x="1787037" y="70990"/>
                    <a:pt x="1788416" y="104492"/>
                  </a:cubicBezTo>
                  <a:cubicBezTo>
                    <a:pt x="1789138" y="121624"/>
                    <a:pt x="1789521" y="139648"/>
                    <a:pt x="1788015" y="156475"/>
                  </a:cubicBezTo>
                  <a:cubicBezTo>
                    <a:pt x="1786237" y="176435"/>
                    <a:pt x="1787863" y="195507"/>
                    <a:pt x="1781686" y="215140"/>
                  </a:cubicBezTo>
                  <a:cubicBezTo>
                    <a:pt x="1780547" y="218730"/>
                    <a:pt x="1772405" y="242456"/>
                    <a:pt x="1767239" y="241520"/>
                  </a:cubicBezTo>
                  <a:cubicBezTo>
                    <a:pt x="1770243" y="242073"/>
                    <a:pt x="1773524" y="241639"/>
                    <a:pt x="1776206" y="240166"/>
                  </a:cubicBezTo>
                  <a:cubicBezTo>
                    <a:pt x="1768898" y="247618"/>
                    <a:pt x="1758496" y="238082"/>
                    <a:pt x="1752921" y="233580"/>
                  </a:cubicBezTo>
                  <a:cubicBezTo>
                    <a:pt x="1743249" y="225773"/>
                    <a:pt x="1734315" y="229372"/>
                    <a:pt x="1725819" y="236956"/>
                  </a:cubicBezTo>
                  <a:cubicBezTo>
                    <a:pt x="1716931" y="244903"/>
                    <a:pt x="1715627" y="253730"/>
                    <a:pt x="1711067" y="264425"/>
                  </a:cubicBezTo>
                  <a:cubicBezTo>
                    <a:pt x="1695610" y="300799"/>
                    <a:pt x="1701036" y="344645"/>
                    <a:pt x="1701073" y="383198"/>
                  </a:cubicBezTo>
                  <a:cubicBezTo>
                    <a:pt x="1701168" y="476969"/>
                    <a:pt x="1703219" y="566767"/>
                    <a:pt x="1729495" y="657295"/>
                  </a:cubicBezTo>
                  <a:cubicBezTo>
                    <a:pt x="1741387" y="698348"/>
                    <a:pt x="1753705" y="739344"/>
                    <a:pt x="1769641" y="779051"/>
                  </a:cubicBezTo>
                  <a:cubicBezTo>
                    <a:pt x="1778512" y="801231"/>
                    <a:pt x="1787937" y="823831"/>
                    <a:pt x="1790986" y="847726"/>
                  </a:cubicBezTo>
                  <a:cubicBezTo>
                    <a:pt x="1792397" y="858744"/>
                    <a:pt x="1792629" y="870165"/>
                    <a:pt x="1788589" y="880622"/>
                  </a:cubicBezTo>
                  <a:cubicBezTo>
                    <a:pt x="1786794" y="885251"/>
                    <a:pt x="1784760" y="890182"/>
                    <a:pt x="1780926" y="893525"/>
                  </a:cubicBezTo>
                  <a:cubicBezTo>
                    <a:pt x="1779878" y="894428"/>
                    <a:pt x="1767318" y="900230"/>
                    <a:pt x="1767384" y="898287"/>
                  </a:cubicBezTo>
                  <a:cubicBezTo>
                    <a:pt x="1767561" y="891866"/>
                    <a:pt x="1766525" y="884810"/>
                    <a:pt x="1765956" y="878327"/>
                  </a:cubicBezTo>
                  <a:cubicBezTo>
                    <a:pt x="1763591" y="879083"/>
                    <a:pt x="1760988" y="881158"/>
                    <a:pt x="1759127" y="883498"/>
                  </a:cubicBezTo>
                  <a:cubicBezTo>
                    <a:pt x="1762997" y="897659"/>
                    <a:pt x="1757621" y="904534"/>
                    <a:pt x="1746034" y="909989"/>
                  </a:cubicBezTo>
                  <a:cubicBezTo>
                    <a:pt x="1732796" y="916224"/>
                    <a:pt x="1720496" y="925583"/>
                    <a:pt x="1708298" y="933571"/>
                  </a:cubicBezTo>
                  <a:cubicBezTo>
                    <a:pt x="1673530" y="956311"/>
                    <a:pt x="1645025" y="980248"/>
                    <a:pt x="1619640" y="1013049"/>
                  </a:cubicBezTo>
                  <a:cubicBezTo>
                    <a:pt x="1615418" y="1018500"/>
                    <a:pt x="1599086" y="1042074"/>
                    <a:pt x="1592707" y="1043204"/>
                  </a:cubicBezTo>
                  <a:cubicBezTo>
                    <a:pt x="1582449" y="1045040"/>
                    <a:pt x="1574708" y="1026150"/>
                    <a:pt x="1569492" y="1019750"/>
                  </a:cubicBezTo>
                  <a:cubicBezTo>
                    <a:pt x="1551621" y="997810"/>
                    <a:pt x="1532920" y="976213"/>
                    <a:pt x="1515379" y="953951"/>
                  </a:cubicBezTo>
                  <a:cubicBezTo>
                    <a:pt x="1502525" y="937627"/>
                    <a:pt x="1486032" y="919533"/>
                    <a:pt x="1480961" y="898922"/>
                  </a:cubicBezTo>
                  <a:cubicBezTo>
                    <a:pt x="1472353" y="863889"/>
                    <a:pt x="1483717" y="823901"/>
                    <a:pt x="1486796" y="788724"/>
                  </a:cubicBezTo>
                  <a:cubicBezTo>
                    <a:pt x="1490315" y="748496"/>
                    <a:pt x="1491372" y="708140"/>
                    <a:pt x="1496773" y="667970"/>
                  </a:cubicBezTo>
                  <a:cubicBezTo>
                    <a:pt x="1502108" y="628287"/>
                    <a:pt x="1506887" y="588901"/>
                    <a:pt x="1510283" y="549086"/>
                  </a:cubicBezTo>
                  <a:cubicBezTo>
                    <a:pt x="1516509" y="476156"/>
                    <a:pt x="1522831" y="402794"/>
                    <a:pt x="1530927" y="330121"/>
                  </a:cubicBezTo>
                  <a:cubicBezTo>
                    <a:pt x="1533333" y="308461"/>
                    <a:pt x="1536807" y="285742"/>
                    <a:pt x="1532239" y="264132"/>
                  </a:cubicBezTo>
                  <a:cubicBezTo>
                    <a:pt x="1529314" y="250214"/>
                    <a:pt x="1524131" y="227457"/>
                    <a:pt x="1504795" y="228848"/>
                  </a:cubicBezTo>
                  <a:cubicBezTo>
                    <a:pt x="1491652" y="229776"/>
                    <a:pt x="1487823" y="244169"/>
                    <a:pt x="1476554" y="248848"/>
                  </a:cubicBezTo>
                  <a:cubicBezTo>
                    <a:pt x="1479814" y="248151"/>
                    <a:pt x="1482843" y="246067"/>
                    <a:pt x="1484646" y="243232"/>
                  </a:cubicBezTo>
                  <a:cubicBezTo>
                    <a:pt x="1479806" y="250845"/>
                    <a:pt x="1465863" y="235730"/>
                    <a:pt x="1462739" y="232367"/>
                  </a:cubicBezTo>
                  <a:cubicBezTo>
                    <a:pt x="1444678" y="212862"/>
                    <a:pt x="1439635" y="184890"/>
                    <a:pt x="1437968" y="159261"/>
                  </a:cubicBezTo>
                  <a:cubicBezTo>
                    <a:pt x="1436854" y="142256"/>
                    <a:pt x="1434899" y="124315"/>
                    <a:pt x="1435332" y="107421"/>
                  </a:cubicBezTo>
                  <a:cubicBezTo>
                    <a:pt x="1435732" y="92492"/>
                    <a:pt x="1443192" y="79544"/>
                    <a:pt x="1446894" y="65200"/>
                  </a:cubicBezTo>
                  <a:cubicBezTo>
                    <a:pt x="1448474" y="59069"/>
                    <a:pt x="1448305" y="56209"/>
                    <a:pt x="1445796" y="50160"/>
                  </a:cubicBezTo>
                  <a:cubicBezTo>
                    <a:pt x="1439825" y="56329"/>
                    <a:pt x="1437816" y="66962"/>
                    <a:pt x="1434688" y="73713"/>
                  </a:cubicBezTo>
                  <a:cubicBezTo>
                    <a:pt x="1433830" y="64796"/>
                    <a:pt x="1438645" y="34831"/>
                    <a:pt x="1423142" y="39914"/>
                  </a:cubicBezTo>
                  <a:cubicBezTo>
                    <a:pt x="1427896" y="58289"/>
                    <a:pt x="1426068" y="76808"/>
                    <a:pt x="1423357" y="95005"/>
                  </a:cubicBezTo>
                  <a:cubicBezTo>
                    <a:pt x="1420336" y="115398"/>
                    <a:pt x="1423035" y="137403"/>
                    <a:pt x="1424174" y="157932"/>
                  </a:cubicBezTo>
                  <a:cubicBezTo>
                    <a:pt x="1425808" y="187646"/>
                    <a:pt x="1432402" y="217937"/>
                    <a:pt x="1449304" y="242906"/>
                  </a:cubicBezTo>
                  <a:cubicBezTo>
                    <a:pt x="1454466" y="250552"/>
                    <a:pt x="1460837" y="258029"/>
                    <a:pt x="1469906" y="260728"/>
                  </a:cubicBezTo>
                  <a:cubicBezTo>
                    <a:pt x="1484563" y="265094"/>
                    <a:pt x="1491863" y="258722"/>
                    <a:pt x="1503961" y="252937"/>
                  </a:cubicBezTo>
                  <a:cubicBezTo>
                    <a:pt x="1503681" y="249541"/>
                    <a:pt x="1501964" y="246517"/>
                    <a:pt x="1500586" y="243315"/>
                  </a:cubicBezTo>
                  <a:cubicBezTo>
                    <a:pt x="1507163" y="248980"/>
                    <a:pt x="1507572" y="261603"/>
                    <a:pt x="1508030" y="269566"/>
                  </a:cubicBezTo>
                  <a:cubicBezTo>
                    <a:pt x="1509866" y="300795"/>
                    <a:pt x="1503045" y="333793"/>
                    <a:pt x="1500961" y="365054"/>
                  </a:cubicBezTo>
                  <a:cubicBezTo>
                    <a:pt x="1498663" y="399505"/>
                    <a:pt x="1495626" y="433919"/>
                    <a:pt x="1490055" y="468011"/>
                  </a:cubicBezTo>
                  <a:cubicBezTo>
                    <a:pt x="1479480" y="532848"/>
                    <a:pt x="1470653" y="597954"/>
                    <a:pt x="1459855" y="662759"/>
                  </a:cubicBezTo>
                  <a:cubicBezTo>
                    <a:pt x="1453467" y="701200"/>
                    <a:pt x="1444645" y="739245"/>
                    <a:pt x="1442243" y="778181"/>
                  </a:cubicBezTo>
                  <a:cubicBezTo>
                    <a:pt x="1441274" y="793791"/>
                    <a:pt x="1439536" y="809335"/>
                    <a:pt x="1437676" y="824875"/>
                  </a:cubicBezTo>
                  <a:cubicBezTo>
                    <a:pt x="1436355" y="835797"/>
                    <a:pt x="1438006" y="857361"/>
                    <a:pt x="1432315" y="866737"/>
                  </a:cubicBezTo>
                  <a:cubicBezTo>
                    <a:pt x="1423180" y="881761"/>
                    <a:pt x="1396358" y="868725"/>
                    <a:pt x="1383171" y="866439"/>
                  </a:cubicBezTo>
                  <a:cubicBezTo>
                    <a:pt x="1373684" y="864797"/>
                    <a:pt x="1367144" y="866097"/>
                    <a:pt x="1363298" y="857650"/>
                  </a:cubicBezTo>
                  <a:cubicBezTo>
                    <a:pt x="1356205" y="842073"/>
                    <a:pt x="1368274" y="811031"/>
                    <a:pt x="1372368" y="795355"/>
                  </a:cubicBezTo>
                  <a:cubicBezTo>
                    <a:pt x="1378875" y="770531"/>
                    <a:pt x="1386389" y="745971"/>
                    <a:pt x="1392121" y="720944"/>
                  </a:cubicBezTo>
                  <a:cubicBezTo>
                    <a:pt x="1401095" y="681694"/>
                    <a:pt x="1407355" y="641900"/>
                    <a:pt x="1415261" y="602427"/>
                  </a:cubicBezTo>
                  <a:cubicBezTo>
                    <a:pt x="1422090" y="568364"/>
                    <a:pt x="1435373" y="534602"/>
                    <a:pt x="1440329" y="500395"/>
                  </a:cubicBezTo>
                  <a:cubicBezTo>
                    <a:pt x="1446555" y="457357"/>
                    <a:pt x="1454264" y="414476"/>
                    <a:pt x="1457861" y="371108"/>
                  </a:cubicBezTo>
                  <a:cubicBezTo>
                    <a:pt x="1459062" y="356492"/>
                    <a:pt x="1462190" y="341604"/>
                    <a:pt x="1459215" y="327067"/>
                  </a:cubicBezTo>
                  <a:cubicBezTo>
                    <a:pt x="1456376" y="313174"/>
                    <a:pt x="1453471" y="300192"/>
                    <a:pt x="1447178" y="287211"/>
                  </a:cubicBezTo>
                  <a:cubicBezTo>
                    <a:pt x="1436520" y="265221"/>
                    <a:pt x="1421224" y="247800"/>
                    <a:pt x="1406080" y="228897"/>
                  </a:cubicBezTo>
                  <a:cubicBezTo>
                    <a:pt x="1400406" y="221804"/>
                    <a:pt x="1397217" y="217558"/>
                    <a:pt x="1399548" y="208311"/>
                  </a:cubicBezTo>
                  <a:cubicBezTo>
                    <a:pt x="1401004" y="202534"/>
                    <a:pt x="1409885" y="186668"/>
                    <a:pt x="1402362" y="184007"/>
                  </a:cubicBezTo>
                  <a:cubicBezTo>
                    <a:pt x="1400216" y="186602"/>
                    <a:pt x="1399061" y="191851"/>
                    <a:pt x="1397955" y="195403"/>
                  </a:cubicBezTo>
                  <a:cubicBezTo>
                    <a:pt x="1394951" y="192544"/>
                    <a:pt x="1393924" y="186693"/>
                    <a:pt x="1392248" y="182719"/>
                  </a:cubicBezTo>
                  <a:cubicBezTo>
                    <a:pt x="1388002" y="187485"/>
                    <a:pt x="1392579" y="192857"/>
                    <a:pt x="1393660" y="198185"/>
                  </a:cubicBezTo>
                  <a:cubicBezTo>
                    <a:pt x="1394807" y="203763"/>
                    <a:pt x="1391951" y="206190"/>
                    <a:pt x="1391729" y="211616"/>
                  </a:cubicBezTo>
                  <a:cubicBezTo>
                    <a:pt x="1383930" y="203924"/>
                    <a:pt x="1377538" y="189837"/>
                    <a:pt x="1373210" y="179835"/>
                  </a:cubicBezTo>
                  <a:cubicBezTo>
                    <a:pt x="1369355" y="170938"/>
                    <a:pt x="1368184" y="161819"/>
                    <a:pt x="1374538" y="153319"/>
                  </a:cubicBezTo>
                  <a:cubicBezTo>
                    <a:pt x="1373593" y="150732"/>
                    <a:pt x="1373185" y="147381"/>
                    <a:pt x="1373082" y="144472"/>
                  </a:cubicBezTo>
                  <a:cubicBezTo>
                    <a:pt x="1370998" y="147983"/>
                    <a:pt x="1369698" y="152077"/>
                    <a:pt x="1367494" y="155403"/>
                  </a:cubicBezTo>
                  <a:cubicBezTo>
                    <a:pt x="1365658" y="143069"/>
                    <a:pt x="1362559" y="131107"/>
                    <a:pt x="1361854" y="118517"/>
                  </a:cubicBezTo>
                  <a:cubicBezTo>
                    <a:pt x="1361511" y="112443"/>
                    <a:pt x="1363401" y="106761"/>
                    <a:pt x="1363426" y="100898"/>
                  </a:cubicBezTo>
                  <a:cubicBezTo>
                    <a:pt x="1363434" y="96932"/>
                    <a:pt x="1361936" y="92901"/>
                    <a:pt x="1360389" y="89055"/>
                  </a:cubicBezTo>
                  <a:cubicBezTo>
                    <a:pt x="1361359" y="99775"/>
                    <a:pt x="1358243" y="111973"/>
                    <a:pt x="1357583" y="122784"/>
                  </a:cubicBezTo>
                  <a:cubicBezTo>
                    <a:pt x="1356972" y="132889"/>
                    <a:pt x="1358614" y="143667"/>
                    <a:pt x="1359572" y="153467"/>
                  </a:cubicBezTo>
                  <a:cubicBezTo>
                    <a:pt x="1358041" y="152225"/>
                    <a:pt x="1356622" y="150500"/>
                    <a:pt x="1355404" y="148763"/>
                  </a:cubicBezTo>
                  <a:cubicBezTo>
                    <a:pt x="1355693" y="156154"/>
                    <a:pt x="1358858" y="157924"/>
                    <a:pt x="1361854" y="164159"/>
                  </a:cubicBezTo>
                  <a:cubicBezTo>
                    <a:pt x="1365530" y="171850"/>
                    <a:pt x="1367453" y="181531"/>
                    <a:pt x="1370453" y="189507"/>
                  </a:cubicBezTo>
                  <a:cubicBezTo>
                    <a:pt x="1367816" y="188352"/>
                    <a:pt x="1364796" y="187072"/>
                    <a:pt x="1362654" y="185723"/>
                  </a:cubicBezTo>
                  <a:cubicBezTo>
                    <a:pt x="1362151" y="193576"/>
                    <a:pt x="1372479" y="198073"/>
                    <a:pt x="1376783" y="204003"/>
                  </a:cubicBezTo>
                  <a:cubicBezTo>
                    <a:pt x="1394654" y="228571"/>
                    <a:pt x="1414291" y="252595"/>
                    <a:pt x="1429534" y="278913"/>
                  </a:cubicBezTo>
                  <a:cubicBezTo>
                    <a:pt x="1456153" y="324917"/>
                    <a:pt x="1439615" y="367365"/>
                    <a:pt x="1432196" y="417319"/>
                  </a:cubicBezTo>
                  <a:cubicBezTo>
                    <a:pt x="1420968" y="492943"/>
                    <a:pt x="1406002" y="568376"/>
                    <a:pt x="1390062" y="643055"/>
                  </a:cubicBezTo>
                  <a:cubicBezTo>
                    <a:pt x="1386608" y="659218"/>
                    <a:pt x="1385415" y="676623"/>
                    <a:pt x="1379869" y="692200"/>
                  </a:cubicBezTo>
                  <a:cubicBezTo>
                    <a:pt x="1374934" y="706048"/>
                    <a:pt x="1370325" y="720127"/>
                    <a:pt x="1365893" y="734231"/>
                  </a:cubicBezTo>
                  <a:cubicBezTo>
                    <a:pt x="1357760" y="760124"/>
                    <a:pt x="1353890" y="787321"/>
                    <a:pt x="1343289" y="812425"/>
                  </a:cubicBezTo>
                  <a:cubicBezTo>
                    <a:pt x="1338664" y="823381"/>
                    <a:pt x="1325418" y="854584"/>
                    <a:pt x="1311166" y="855835"/>
                  </a:cubicBezTo>
                  <a:cubicBezTo>
                    <a:pt x="1299240" y="856870"/>
                    <a:pt x="1295861" y="835599"/>
                    <a:pt x="1295556" y="827194"/>
                  </a:cubicBezTo>
                  <a:cubicBezTo>
                    <a:pt x="1292535" y="826897"/>
                    <a:pt x="1289304" y="826888"/>
                    <a:pt x="1286276" y="827161"/>
                  </a:cubicBezTo>
                  <a:cubicBezTo>
                    <a:pt x="1285475" y="835063"/>
                    <a:pt x="1289370" y="843810"/>
                    <a:pt x="1291277" y="851424"/>
                  </a:cubicBezTo>
                  <a:cubicBezTo>
                    <a:pt x="1290394" y="847892"/>
                    <a:pt x="1278328" y="844933"/>
                    <a:pt x="1275427" y="843282"/>
                  </a:cubicBezTo>
                  <a:cubicBezTo>
                    <a:pt x="1269031" y="839635"/>
                    <a:pt x="1263015" y="835199"/>
                    <a:pt x="1259722" y="828411"/>
                  </a:cubicBezTo>
                  <a:cubicBezTo>
                    <a:pt x="1255035" y="818788"/>
                    <a:pt x="1258975" y="816189"/>
                    <a:pt x="1250017" y="810011"/>
                  </a:cubicBezTo>
                  <a:cubicBezTo>
                    <a:pt x="1249984" y="815454"/>
                    <a:pt x="1251156" y="821953"/>
                    <a:pt x="1252943" y="826806"/>
                  </a:cubicBezTo>
                  <a:cubicBezTo>
                    <a:pt x="1244496" y="827709"/>
                    <a:pt x="1236838" y="821751"/>
                    <a:pt x="1228622" y="821854"/>
                  </a:cubicBezTo>
                  <a:cubicBezTo>
                    <a:pt x="1229464" y="830210"/>
                    <a:pt x="1233912" y="828048"/>
                    <a:pt x="1240011" y="829401"/>
                  </a:cubicBezTo>
                  <a:cubicBezTo>
                    <a:pt x="1250058" y="831621"/>
                    <a:pt x="1255716" y="838182"/>
                    <a:pt x="1263465" y="844145"/>
                  </a:cubicBezTo>
                  <a:cubicBezTo>
                    <a:pt x="1271751" y="850508"/>
                    <a:pt x="1280581" y="855381"/>
                    <a:pt x="1288000" y="863105"/>
                  </a:cubicBezTo>
                  <a:cubicBezTo>
                    <a:pt x="1281287" y="863448"/>
                    <a:pt x="1274235" y="867607"/>
                    <a:pt x="1267430" y="868956"/>
                  </a:cubicBezTo>
                  <a:cubicBezTo>
                    <a:pt x="1259058" y="870607"/>
                    <a:pt x="1250657" y="872088"/>
                    <a:pt x="1242412" y="874284"/>
                  </a:cubicBezTo>
                  <a:cubicBezTo>
                    <a:pt x="1206575" y="883811"/>
                    <a:pt x="1171583" y="896153"/>
                    <a:pt x="1137260" y="910133"/>
                  </a:cubicBezTo>
                  <a:cubicBezTo>
                    <a:pt x="1106824" y="922529"/>
                    <a:pt x="1076591" y="940978"/>
                    <a:pt x="1044545" y="948583"/>
                  </a:cubicBezTo>
                  <a:cubicBezTo>
                    <a:pt x="1028486" y="952395"/>
                    <a:pt x="1012013" y="952829"/>
                    <a:pt x="996023" y="957430"/>
                  </a:cubicBezTo>
                  <a:cubicBezTo>
                    <a:pt x="964907" y="966371"/>
                    <a:pt x="933319" y="985526"/>
                    <a:pt x="908743" y="1006240"/>
                  </a:cubicBezTo>
                  <a:cubicBezTo>
                    <a:pt x="748459" y="1141304"/>
                    <a:pt x="732378" y="1368010"/>
                    <a:pt x="672720" y="1554385"/>
                  </a:cubicBezTo>
                  <a:cubicBezTo>
                    <a:pt x="656334" y="1605560"/>
                    <a:pt x="651667" y="1666114"/>
                    <a:pt x="645514" y="1719815"/>
                  </a:cubicBezTo>
                  <a:cubicBezTo>
                    <a:pt x="640588" y="1762927"/>
                    <a:pt x="637509" y="1806229"/>
                    <a:pt x="634947" y="1849535"/>
                  </a:cubicBezTo>
                  <a:cubicBezTo>
                    <a:pt x="633833" y="1868293"/>
                    <a:pt x="630482" y="1884217"/>
                    <a:pt x="627462" y="1902336"/>
                  </a:cubicBezTo>
                  <a:cubicBezTo>
                    <a:pt x="623311" y="1927176"/>
                    <a:pt x="622069" y="1958694"/>
                    <a:pt x="609921" y="1981145"/>
                  </a:cubicBezTo>
                  <a:cubicBezTo>
                    <a:pt x="591402" y="2015353"/>
                    <a:pt x="571562" y="2049601"/>
                    <a:pt x="552362" y="2083714"/>
                  </a:cubicBezTo>
                  <a:cubicBezTo>
                    <a:pt x="524476" y="2133276"/>
                    <a:pt x="486316" y="2183415"/>
                    <a:pt x="479722" y="2239966"/>
                  </a:cubicBezTo>
                  <a:cubicBezTo>
                    <a:pt x="475121" y="2279303"/>
                    <a:pt x="476363" y="2319419"/>
                    <a:pt x="470697" y="2358966"/>
                  </a:cubicBezTo>
                  <a:cubicBezTo>
                    <a:pt x="463262" y="2410843"/>
                    <a:pt x="453507" y="2461552"/>
                    <a:pt x="441784" y="2512632"/>
                  </a:cubicBezTo>
                  <a:cubicBezTo>
                    <a:pt x="429314" y="2566939"/>
                    <a:pt x="417150" y="2621341"/>
                    <a:pt x="406302" y="2675990"/>
                  </a:cubicBezTo>
                  <a:cubicBezTo>
                    <a:pt x="396951" y="2723026"/>
                    <a:pt x="392833" y="2771717"/>
                    <a:pt x="383310" y="2819108"/>
                  </a:cubicBezTo>
                  <a:cubicBezTo>
                    <a:pt x="380681" y="2832177"/>
                    <a:pt x="380066" y="2848781"/>
                    <a:pt x="373984" y="2860826"/>
                  </a:cubicBezTo>
                  <a:cubicBezTo>
                    <a:pt x="369721" y="2869264"/>
                    <a:pt x="370955" y="2867791"/>
                    <a:pt x="361316" y="2870601"/>
                  </a:cubicBezTo>
                  <a:cubicBezTo>
                    <a:pt x="352997" y="2873028"/>
                    <a:pt x="344117" y="2873486"/>
                    <a:pt x="335745" y="2875953"/>
                  </a:cubicBezTo>
                  <a:cubicBezTo>
                    <a:pt x="319107" y="2880859"/>
                    <a:pt x="292571" y="2885770"/>
                    <a:pt x="278970" y="2896515"/>
                  </a:cubicBezTo>
                  <a:cubicBezTo>
                    <a:pt x="263394" y="2908807"/>
                    <a:pt x="246653" y="2920072"/>
                    <a:pt x="229054" y="2929571"/>
                  </a:cubicBezTo>
                  <a:cubicBezTo>
                    <a:pt x="219559" y="2934692"/>
                    <a:pt x="209788" y="2939293"/>
                    <a:pt x="199835" y="2943266"/>
                  </a:cubicBezTo>
                  <a:cubicBezTo>
                    <a:pt x="189404" y="2947434"/>
                    <a:pt x="178271" y="2949679"/>
                    <a:pt x="167951" y="2954164"/>
                  </a:cubicBezTo>
                  <a:cubicBezTo>
                    <a:pt x="155040" y="2959788"/>
                    <a:pt x="142999" y="2966786"/>
                    <a:pt x="130665" y="2973451"/>
                  </a:cubicBezTo>
                  <a:cubicBezTo>
                    <a:pt x="108259" y="2985574"/>
                    <a:pt x="86608" y="3000672"/>
                    <a:pt x="67887" y="3017995"/>
                  </a:cubicBezTo>
                  <a:cubicBezTo>
                    <a:pt x="51963" y="3032730"/>
                    <a:pt x="35619" y="3047643"/>
                    <a:pt x="24152" y="3066281"/>
                  </a:cubicBezTo>
                  <a:cubicBezTo>
                    <a:pt x="21445" y="3070672"/>
                    <a:pt x="19126" y="3074872"/>
                    <a:pt x="16732" y="3078879"/>
                  </a:cubicBezTo>
                  <a:cubicBezTo>
                    <a:pt x="42687" y="3049404"/>
                    <a:pt x="70317" y="3021023"/>
                    <a:pt x="103654" y="3000037"/>
                  </a:cubicBezTo>
                  <a:cubicBezTo>
                    <a:pt x="121826" y="2988586"/>
                    <a:pt x="139289" y="2974949"/>
                    <a:pt x="158906" y="2966036"/>
                  </a:cubicBezTo>
                  <a:cubicBezTo>
                    <a:pt x="178003" y="2957350"/>
                    <a:pt x="198341" y="2951717"/>
                    <a:pt x="217298" y="2942718"/>
                  </a:cubicBezTo>
                  <a:cubicBezTo>
                    <a:pt x="224536" y="2939280"/>
                    <a:pt x="231633" y="2935505"/>
                    <a:pt x="238862" y="2931820"/>
                  </a:cubicBezTo>
                  <a:cubicBezTo>
                    <a:pt x="247420" y="2927454"/>
                    <a:pt x="257967" y="2923976"/>
                    <a:pt x="265795" y="2918496"/>
                  </a:cubicBezTo>
                  <a:cubicBezTo>
                    <a:pt x="271382" y="2914584"/>
                    <a:pt x="275017" y="2908465"/>
                    <a:pt x="280683" y="2904186"/>
                  </a:cubicBezTo>
                  <a:cubicBezTo>
                    <a:pt x="294073" y="2894113"/>
                    <a:pt x="309666" y="2893160"/>
                    <a:pt x="325215" y="2889071"/>
                  </a:cubicBezTo>
                  <a:cubicBezTo>
                    <a:pt x="332386" y="2887181"/>
                    <a:pt x="339013" y="2883476"/>
                    <a:pt x="346296" y="2881969"/>
                  </a:cubicBezTo>
                  <a:cubicBezTo>
                    <a:pt x="349836" y="2881239"/>
                    <a:pt x="360850" y="2879213"/>
                    <a:pt x="364085" y="2880253"/>
                  </a:cubicBezTo>
                  <a:cubicBezTo>
                    <a:pt x="373237" y="2883224"/>
                    <a:pt x="368995" y="2892162"/>
                    <a:pt x="365463" y="2900212"/>
                  </a:cubicBezTo>
                  <a:cubicBezTo>
                    <a:pt x="358956" y="2915067"/>
                    <a:pt x="349044" y="2926192"/>
                    <a:pt x="340928" y="2940006"/>
                  </a:cubicBezTo>
                  <a:cubicBezTo>
                    <a:pt x="325813" y="2965739"/>
                    <a:pt x="309283" y="2989312"/>
                    <a:pt x="288977" y="3011463"/>
                  </a:cubicBezTo>
                  <a:cubicBezTo>
                    <a:pt x="269769" y="3032416"/>
                    <a:pt x="253020" y="3055392"/>
                    <a:pt x="235607" y="3077835"/>
                  </a:cubicBezTo>
                  <a:cubicBezTo>
                    <a:pt x="228130" y="3087458"/>
                    <a:pt x="219972" y="3095607"/>
                    <a:pt x="215379" y="3106682"/>
                  </a:cubicBezTo>
                  <a:cubicBezTo>
                    <a:pt x="210019" y="3119614"/>
                    <a:pt x="207349" y="3134560"/>
                    <a:pt x="204032" y="3148144"/>
                  </a:cubicBezTo>
                  <a:cubicBezTo>
                    <a:pt x="190402" y="3203982"/>
                    <a:pt x="182550" y="3261045"/>
                    <a:pt x="175642" y="3318042"/>
                  </a:cubicBezTo>
                  <a:cubicBezTo>
                    <a:pt x="173303" y="3337321"/>
                    <a:pt x="171669" y="3356682"/>
                    <a:pt x="170641" y="3376067"/>
                  </a:cubicBezTo>
                  <a:cubicBezTo>
                    <a:pt x="169960" y="3389090"/>
                    <a:pt x="172556" y="3400974"/>
                    <a:pt x="172094" y="3413922"/>
                  </a:cubicBezTo>
                  <a:cubicBezTo>
                    <a:pt x="171607" y="3426921"/>
                    <a:pt x="173930" y="3445142"/>
                    <a:pt x="170282" y="3457501"/>
                  </a:cubicBezTo>
                  <a:cubicBezTo>
                    <a:pt x="177198" y="3434080"/>
                    <a:pt x="172869" y="3408212"/>
                    <a:pt x="176125" y="3384171"/>
                  </a:cubicBezTo>
                  <a:cubicBezTo>
                    <a:pt x="179212" y="3361501"/>
                    <a:pt x="183322" y="3338695"/>
                    <a:pt x="186111" y="3315872"/>
                  </a:cubicBezTo>
                  <a:cubicBezTo>
                    <a:pt x="188434" y="3296759"/>
                    <a:pt x="192490" y="3277872"/>
                    <a:pt x="194021" y="3258817"/>
                  </a:cubicBezTo>
                  <a:cubicBezTo>
                    <a:pt x="196328" y="3230002"/>
                    <a:pt x="208150" y="3203965"/>
                    <a:pt x="212251" y="3175894"/>
                  </a:cubicBezTo>
                  <a:cubicBezTo>
                    <a:pt x="216642" y="3145883"/>
                    <a:pt x="226541" y="3108878"/>
                    <a:pt x="241012" y="3081953"/>
                  </a:cubicBezTo>
                  <a:cubicBezTo>
                    <a:pt x="241062" y="3118575"/>
                    <a:pt x="246211" y="3155530"/>
                    <a:pt x="264838" y="3187811"/>
                  </a:cubicBezTo>
                  <a:cubicBezTo>
                    <a:pt x="279317" y="3212882"/>
                    <a:pt x="250375" y="3230675"/>
                    <a:pt x="244899" y="3253382"/>
                  </a:cubicBezTo>
                  <a:cubicBezTo>
                    <a:pt x="242366" y="3263847"/>
                    <a:pt x="239155" y="3274146"/>
                    <a:pt x="236692" y="3284627"/>
                  </a:cubicBezTo>
                  <a:cubicBezTo>
                    <a:pt x="227886" y="3322000"/>
                    <a:pt x="217005" y="3358279"/>
                    <a:pt x="208711" y="3395923"/>
                  </a:cubicBezTo>
                  <a:cubicBezTo>
                    <a:pt x="202134" y="3425732"/>
                    <a:pt x="196563" y="3458978"/>
                    <a:pt x="183590" y="3486472"/>
                  </a:cubicBezTo>
                  <a:cubicBezTo>
                    <a:pt x="197471" y="3457039"/>
                    <a:pt x="206990" y="3425877"/>
                    <a:pt x="216869" y="3394974"/>
                  </a:cubicBezTo>
                  <a:cubicBezTo>
                    <a:pt x="221284" y="3381118"/>
                    <a:pt x="223199" y="3369997"/>
                    <a:pt x="224688" y="3356021"/>
                  </a:cubicBezTo>
                  <a:cubicBezTo>
                    <a:pt x="226339" y="3340498"/>
                    <a:pt x="234752" y="3325701"/>
                    <a:pt x="238879" y="3310772"/>
                  </a:cubicBezTo>
                  <a:cubicBezTo>
                    <a:pt x="242510" y="3297584"/>
                    <a:pt x="245312" y="3283653"/>
                    <a:pt x="250610" y="3271018"/>
                  </a:cubicBezTo>
                  <a:cubicBezTo>
                    <a:pt x="255500" y="3259329"/>
                    <a:pt x="259440" y="3247956"/>
                    <a:pt x="266109" y="3237017"/>
                  </a:cubicBezTo>
                  <a:cubicBezTo>
                    <a:pt x="268407" y="3261144"/>
                    <a:pt x="264594" y="3285226"/>
                    <a:pt x="258264" y="3308473"/>
                  </a:cubicBezTo>
                  <a:cubicBezTo>
                    <a:pt x="252607" y="3329221"/>
                    <a:pt x="248906" y="3350104"/>
                    <a:pt x="242494" y="3371000"/>
                  </a:cubicBezTo>
                  <a:cubicBezTo>
                    <a:pt x="235210" y="3394710"/>
                    <a:pt x="227948" y="3418470"/>
                    <a:pt x="221329" y="3442398"/>
                  </a:cubicBezTo>
                  <a:cubicBezTo>
                    <a:pt x="218499" y="3452648"/>
                    <a:pt x="215850" y="3462960"/>
                    <a:pt x="213308" y="3473280"/>
                  </a:cubicBezTo>
                  <a:cubicBezTo>
                    <a:pt x="216456" y="3465337"/>
                    <a:pt x="219877" y="3457732"/>
                    <a:pt x="222604" y="3451076"/>
                  </a:cubicBezTo>
                  <a:cubicBezTo>
                    <a:pt x="228253" y="3437220"/>
                    <a:pt x="232574" y="3422885"/>
                    <a:pt x="237166" y="3408661"/>
                  </a:cubicBezTo>
                  <a:cubicBezTo>
                    <a:pt x="241821" y="3394269"/>
                    <a:pt x="249843" y="3379864"/>
                    <a:pt x="253560" y="3365396"/>
                  </a:cubicBezTo>
                  <a:cubicBezTo>
                    <a:pt x="260596" y="3338006"/>
                    <a:pt x="263979" y="3309294"/>
                    <a:pt x="271927" y="3281739"/>
                  </a:cubicBezTo>
                  <a:cubicBezTo>
                    <a:pt x="275125" y="3270647"/>
                    <a:pt x="276990" y="3258772"/>
                    <a:pt x="276878" y="3247251"/>
                  </a:cubicBezTo>
                  <a:cubicBezTo>
                    <a:pt x="276718" y="3229660"/>
                    <a:pt x="270355" y="3217203"/>
                    <a:pt x="283650" y="3202311"/>
                  </a:cubicBezTo>
                  <a:cubicBezTo>
                    <a:pt x="283336" y="3202653"/>
                    <a:pt x="327554" y="3226248"/>
                    <a:pt x="330302" y="3229099"/>
                  </a:cubicBezTo>
                  <a:cubicBezTo>
                    <a:pt x="339743" y="3238841"/>
                    <a:pt x="323428" y="3271481"/>
                    <a:pt x="319755" y="3281962"/>
                  </a:cubicBezTo>
                  <a:cubicBezTo>
                    <a:pt x="313723" y="3299156"/>
                    <a:pt x="306852" y="3315224"/>
                    <a:pt x="302664" y="3333095"/>
                  </a:cubicBezTo>
                  <a:cubicBezTo>
                    <a:pt x="298240" y="3351953"/>
                    <a:pt x="292096" y="3370286"/>
                    <a:pt x="285940" y="3388620"/>
                  </a:cubicBezTo>
                  <a:cubicBezTo>
                    <a:pt x="282944" y="3397545"/>
                    <a:pt x="281500" y="3406866"/>
                    <a:pt x="279329" y="3416027"/>
                  </a:cubicBezTo>
                  <a:cubicBezTo>
                    <a:pt x="277184" y="3425080"/>
                    <a:pt x="273272" y="3433238"/>
                    <a:pt x="270619" y="3442039"/>
                  </a:cubicBezTo>
                  <a:cubicBezTo>
                    <a:pt x="262172" y="3470119"/>
                    <a:pt x="251485" y="3496817"/>
                    <a:pt x="232425" y="3519450"/>
                  </a:cubicBezTo>
                  <a:cubicBezTo>
                    <a:pt x="249933" y="3513009"/>
                    <a:pt x="261537" y="3484632"/>
                    <a:pt x="267796" y="3468518"/>
                  </a:cubicBezTo>
                  <a:cubicBezTo>
                    <a:pt x="274345" y="3451674"/>
                    <a:pt x="279936" y="3434476"/>
                    <a:pt x="285073" y="3417128"/>
                  </a:cubicBezTo>
                  <a:cubicBezTo>
                    <a:pt x="287615" y="3408579"/>
                    <a:pt x="289361" y="3399418"/>
                    <a:pt x="292501" y="3391046"/>
                  </a:cubicBezTo>
                  <a:cubicBezTo>
                    <a:pt x="294696" y="3385195"/>
                    <a:pt x="297663" y="3380412"/>
                    <a:pt x="299239" y="3374177"/>
                  </a:cubicBezTo>
                  <a:cubicBezTo>
                    <a:pt x="300650" y="3368640"/>
                    <a:pt x="301979" y="3363040"/>
                    <a:pt x="303502" y="3357495"/>
                  </a:cubicBezTo>
                  <a:cubicBezTo>
                    <a:pt x="305536" y="3350059"/>
                    <a:pt x="307814" y="3342685"/>
                    <a:pt x="309906" y="3335241"/>
                  </a:cubicBezTo>
                  <a:cubicBezTo>
                    <a:pt x="319169" y="3302296"/>
                    <a:pt x="333649" y="3271345"/>
                    <a:pt x="345182" y="3238866"/>
                  </a:cubicBezTo>
                  <a:cubicBezTo>
                    <a:pt x="344154" y="3241734"/>
                    <a:pt x="368430" y="3248323"/>
                    <a:pt x="369069" y="3255029"/>
                  </a:cubicBezTo>
                  <a:cubicBezTo>
                    <a:pt x="369862" y="3263290"/>
                    <a:pt x="359575" y="3272900"/>
                    <a:pt x="355886" y="3279622"/>
                  </a:cubicBezTo>
                  <a:cubicBezTo>
                    <a:pt x="344538" y="3300344"/>
                    <a:pt x="333863" y="3322309"/>
                    <a:pt x="326956" y="3344938"/>
                  </a:cubicBezTo>
                  <a:cubicBezTo>
                    <a:pt x="317894" y="3374602"/>
                    <a:pt x="305569" y="3403049"/>
                    <a:pt x="295142" y="3432202"/>
                  </a:cubicBezTo>
                  <a:cubicBezTo>
                    <a:pt x="288292" y="3451361"/>
                    <a:pt x="284508" y="3471250"/>
                    <a:pt x="280006" y="3490908"/>
                  </a:cubicBezTo>
                  <a:cubicBezTo>
                    <a:pt x="278108" y="3499115"/>
                    <a:pt x="274918" y="3507735"/>
                    <a:pt x="275921" y="3516116"/>
                  </a:cubicBezTo>
                  <a:cubicBezTo>
                    <a:pt x="280931" y="3506493"/>
                    <a:pt x="282853" y="3494976"/>
                    <a:pt x="285321" y="3484504"/>
                  </a:cubicBezTo>
                  <a:cubicBezTo>
                    <a:pt x="288127" y="3472554"/>
                    <a:pt x="293326" y="3461970"/>
                    <a:pt x="297374" y="3450305"/>
                  </a:cubicBezTo>
                  <a:cubicBezTo>
                    <a:pt x="310805" y="3411575"/>
                    <a:pt x="322087" y="3371912"/>
                    <a:pt x="338208" y="3334238"/>
                  </a:cubicBezTo>
                  <a:cubicBezTo>
                    <a:pt x="347583" y="3312282"/>
                    <a:pt x="357986" y="3275124"/>
                    <a:pt x="379365" y="3261837"/>
                  </a:cubicBezTo>
                  <a:cubicBezTo>
                    <a:pt x="390510" y="3254913"/>
                    <a:pt x="407445" y="3258400"/>
                    <a:pt x="420257" y="3252933"/>
                  </a:cubicBezTo>
                  <a:cubicBezTo>
                    <a:pt x="434761" y="3246764"/>
                    <a:pt x="451052" y="3233861"/>
                    <a:pt x="443014" y="3259737"/>
                  </a:cubicBezTo>
                  <a:cubicBezTo>
                    <a:pt x="434794" y="3286228"/>
                    <a:pt x="421866" y="3311366"/>
                    <a:pt x="405390" y="3333434"/>
                  </a:cubicBezTo>
                  <a:cubicBezTo>
                    <a:pt x="398387" y="3342817"/>
                    <a:pt x="392936" y="3353917"/>
                    <a:pt x="386536" y="3363762"/>
                  </a:cubicBezTo>
                  <a:cubicBezTo>
                    <a:pt x="371079" y="3387617"/>
                    <a:pt x="358465" y="3413832"/>
                    <a:pt x="344468" y="3438375"/>
                  </a:cubicBezTo>
                  <a:cubicBezTo>
                    <a:pt x="335708" y="3453713"/>
                    <a:pt x="326477" y="3468832"/>
                    <a:pt x="317614" y="3484091"/>
                  </a:cubicBezTo>
                  <a:cubicBezTo>
                    <a:pt x="311412" y="3494782"/>
                    <a:pt x="302548" y="3504046"/>
                    <a:pt x="296965" y="3514861"/>
                  </a:cubicBezTo>
                  <a:cubicBezTo>
                    <a:pt x="312303" y="3503795"/>
                    <a:pt x="322198" y="3487128"/>
                    <a:pt x="331825" y="3470854"/>
                  </a:cubicBezTo>
                  <a:cubicBezTo>
                    <a:pt x="334973" y="3465518"/>
                    <a:pt x="338093" y="3460195"/>
                    <a:pt x="341369" y="3455174"/>
                  </a:cubicBezTo>
                  <a:cubicBezTo>
                    <a:pt x="345834" y="3448283"/>
                    <a:pt x="348524" y="3440397"/>
                    <a:pt x="353220" y="3433593"/>
                  </a:cubicBezTo>
                  <a:cubicBezTo>
                    <a:pt x="361753" y="3421230"/>
                    <a:pt x="369433" y="3408352"/>
                    <a:pt x="376852" y="3395304"/>
                  </a:cubicBezTo>
                  <a:cubicBezTo>
                    <a:pt x="394818" y="3363684"/>
                    <a:pt x="412128" y="3328239"/>
                    <a:pt x="435644" y="3300332"/>
                  </a:cubicBezTo>
                  <a:cubicBezTo>
                    <a:pt x="433304" y="3303122"/>
                    <a:pt x="433185" y="3315686"/>
                    <a:pt x="431188" y="3320287"/>
                  </a:cubicBezTo>
                  <a:cubicBezTo>
                    <a:pt x="427325" y="3329229"/>
                    <a:pt x="421338" y="3337242"/>
                    <a:pt x="417150" y="3346089"/>
                  </a:cubicBezTo>
                  <a:cubicBezTo>
                    <a:pt x="413279" y="3354272"/>
                    <a:pt x="409945" y="3362244"/>
                    <a:pt x="405749" y="3370146"/>
                  </a:cubicBezTo>
                  <a:cubicBezTo>
                    <a:pt x="395457" y="3389482"/>
                    <a:pt x="383833" y="3407568"/>
                    <a:pt x="374326" y="3427378"/>
                  </a:cubicBezTo>
                  <a:cubicBezTo>
                    <a:pt x="367794" y="3440962"/>
                    <a:pt x="359847" y="3453886"/>
                    <a:pt x="357524" y="3469121"/>
                  </a:cubicBezTo>
                  <a:cubicBezTo>
                    <a:pt x="361733" y="3465547"/>
                    <a:pt x="364328" y="3457848"/>
                    <a:pt x="366627" y="3452702"/>
                  </a:cubicBezTo>
                  <a:cubicBezTo>
                    <a:pt x="375226" y="3433469"/>
                    <a:pt x="387102" y="3415841"/>
                    <a:pt x="397446" y="3397458"/>
                  </a:cubicBezTo>
                  <a:cubicBezTo>
                    <a:pt x="408497" y="3377850"/>
                    <a:pt x="421173" y="3358419"/>
                    <a:pt x="430957" y="3338183"/>
                  </a:cubicBezTo>
                  <a:cubicBezTo>
                    <a:pt x="438920" y="3321678"/>
                    <a:pt x="440596" y="3305024"/>
                    <a:pt x="443018" y="3287107"/>
                  </a:cubicBezTo>
                  <a:cubicBezTo>
                    <a:pt x="444821" y="3273758"/>
                    <a:pt x="450945" y="3259135"/>
                    <a:pt x="457580" y="3247610"/>
                  </a:cubicBezTo>
                  <a:cubicBezTo>
                    <a:pt x="463749" y="3236943"/>
                    <a:pt x="475723" y="3230027"/>
                    <a:pt x="484545" y="3220335"/>
                  </a:cubicBezTo>
                  <a:cubicBezTo>
                    <a:pt x="492480" y="3211599"/>
                    <a:pt x="498546" y="3194995"/>
                    <a:pt x="508119" y="3189147"/>
                  </a:cubicBezTo>
                  <a:cubicBezTo>
                    <a:pt x="513698" y="3199397"/>
                    <a:pt x="505549" y="3216914"/>
                    <a:pt x="502351" y="3227283"/>
                  </a:cubicBezTo>
                  <a:cubicBezTo>
                    <a:pt x="492864" y="3258045"/>
                    <a:pt x="488069" y="3289835"/>
                    <a:pt x="473111" y="3318538"/>
                  </a:cubicBezTo>
                  <a:cubicBezTo>
                    <a:pt x="466724" y="3330772"/>
                    <a:pt x="461219" y="3343300"/>
                    <a:pt x="455186" y="3355671"/>
                  </a:cubicBezTo>
                  <a:cubicBezTo>
                    <a:pt x="441875" y="3382917"/>
                    <a:pt x="425386" y="3408567"/>
                    <a:pt x="406442" y="3432239"/>
                  </a:cubicBezTo>
                  <a:cubicBezTo>
                    <a:pt x="401127" y="3438883"/>
                    <a:pt x="396275" y="3446021"/>
                    <a:pt x="390815" y="3452665"/>
                  </a:cubicBezTo>
                  <a:cubicBezTo>
                    <a:pt x="385864" y="3458706"/>
                    <a:pt x="378147" y="3464660"/>
                    <a:pt x="374574" y="3471242"/>
                  </a:cubicBezTo>
                  <a:cubicBezTo>
                    <a:pt x="382282" y="3466987"/>
                    <a:pt x="390262" y="3456737"/>
                    <a:pt x="396010" y="3449983"/>
                  </a:cubicBezTo>
                  <a:cubicBezTo>
                    <a:pt x="403529" y="3441152"/>
                    <a:pt x="410820" y="3432017"/>
                    <a:pt x="417864" y="3422947"/>
                  </a:cubicBezTo>
                  <a:cubicBezTo>
                    <a:pt x="433090" y="3403347"/>
                    <a:pt x="445238" y="3381229"/>
                    <a:pt x="457708" y="3359809"/>
                  </a:cubicBezTo>
                  <a:cubicBezTo>
                    <a:pt x="467524" y="3342924"/>
                    <a:pt x="478624" y="3326972"/>
                    <a:pt x="485585" y="3308436"/>
                  </a:cubicBezTo>
                  <a:cubicBezTo>
                    <a:pt x="491634" y="3292344"/>
                    <a:pt x="495257" y="3278363"/>
                    <a:pt x="498480" y="3261854"/>
                  </a:cubicBezTo>
                  <a:cubicBezTo>
                    <a:pt x="502375" y="3241886"/>
                    <a:pt x="511664" y="3223685"/>
                    <a:pt x="514074" y="3203165"/>
                  </a:cubicBezTo>
                  <a:cubicBezTo>
                    <a:pt x="516413" y="3183226"/>
                    <a:pt x="507038" y="3164843"/>
                    <a:pt x="507038" y="3143745"/>
                  </a:cubicBezTo>
                  <a:cubicBezTo>
                    <a:pt x="507038" y="3112125"/>
                    <a:pt x="507736" y="3077790"/>
                    <a:pt x="512646" y="3046665"/>
                  </a:cubicBezTo>
                  <a:cubicBezTo>
                    <a:pt x="519231" y="3004861"/>
                    <a:pt x="533088" y="2967397"/>
                    <a:pt x="544530" y="2927528"/>
                  </a:cubicBezTo>
                  <a:cubicBezTo>
                    <a:pt x="548426" y="2913969"/>
                    <a:pt x="555205" y="2900654"/>
                    <a:pt x="560829" y="2887709"/>
                  </a:cubicBezTo>
                  <a:cubicBezTo>
                    <a:pt x="609760" y="2775179"/>
                    <a:pt x="665210" y="2665876"/>
                    <a:pt x="710224" y="2551518"/>
                  </a:cubicBezTo>
                  <a:cubicBezTo>
                    <a:pt x="723420" y="2517984"/>
                    <a:pt x="741172" y="2486780"/>
                    <a:pt x="755036" y="2453365"/>
                  </a:cubicBezTo>
                  <a:cubicBezTo>
                    <a:pt x="781738" y="2388994"/>
                    <a:pt x="800657" y="2317307"/>
                    <a:pt x="812108" y="2248706"/>
                  </a:cubicBezTo>
                  <a:cubicBezTo>
                    <a:pt x="821532" y="2192229"/>
                    <a:pt x="827379" y="2135227"/>
                    <a:pt x="832055" y="2078180"/>
                  </a:cubicBezTo>
                  <a:cubicBezTo>
                    <a:pt x="834324" y="2050472"/>
                    <a:pt x="840254" y="2019842"/>
                    <a:pt x="838034" y="1992109"/>
                  </a:cubicBezTo>
                  <a:cubicBezTo>
                    <a:pt x="836433" y="1972133"/>
                    <a:pt x="831526" y="1955289"/>
                    <a:pt x="832418" y="1934612"/>
                  </a:cubicBezTo>
                  <a:cubicBezTo>
                    <a:pt x="837336" y="1819751"/>
                    <a:pt x="867892" y="1707737"/>
                    <a:pt x="885400" y="1594551"/>
                  </a:cubicBezTo>
                  <a:cubicBezTo>
                    <a:pt x="901282" y="1491858"/>
                    <a:pt x="914000" y="1388242"/>
                    <a:pt x="941469" y="1287794"/>
                  </a:cubicBezTo>
                  <a:cubicBezTo>
                    <a:pt x="952383" y="1247888"/>
                    <a:pt x="957768" y="1202812"/>
                    <a:pt x="972058" y="1164676"/>
                  </a:cubicBezTo>
                  <a:cubicBezTo>
                    <a:pt x="1000274" y="1089382"/>
                    <a:pt x="1046959" y="1021516"/>
                    <a:pt x="1114384" y="976956"/>
                  </a:cubicBezTo>
                  <a:cubicBezTo>
                    <a:pt x="1169244" y="940701"/>
                    <a:pt x="1235777" y="918675"/>
                    <a:pt x="1301704" y="917689"/>
                  </a:cubicBezTo>
                  <a:cubicBezTo>
                    <a:pt x="1323924" y="917359"/>
                    <a:pt x="1349120" y="916422"/>
                    <a:pt x="1370354" y="923585"/>
                  </a:cubicBezTo>
                  <a:cubicBezTo>
                    <a:pt x="1393111" y="931260"/>
                    <a:pt x="1412826" y="945925"/>
                    <a:pt x="1431960" y="960021"/>
                  </a:cubicBezTo>
                  <a:cubicBezTo>
                    <a:pt x="1464559" y="984012"/>
                    <a:pt x="1490435" y="1015467"/>
                    <a:pt x="1511958" y="1049505"/>
                  </a:cubicBezTo>
                  <a:cubicBezTo>
                    <a:pt x="1531480" y="1080374"/>
                    <a:pt x="1560926" y="1110117"/>
                    <a:pt x="1571881" y="1144960"/>
                  </a:cubicBezTo>
                  <a:cubicBezTo>
                    <a:pt x="1584471" y="1185085"/>
                    <a:pt x="1590025" y="1226938"/>
                    <a:pt x="1600047" y="1267698"/>
                  </a:cubicBezTo>
                  <a:cubicBezTo>
                    <a:pt x="1604846" y="1287220"/>
                    <a:pt x="1609662" y="1307699"/>
                    <a:pt x="1617692" y="1326165"/>
                  </a:cubicBezTo>
                  <a:cubicBezTo>
                    <a:pt x="1626266" y="1345848"/>
                    <a:pt x="1643152" y="1323289"/>
                    <a:pt x="1652535" y="1314978"/>
                  </a:cubicBezTo>
                  <a:cubicBezTo>
                    <a:pt x="1666238" y="1302822"/>
                    <a:pt x="1677450" y="1301180"/>
                    <a:pt x="1695680" y="1299826"/>
                  </a:cubicBezTo>
                  <a:cubicBezTo>
                    <a:pt x="1679084" y="1265561"/>
                    <a:pt x="1669205" y="1227764"/>
                    <a:pt x="1660276" y="1190515"/>
                  </a:cubicBezTo>
                  <a:cubicBezTo>
                    <a:pt x="1656711" y="1175644"/>
                    <a:pt x="1654210" y="1162010"/>
                    <a:pt x="1653537" y="1146800"/>
                  </a:cubicBezTo>
                  <a:cubicBezTo>
                    <a:pt x="1652135" y="1115102"/>
                    <a:pt x="1660973" y="1084616"/>
                    <a:pt x="1674780" y="1056363"/>
                  </a:cubicBezTo>
                  <a:cubicBezTo>
                    <a:pt x="1687955" y="1029517"/>
                    <a:pt x="1704700" y="1014596"/>
                    <a:pt x="1727717" y="996205"/>
                  </a:cubicBezTo>
                  <a:cubicBezTo>
                    <a:pt x="1778112" y="955936"/>
                    <a:pt x="1841188" y="930670"/>
                    <a:pt x="1905365" y="924477"/>
                  </a:cubicBezTo>
                  <a:cubicBezTo>
                    <a:pt x="1947602" y="920400"/>
                    <a:pt x="1994506" y="920944"/>
                    <a:pt x="2035398" y="931656"/>
                  </a:cubicBezTo>
                  <a:cubicBezTo>
                    <a:pt x="2113073" y="952012"/>
                    <a:pt x="2194424" y="1014072"/>
                    <a:pt x="2232605" y="1084600"/>
                  </a:cubicBezTo>
                  <a:cubicBezTo>
                    <a:pt x="2266165" y="1146574"/>
                    <a:pt x="2259889" y="1233986"/>
                    <a:pt x="2250963" y="1301134"/>
                  </a:cubicBezTo>
                  <a:cubicBezTo>
                    <a:pt x="2240346" y="1381037"/>
                    <a:pt x="2232630" y="1464125"/>
                    <a:pt x="2243709" y="1544338"/>
                  </a:cubicBezTo>
                  <a:cubicBezTo>
                    <a:pt x="2249895" y="1589022"/>
                    <a:pt x="2258733" y="1630739"/>
                    <a:pt x="2269322" y="1674074"/>
                  </a:cubicBezTo>
                  <a:cubicBezTo>
                    <a:pt x="2278441" y="1711418"/>
                    <a:pt x="2288039" y="1748877"/>
                    <a:pt x="2299597" y="1785597"/>
                  </a:cubicBezTo>
                  <a:cubicBezTo>
                    <a:pt x="2308955" y="1815336"/>
                    <a:pt x="2320686" y="1844336"/>
                    <a:pt x="2334823" y="1872036"/>
                  </a:cubicBezTo>
                  <a:cubicBezTo>
                    <a:pt x="2344174" y="1890378"/>
                    <a:pt x="2354906" y="1907721"/>
                    <a:pt x="2365965" y="1925068"/>
                  </a:cubicBezTo>
                  <a:cubicBezTo>
                    <a:pt x="2376520" y="1941672"/>
                    <a:pt x="2391264" y="1954893"/>
                    <a:pt x="2401802" y="1971448"/>
                  </a:cubicBezTo>
                  <a:cubicBezTo>
                    <a:pt x="2407893" y="1980984"/>
                    <a:pt x="2405289" y="1983501"/>
                    <a:pt x="2404183" y="1994486"/>
                  </a:cubicBezTo>
                  <a:cubicBezTo>
                    <a:pt x="2398629" y="2050555"/>
                    <a:pt x="2405289" y="2107185"/>
                    <a:pt x="2404303" y="2163390"/>
                  </a:cubicBezTo>
                  <a:cubicBezTo>
                    <a:pt x="2403119" y="2230109"/>
                    <a:pt x="2413076" y="2298623"/>
                    <a:pt x="2415064" y="2365544"/>
                  </a:cubicBezTo>
                  <a:cubicBezTo>
                    <a:pt x="2416690" y="2421027"/>
                    <a:pt x="2426387" y="2474900"/>
                    <a:pt x="2434153" y="2529777"/>
                  </a:cubicBezTo>
                  <a:cubicBezTo>
                    <a:pt x="2442381" y="2588016"/>
                    <a:pt x="2460838" y="2645604"/>
                    <a:pt x="2476910" y="2702296"/>
                  </a:cubicBezTo>
                  <a:cubicBezTo>
                    <a:pt x="2487527" y="2739775"/>
                    <a:pt x="2499291" y="2777189"/>
                    <a:pt x="2506150" y="2815659"/>
                  </a:cubicBezTo>
                  <a:cubicBezTo>
                    <a:pt x="2513754" y="2858268"/>
                    <a:pt x="2513321" y="2914696"/>
                    <a:pt x="2493345" y="2954337"/>
                  </a:cubicBezTo>
                  <a:cubicBezTo>
                    <a:pt x="2485538" y="2969787"/>
                    <a:pt x="2475701" y="2986255"/>
                    <a:pt x="2463528" y="2998605"/>
                  </a:cubicBezTo>
                  <a:cubicBezTo>
                    <a:pt x="2451574" y="3010745"/>
                    <a:pt x="2435704" y="3017735"/>
                    <a:pt x="2425616" y="3031554"/>
                  </a:cubicBezTo>
                  <a:cubicBezTo>
                    <a:pt x="2416274" y="3044329"/>
                    <a:pt x="2412184" y="3059361"/>
                    <a:pt x="2405929" y="3073758"/>
                  </a:cubicBezTo>
                  <a:cubicBezTo>
                    <a:pt x="2389927" y="3110524"/>
                    <a:pt x="2367232" y="3146064"/>
                    <a:pt x="2346245" y="3180400"/>
                  </a:cubicBezTo>
                  <a:cubicBezTo>
                    <a:pt x="2331365" y="3204712"/>
                    <a:pt x="2309913" y="3236332"/>
                    <a:pt x="2286611" y="3246632"/>
                  </a:cubicBezTo>
                  <a:cubicBezTo>
                    <a:pt x="2314088" y="3244870"/>
                    <a:pt x="2334275" y="3216798"/>
                    <a:pt x="2347256" y="3195973"/>
                  </a:cubicBezTo>
                  <a:cubicBezTo>
                    <a:pt x="2365453" y="3166754"/>
                    <a:pt x="2388156" y="3138059"/>
                    <a:pt x="2403222" y="3107144"/>
                  </a:cubicBezTo>
                  <a:cubicBezTo>
                    <a:pt x="2414503" y="3083954"/>
                    <a:pt x="2416414" y="3053894"/>
                    <a:pt x="2435750" y="3034838"/>
                  </a:cubicBezTo>
                  <a:cubicBezTo>
                    <a:pt x="2445191" y="3025533"/>
                    <a:pt x="2457537" y="3019732"/>
                    <a:pt x="2467448" y="3011198"/>
                  </a:cubicBezTo>
                  <a:cubicBezTo>
                    <a:pt x="2474967" y="3004749"/>
                    <a:pt x="2496135" y="2978831"/>
                    <a:pt x="2499543" y="2996983"/>
                  </a:cubicBezTo>
                  <a:cubicBezTo>
                    <a:pt x="2502956" y="3015180"/>
                    <a:pt x="2487201" y="3037211"/>
                    <a:pt x="2481057" y="3053477"/>
                  </a:cubicBezTo>
                  <a:cubicBezTo>
                    <a:pt x="2472417" y="3076378"/>
                    <a:pt x="2466537" y="3100563"/>
                    <a:pt x="2458701" y="3123691"/>
                  </a:cubicBezTo>
                  <a:cubicBezTo>
                    <a:pt x="2453196" y="3139941"/>
                    <a:pt x="2444510" y="3155270"/>
                    <a:pt x="2438378" y="3171132"/>
                  </a:cubicBezTo>
                  <a:cubicBezTo>
                    <a:pt x="2433233" y="3184394"/>
                    <a:pt x="2425339" y="3197417"/>
                    <a:pt x="2429915" y="3211673"/>
                  </a:cubicBezTo>
                  <a:cubicBezTo>
                    <a:pt x="2434644" y="3226466"/>
                    <a:pt x="2435758" y="3239398"/>
                    <a:pt x="2434128" y="3255322"/>
                  </a:cubicBezTo>
                  <a:cubicBezTo>
                    <a:pt x="2433505" y="3261235"/>
                    <a:pt x="2433761" y="3267070"/>
                    <a:pt x="2433423" y="3273049"/>
                  </a:cubicBezTo>
                  <a:cubicBezTo>
                    <a:pt x="2432733" y="3285238"/>
                    <a:pt x="2431211" y="3296169"/>
                    <a:pt x="2432853" y="3308333"/>
                  </a:cubicBezTo>
                  <a:cubicBezTo>
                    <a:pt x="2434673" y="3322165"/>
                    <a:pt x="2437260" y="3335885"/>
                    <a:pt x="2440136" y="3349539"/>
                  </a:cubicBezTo>
                  <a:cubicBezTo>
                    <a:pt x="2445872" y="3376575"/>
                    <a:pt x="2452796" y="3403347"/>
                    <a:pt x="2457661" y="3430568"/>
                  </a:cubicBezTo>
                  <a:cubicBezTo>
                    <a:pt x="2461028" y="3449343"/>
                    <a:pt x="2458767" y="3467792"/>
                    <a:pt x="2464494" y="3485997"/>
                  </a:cubicBezTo>
                  <a:cubicBezTo>
                    <a:pt x="2468117" y="3497543"/>
                    <a:pt x="2473716" y="3508709"/>
                    <a:pt x="2476778" y="3520432"/>
                  </a:cubicBezTo>
                  <a:cubicBezTo>
                    <a:pt x="2478429" y="3526720"/>
                    <a:pt x="2478268" y="3532283"/>
                    <a:pt x="2477484" y="3538703"/>
                  </a:cubicBezTo>
                  <a:cubicBezTo>
                    <a:pt x="2478198" y="3537391"/>
                    <a:pt x="2478734" y="3536067"/>
                    <a:pt x="2479143" y="3534730"/>
                  </a:cubicBezTo>
                  <a:cubicBezTo>
                    <a:pt x="2482691" y="3522990"/>
                    <a:pt x="2475458" y="3510017"/>
                    <a:pt x="2472029" y="3498872"/>
                  </a:cubicBezTo>
                  <a:cubicBezTo>
                    <a:pt x="2469817" y="3491700"/>
                    <a:pt x="2466995" y="3484496"/>
                    <a:pt x="2465971" y="3477019"/>
                  </a:cubicBezTo>
                  <a:cubicBezTo>
                    <a:pt x="2463240" y="3456671"/>
                    <a:pt x="2462943" y="3436196"/>
                    <a:pt x="2459720" y="3415870"/>
                  </a:cubicBezTo>
                  <a:cubicBezTo>
                    <a:pt x="2455738" y="3390493"/>
                    <a:pt x="2448100" y="3365537"/>
                    <a:pt x="2444824" y="3339912"/>
                  </a:cubicBezTo>
                  <a:cubicBezTo>
                    <a:pt x="2443012" y="3325759"/>
                    <a:pt x="2439888" y="3311840"/>
                    <a:pt x="2438230" y="3297609"/>
                  </a:cubicBezTo>
                  <a:cubicBezTo>
                    <a:pt x="2436513" y="3282746"/>
                    <a:pt x="2436241" y="3266942"/>
                    <a:pt x="2438127" y="3252079"/>
                  </a:cubicBezTo>
                  <a:cubicBezTo>
                    <a:pt x="2439402" y="3242175"/>
                    <a:pt x="2440586" y="3233398"/>
                    <a:pt x="2439554" y="3223528"/>
                  </a:cubicBezTo>
                  <a:cubicBezTo>
                    <a:pt x="2438865" y="3217005"/>
                    <a:pt x="2436406" y="3204601"/>
                    <a:pt x="2442496" y="3199769"/>
                  </a:cubicBezTo>
                  <a:cubicBezTo>
                    <a:pt x="2449218" y="3206049"/>
                    <a:pt x="2454653" y="3214624"/>
                    <a:pt x="2461135" y="3221036"/>
                  </a:cubicBezTo>
                  <a:cubicBezTo>
                    <a:pt x="2469099" y="3228913"/>
                    <a:pt x="2478082" y="3236271"/>
                    <a:pt x="2485889" y="3244659"/>
                  </a:cubicBezTo>
                  <a:cubicBezTo>
                    <a:pt x="2492306" y="3251592"/>
                    <a:pt x="2507173" y="3264082"/>
                    <a:pt x="2503653" y="3273651"/>
                  </a:cubicBezTo>
                  <a:cubicBezTo>
                    <a:pt x="2498772" y="3286921"/>
                    <a:pt x="2494286" y="3300456"/>
                    <a:pt x="2490007" y="3313862"/>
                  </a:cubicBezTo>
                  <a:cubicBezTo>
                    <a:pt x="2487201" y="3322684"/>
                    <a:pt x="2486058" y="3328767"/>
                    <a:pt x="2487771" y="3338134"/>
                  </a:cubicBezTo>
                  <a:cubicBezTo>
                    <a:pt x="2491249" y="3357462"/>
                    <a:pt x="2495000" y="3376765"/>
                    <a:pt x="2496279" y="3396423"/>
                  </a:cubicBezTo>
                  <a:cubicBezTo>
                    <a:pt x="2497546" y="3415726"/>
                    <a:pt x="2494059" y="3434942"/>
                    <a:pt x="2495310" y="3454319"/>
                  </a:cubicBezTo>
                  <a:cubicBezTo>
                    <a:pt x="2496465" y="3472071"/>
                    <a:pt x="2502650" y="3489063"/>
                    <a:pt x="2503843" y="3506885"/>
                  </a:cubicBezTo>
                  <a:cubicBezTo>
                    <a:pt x="2504404" y="3515299"/>
                    <a:pt x="2500005" y="3530484"/>
                    <a:pt x="2503826" y="3537482"/>
                  </a:cubicBezTo>
                  <a:cubicBezTo>
                    <a:pt x="2503179" y="3536310"/>
                    <a:pt x="2507474" y="3523956"/>
                    <a:pt x="2507520" y="3520886"/>
                  </a:cubicBezTo>
                  <a:cubicBezTo>
                    <a:pt x="2507751" y="3507673"/>
                    <a:pt x="2508081" y="3494411"/>
                    <a:pt x="2505811" y="3481314"/>
                  </a:cubicBezTo>
                  <a:cubicBezTo>
                    <a:pt x="2504610" y="3474390"/>
                    <a:pt x="2501941" y="3467161"/>
                    <a:pt x="2500971" y="3460513"/>
                  </a:cubicBezTo>
                  <a:cubicBezTo>
                    <a:pt x="2499663" y="3451600"/>
                    <a:pt x="2500818" y="3440818"/>
                    <a:pt x="2501685" y="3431641"/>
                  </a:cubicBezTo>
                  <a:cubicBezTo>
                    <a:pt x="2503810" y="3409057"/>
                    <a:pt x="2502188" y="3387815"/>
                    <a:pt x="2499056" y="3365211"/>
                  </a:cubicBezTo>
                  <a:cubicBezTo>
                    <a:pt x="2496931" y="3349890"/>
                    <a:pt x="2490560" y="3334936"/>
                    <a:pt x="2495008" y="3319375"/>
                  </a:cubicBezTo>
                  <a:cubicBezTo>
                    <a:pt x="2497579" y="3310239"/>
                    <a:pt x="2499696" y="3300390"/>
                    <a:pt x="2503005" y="3291568"/>
                  </a:cubicBezTo>
                  <a:cubicBezTo>
                    <a:pt x="2504866" y="3286591"/>
                    <a:pt x="2507342" y="3275430"/>
                    <a:pt x="2513053" y="3273697"/>
                  </a:cubicBezTo>
                  <a:cubicBezTo>
                    <a:pt x="2521805" y="3281759"/>
                    <a:pt x="2516346" y="3296359"/>
                    <a:pt x="2516787" y="3306064"/>
                  </a:cubicBezTo>
                  <a:cubicBezTo>
                    <a:pt x="2517509" y="3321562"/>
                    <a:pt x="2518054" y="3337044"/>
                    <a:pt x="2518054" y="3352551"/>
                  </a:cubicBezTo>
                  <a:cubicBezTo>
                    <a:pt x="2518054" y="3370092"/>
                    <a:pt x="2516548" y="3386920"/>
                    <a:pt x="2517349" y="3404333"/>
                  </a:cubicBezTo>
                  <a:cubicBezTo>
                    <a:pt x="2517724" y="3412643"/>
                    <a:pt x="2518054" y="3420946"/>
                    <a:pt x="2518054" y="3429384"/>
                  </a:cubicBezTo>
                  <a:cubicBezTo>
                    <a:pt x="2518054" y="3448786"/>
                    <a:pt x="2516820" y="3467681"/>
                    <a:pt x="2517893" y="3487136"/>
                  </a:cubicBezTo>
                  <a:cubicBezTo>
                    <a:pt x="2519040" y="3508540"/>
                    <a:pt x="2520844" y="3529918"/>
                    <a:pt x="2523736" y="3551177"/>
                  </a:cubicBezTo>
                  <a:cubicBezTo>
                    <a:pt x="2525498" y="3564192"/>
                    <a:pt x="2526571" y="3577140"/>
                    <a:pt x="2527821" y="3590196"/>
                  </a:cubicBezTo>
                  <a:cubicBezTo>
                    <a:pt x="2528638" y="3598787"/>
                    <a:pt x="2529072" y="3607056"/>
                    <a:pt x="2532459" y="3614785"/>
                  </a:cubicBezTo>
                  <a:cubicBezTo>
                    <a:pt x="2531411" y="3612359"/>
                    <a:pt x="2533742" y="3603627"/>
                    <a:pt x="2533557" y="3600438"/>
                  </a:cubicBezTo>
                  <a:cubicBezTo>
                    <a:pt x="2533293" y="3596390"/>
                    <a:pt x="2532195" y="3592713"/>
                    <a:pt x="2531667" y="3588748"/>
                  </a:cubicBezTo>
                  <a:cubicBezTo>
                    <a:pt x="2528952" y="3569131"/>
                    <a:pt x="2527021" y="3548569"/>
                    <a:pt x="2525201" y="3528759"/>
                  </a:cubicBezTo>
                  <a:cubicBezTo>
                    <a:pt x="2524520" y="3521315"/>
                    <a:pt x="2524198" y="3513830"/>
                    <a:pt x="2523703" y="3506345"/>
                  </a:cubicBezTo>
                  <a:cubicBezTo>
                    <a:pt x="2522605" y="3489699"/>
                    <a:pt x="2524145" y="3474225"/>
                    <a:pt x="2523389" y="3457649"/>
                  </a:cubicBezTo>
                  <a:cubicBezTo>
                    <a:pt x="2522461" y="3437368"/>
                    <a:pt x="2522275" y="3417062"/>
                    <a:pt x="2522308" y="3396757"/>
                  </a:cubicBezTo>
                  <a:cubicBezTo>
                    <a:pt x="2522341" y="3375593"/>
                    <a:pt x="2512917" y="3338955"/>
                    <a:pt x="2542230" y="3331560"/>
                  </a:cubicBezTo>
                  <a:cubicBezTo>
                    <a:pt x="2561207" y="3326761"/>
                    <a:pt x="2553627" y="3352989"/>
                    <a:pt x="2552150" y="3362587"/>
                  </a:cubicBezTo>
                  <a:cubicBezTo>
                    <a:pt x="2548775" y="3384337"/>
                    <a:pt x="2548077" y="3406899"/>
                    <a:pt x="2548626" y="3428864"/>
                  </a:cubicBezTo>
                  <a:cubicBezTo>
                    <a:pt x="2548812" y="3436258"/>
                    <a:pt x="2549885" y="3443376"/>
                    <a:pt x="2550789" y="3450692"/>
                  </a:cubicBezTo>
                  <a:cubicBezTo>
                    <a:pt x="2551069" y="3453048"/>
                    <a:pt x="2551350" y="3455380"/>
                    <a:pt x="2551606" y="3457711"/>
                  </a:cubicBezTo>
                  <a:cubicBezTo>
                    <a:pt x="2553095" y="3470916"/>
                    <a:pt x="2554242" y="3483843"/>
                    <a:pt x="2556285" y="3497073"/>
                  </a:cubicBezTo>
                  <a:cubicBezTo>
                    <a:pt x="2558216" y="3509551"/>
                    <a:pt x="2558385" y="3521736"/>
                    <a:pt x="2559986" y="3534069"/>
                  </a:cubicBezTo>
                  <a:cubicBezTo>
                    <a:pt x="2561364" y="3544542"/>
                    <a:pt x="2563510" y="3554870"/>
                    <a:pt x="2564121" y="3565393"/>
                  </a:cubicBezTo>
                  <a:cubicBezTo>
                    <a:pt x="2565354" y="3587205"/>
                    <a:pt x="2565292" y="3609867"/>
                    <a:pt x="2559264" y="3631125"/>
                  </a:cubicBezTo>
                  <a:cubicBezTo>
                    <a:pt x="2576293" y="3597900"/>
                    <a:pt x="2568239" y="3557565"/>
                    <a:pt x="2564096" y="3522511"/>
                  </a:cubicBezTo>
                  <a:cubicBezTo>
                    <a:pt x="2560328" y="3490714"/>
                    <a:pt x="2555063" y="3458949"/>
                    <a:pt x="2552893" y="3427259"/>
                  </a:cubicBezTo>
                  <a:cubicBezTo>
                    <a:pt x="2551523" y="3407064"/>
                    <a:pt x="2552509" y="3387559"/>
                    <a:pt x="2556450" y="3368207"/>
                  </a:cubicBezTo>
                  <a:cubicBezTo>
                    <a:pt x="2558864" y="3356347"/>
                    <a:pt x="2558732" y="3341835"/>
                    <a:pt x="2567476" y="3332444"/>
                  </a:cubicBezTo>
                  <a:cubicBezTo>
                    <a:pt x="2583341" y="3315369"/>
                    <a:pt x="2585656" y="3344992"/>
                    <a:pt x="2586717" y="3355233"/>
                  </a:cubicBezTo>
                  <a:cubicBezTo>
                    <a:pt x="2587761" y="3365264"/>
                    <a:pt x="2590034" y="3374875"/>
                    <a:pt x="2588309" y="3385100"/>
                  </a:cubicBezTo>
                  <a:cubicBezTo>
                    <a:pt x="2584641" y="3407073"/>
                    <a:pt x="2581996" y="3429190"/>
                    <a:pt x="2582058" y="3451489"/>
                  </a:cubicBezTo>
                  <a:cubicBezTo>
                    <a:pt x="2582074" y="3456424"/>
                    <a:pt x="2581905" y="3461375"/>
                    <a:pt x="2582058" y="3466344"/>
                  </a:cubicBezTo>
                  <a:cubicBezTo>
                    <a:pt x="2582619" y="3483571"/>
                    <a:pt x="2587773" y="3500514"/>
                    <a:pt x="2587756" y="3517725"/>
                  </a:cubicBezTo>
                  <a:cubicBezTo>
                    <a:pt x="2587723" y="3534152"/>
                    <a:pt x="2588309" y="3550265"/>
                    <a:pt x="2590583" y="3566639"/>
                  </a:cubicBezTo>
                  <a:cubicBezTo>
                    <a:pt x="2591850" y="3575700"/>
                    <a:pt x="2594936" y="3584403"/>
                    <a:pt x="2596554" y="3593410"/>
                  </a:cubicBezTo>
                  <a:cubicBezTo>
                    <a:pt x="2598246" y="3602802"/>
                    <a:pt x="2597156" y="3612025"/>
                    <a:pt x="2599686" y="3621346"/>
                  </a:cubicBezTo>
                  <a:cubicBezTo>
                    <a:pt x="2601538" y="3600760"/>
                    <a:pt x="2595824" y="3583573"/>
                    <a:pt x="2592209" y="3563602"/>
                  </a:cubicBezTo>
                  <a:cubicBezTo>
                    <a:pt x="2589919" y="3550926"/>
                    <a:pt x="2591305" y="3538753"/>
                    <a:pt x="2591305" y="3525957"/>
                  </a:cubicBezTo>
                  <a:cubicBezTo>
                    <a:pt x="2591305" y="3511597"/>
                    <a:pt x="2590133" y="3497576"/>
                    <a:pt x="2588318" y="3483414"/>
                  </a:cubicBezTo>
                  <a:cubicBezTo>
                    <a:pt x="2584513" y="3453812"/>
                    <a:pt x="2585937" y="3425150"/>
                    <a:pt x="2591866" y="3395948"/>
                  </a:cubicBezTo>
                  <a:cubicBezTo>
                    <a:pt x="2596195" y="3374656"/>
                    <a:pt x="2588198" y="3353636"/>
                    <a:pt x="2589180" y="3332625"/>
                  </a:cubicBezTo>
                  <a:cubicBezTo>
                    <a:pt x="2596665" y="3333652"/>
                    <a:pt x="2602781" y="3340213"/>
                    <a:pt x="2611367" y="3340494"/>
                  </a:cubicBezTo>
                  <a:cubicBezTo>
                    <a:pt x="2619203" y="3340750"/>
                    <a:pt x="2628286" y="3341385"/>
                    <a:pt x="2636122" y="3340535"/>
                  </a:cubicBezTo>
                  <a:cubicBezTo>
                    <a:pt x="2637908" y="3340329"/>
                    <a:pt x="2649606" y="3339751"/>
                    <a:pt x="2650064" y="3338443"/>
                  </a:cubicBezTo>
                  <a:cubicBezTo>
                    <a:pt x="2647956" y="3344270"/>
                    <a:pt x="2647613" y="3350319"/>
                    <a:pt x="2646821" y="3356323"/>
                  </a:cubicBezTo>
                  <a:cubicBezTo>
                    <a:pt x="2646124" y="3361571"/>
                    <a:pt x="2643726" y="3366507"/>
                    <a:pt x="2643190" y="3371797"/>
                  </a:cubicBezTo>
                  <a:cubicBezTo>
                    <a:pt x="2641837" y="3385397"/>
                    <a:pt x="2642451" y="3399571"/>
                    <a:pt x="2641770" y="3413184"/>
                  </a:cubicBezTo>
                  <a:cubicBezTo>
                    <a:pt x="2640859" y="3431608"/>
                    <a:pt x="2643351" y="3450003"/>
                    <a:pt x="2642526" y="3468506"/>
                  </a:cubicBezTo>
                  <a:cubicBezTo>
                    <a:pt x="2641997" y="3480423"/>
                    <a:pt x="2639328" y="3491551"/>
                    <a:pt x="2637516" y="3503324"/>
                  </a:cubicBezTo>
                  <a:cubicBezTo>
                    <a:pt x="2635808" y="3514552"/>
                    <a:pt x="2633093" y="3526089"/>
                    <a:pt x="2633254" y="3537523"/>
                  </a:cubicBezTo>
                  <a:cubicBezTo>
                    <a:pt x="2633485" y="3551899"/>
                    <a:pt x="2635923" y="3570018"/>
                    <a:pt x="2632082" y="3583912"/>
                  </a:cubicBezTo>
                  <a:cubicBezTo>
                    <a:pt x="2639328" y="3572148"/>
                    <a:pt x="2637524" y="3557685"/>
                    <a:pt x="2636802" y="3544567"/>
                  </a:cubicBezTo>
                  <a:cubicBezTo>
                    <a:pt x="2636385" y="3537329"/>
                    <a:pt x="2636852" y="3529654"/>
                    <a:pt x="2637706" y="3522516"/>
                  </a:cubicBezTo>
                  <a:cubicBezTo>
                    <a:pt x="2639179" y="3510248"/>
                    <a:pt x="2643083" y="3498492"/>
                    <a:pt x="2644027" y="3486121"/>
                  </a:cubicBezTo>
                  <a:cubicBezTo>
                    <a:pt x="2645142" y="3471914"/>
                    <a:pt x="2646111" y="3457691"/>
                    <a:pt x="2646078" y="3443467"/>
                  </a:cubicBezTo>
                  <a:cubicBezTo>
                    <a:pt x="2646037" y="3428938"/>
                    <a:pt x="2646128" y="3414603"/>
                    <a:pt x="2646078" y="3400091"/>
                  </a:cubicBezTo>
                  <a:cubicBezTo>
                    <a:pt x="2646037" y="3386251"/>
                    <a:pt x="2647795" y="3372283"/>
                    <a:pt x="2650919" y="3359001"/>
                  </a:cubicBezTo>
                  <a:cubicBezTo>
                    <a:pt x="2651641" y="3355869"/>
                    <a:pt x="2653089" y="3342029"/>
                    <a:pt x="2656176" y="3340432"/>
                  </a:cubicBezTo>
                  <a:cubicBezTo>
                    <a:pt x="2661214" y="3337845"/>
                    <a:pt x="2664395" y="3362182"/>
                    <a:pt x="2664573" y="3365368"/>
                  </a:cubicBezTo>
                  <a:cubicBezTo>
                    <a:pt x="2665295" y="3378349"/>
                    <a:pt x="2662514" y="3392234"/>
                    <a:pt x="2661721" y="3405187"/>
                  </a:cubicBezTo>
                  <a:cubicBezTo>
                    <a:pt x="2660863" y="3419196"/>
                    <a:pt x="2662113" y="3433865"/>
                    <a:pt x="2663900" y="3447280"/>
                  </a:cubicBezTo>
                  <a:cubicBezTo>
                    <a:pt x="2665559" y="3459919"/>
                    <a:pt x="2665951" y="3471642"/>
                    <a:pt x="2664412" y="3484132"/>
                  </a:cubicBezTo>
                  <a:cubicBezTo>
                    <a:pt x="2663009" y="3495558"/>
                    <a:pt x="2659902" y="3520457"/>
                    <a:pt x="2667985" y="3529601"/>
                  </a:cubicBezTo>
                  <a:cubicBezTo>
                    <a:pt x="2665629" y="3516450"/>
                    <a:pt x="2665316" y="3502709"/>
                    <a:pt x="2668154" y="3489133"/>
                  </a:cubicBezTo>
                  <a:cubicBezTo>
                    <a:pt x="2672025" y="3470495"/>
                    <a:pt x="2668497" y="3451992"/>
                    <a:pt x="2667259" y="3433089"/>
                  </a:cubicBezTo>
                  <a:cubicBezTo>
                    <a:pt x="2666033" y="3414323"/>
                    <a:pt x="2668843" y="3395515"/>
                    <a:pt x="2668843" y="3376604"/>
                  </a:cubicBezTo>
                  <a:cubicBezTo>
                    <a:pt x="2668843" y="3369247"/>
                    <a:pt x="2670461" y="3360849"/>
                    <a:pt x="2669462" y="3353773"/>
                  </a:cubicBezTo>
                  <a:cubicBezTo>
                    <a:pt x="2668815" y="3349316"/>
                    <a:pt x="2663413" y="3341575"/>
                    <a:pt x="2666170" y="3337081"/>
                  </a:cubicBezTo>
                  <a:cubicBezTo>
                    <a:pt x="2667795" y="3334403"/>
                    <a:pt x="2672830" y="3334086"/>
                    <a:pt x="2675355" y="3332625"/>
                  </a:cubicBezTo>
                  <a:cubicBezTo>
                    <a:pt x="2678903" y="3330558"/>
                    <a:pt x="2681124" y="3327434"/>
                    <a:pt x="2684441" y="3324781"/>
                  </a:cubicBezTo>
                  <a:cubicBezTo>
                    <a:pt x="2690684" y="3319821"/>
                    <a:pt x="2694666" y="3311502"/>
                    <a:pt x="2699548" y="3305284"/>
                  </a:cubicBezTo>
                  <a:cubicBezTo>
                    <a:pt x="2710837" y="3290883"/>
                    <a:pt x="2718009" y="3275883"/>
                    <a:pt x="2726249" y="3259704"/>
                  </a:cubicBezTo>
                  <a:cubicBezTo>
                    <a:pt x="2728316" y="3268229"/>
                    <a:pt x="2726072" y="3276490"/>
                    <a:pt x="2727306" y="3284953"/>
                  </a:cubicBezTo>
                  <a:cubicBezTo>
                    <a:pt x="2729864" y="3302606"/>
                    <a:pt x="2736512" y="3317799"/>
                    <a:pt x="2736417" y="3336037"/>
                  </a:cubicBezTo>
                  <a:cubicBezTo>
                    <a:pt x="2736367" y="3345751"/>
                    <a:pt x="2734510" y="3354878"/>
                    <a:pt x="2731506" y="3364060"/>
                  </a:cubicBezTo>
                  <a:cubicBezTo>
                    <a:pt x="2728622" y="3372898"/>
                    <a:pt x="2727660" y="3382368"/>
                    <a:pt x="2723815" y="3390951"/>
                  </a:cubicBezTo>
                  <a:cubicBezTo>
                    <a:pt x="2721356" y="3396402"/>
                    <a:pt x="2719705" y="3401506"/>
                    <a:pt x="2718488" y="3407308"/>
                  </a:cubicBezTo>
                  <a:cubicBezTo>
                    <a:pt x="2716338" y="3417541"/>
                    <a:pt x="2713111" y="3427502"/>
                    <a:pt x="2710227" y="3437525"/>
                  </a:cubicBezTo>
                  <a:cubicBezTo>
                    <a:pt x="2707429" y="3447300"/>
                    <a:pt x="2706517" y="3457022"/>
                    <a:pt x="2704223" y="3466917"/>
                  </a:cubicBezTo>
                  <a:cubicBezTo>
                    <a:pt x="2701697" y="3477951"/>
                    <a:pt x="2697963" y="3488816"/>
                    <a:pt x="2696016" y="3499973"/>
                  </a:cubicBezTo>
                  <a:cubicBezTo>
                    <a:pt x="2694716" y="3507322"/>
                    <a:pt x="2691225" y="3518773"/>
                    <a:pt x="2694485" y="3525850"/>
                  </a:cubicBezTo>
                  <a:cubicBezTo>
                    <a:pt x="2697724" y="3518381"/>
                    <a:pt x="2699259" y="3508012"/>
                    <a:pt x="2700934" y="3499903"/>
                  </a:cubicBezTo>
                  <a:cubicBezTo>
                    <a:pt x="2710590" y="3452723"/>
                    <a:pt x="2720493" y="3406458"/>
                    <a:pt x="2737498" y="3361072"/>
                  </a:cubicBezTo>
                  <a:cubicBezTo>
                    <a:pt x="2740927" y="3351953"/>
                    <a:pt x="2743027" y="3345165"/>
                    <a:pt x="2742825" y="3335159"/>
                  </a:cubicBezTo>
                  <a:cubicBezTo>
                    <a:pt x="2742062" y="3301034"/>
                    <a:pt x="2729233" y="3266938"/>
                    <a:pt x="2732690" y="3232928"/>
                  </a:cubicBezTo>
                  <a:close/>
                  <a:moveTo>
                    <a:pt x="438058" y="2620148"/>
                  </a:moveTo>
                  <a:cubicBezTo>
                    <a:pt x="456705" y="2532376"/>
                    <a:pt x="481909" y="2447283"/>
                    <a:pt x="493615" y="2358104"/>
                  </a:cubicBezTo>
                  <a:cubicBezTo>
                    <a:pt x="496108" y="2339082"/>
                    <a:pt x="494915" y="2319906"/>
                    <a:pt x="495810" y="2300810"/>
                  </a:cubicBezTo>
                  <a:cubicBezTo>
                    <a:pt x="496458" y="2286747"/>
                    <a:pt x="500114" y="2273468"/>
                    <a:pt x="501435" y="2259587"/>
                  </a:cubicBezTo>
                  <a:cubicBezTo>
                    <a:pt x="504822" y="2224266"/>
                    <a:pt x="510929" y="2198158"/>
                    <a:pt x="532485" y="2168861"/>
                  </a:cubicBezTo>
                  <a:cubicBezTo>
                    <a:pt x="552189" y="2142081"/>
                    <a:pt x="566086" y="2113250"/>
                    <a:pt x="583780" y="2085220"/>
                  </a:cubicBezTo>
                  <a:cubicBezTo>
                    <a:pt x="591480" y="2073006"/>
                    <a:pt x="599023" y="2060829"/>
                    <a:pt x="604164" y="2047307"/>
                  </a:cubicBezTo>
                  <a:cubicBezTo>
                    <a:pt x="609599" y="2033034"/>
                    <a:pt x="615301" y="2019500"/>
                    <a:pt x="622011" y="2006068"/>
                  </a:cubicBezTo>
                  <a:cubicBezTo>
                    <a:pt x="627354" y="1995377"/>
                    <a:pt x="629199" y="1980761"/>
                    <a:pt x="640307" y="1974246"/>
                  </a:cubicBezTo>
                  <a:cubicBezTo>
                    <a:pt x="647000" y="1979528"/>
                    <a:pt x="645659" y="2009167"/>
                    <a:pt x="646459" y="2018550"/>
                  </a:cubicBezTo>
                  <a:cubicBezTo>
                    <a:pt x="648325" y="2040329"/>
                    <a:pt x="650932" y="2060878"/>
                    <a:pt x="656565" y="2081543"/>
                  </a:cubicBezTo>
                  <a:cubicBezTo>
                    <a:pt x="662697" y="2104011"/>
                    <a:pt x="650932" y="2126504"/>
                    <a:pt x="644656" y="2147668"/>
                  </a:cubicBezTo>
                  <a:cubicBezTo>
                    <a:pt x="642927" y="2153486"/>
                    <a:pt x="641025" y="2159239"/>
                    <a:pt x="639040" y="2164962"/>
                  </a:cubicBezTo>
                  <a:cubicBezTo>
                    <a:pt x="632838" y="2182792"/>
                    <a:pt x="625770" y="2200300"/>
                    <a:pt x="620443" y="2218435"/>
                  </a:cubicBezTo>
                  <a:cubicBezTo>
                    <a:pt x="604239" y="2273576"/>
                    <a:pt x="582934" y="2327202"/>
                    <a:pt x="565393" y="2381979"/>
                  </a:cubicBezTo>
                  <a:cubicBezTo>
                    <a:pt x="548710" y="2434116"/>
                    <a:pt x="530534" y="2485881"/>
                    <a:pt x="508057" y="2535834"/>
                  </a:cubicBezTo>
                  <a:cubicBezTo>
                    <a:pt x="496182" y="2562239"/>
                    <a:pt x="484228" y="2590558"/>
                    <a:pt x="471989" y="2617544"/>
                  </a:cubicBezTo>
                  <a:cubicBezTo>
                    <a:pt x="455954" y="2652899"/>
                    <a:pt x="435887" y="2684288"/>
                    <a:pt x="418474" y="2719007"/>
                  </a:cubicBezTo>
                  <a:cubicBezTo>
                    <a:pt x="432446" y="2691121"/>
                    <a:pt x="431604" y="2650485"/>
                    <a:pt x="438058" y="2620148"/>
                  </a:cubicBezTo>
                  <a:close/>
                  <a:moveTo>
                    <a:pt x="610127" y="2550590"/>
                  </a:moveTo>
                  <a:cubicBezTo>
                    <a:pt x="608988" y="2545581"/>
                    <a:pt x="607874" y="2540976"/>
                    <a:pt x="607371" y="2537576"/>
                  </a:cubicBezTo>
                  <a:cubicBezTo>
                    <a:pt x="605118" y="2522593"/>
                    <a:pt x="602683" y="2507309"/>
                    <a:pt x="601313" y="2492173"/>
                  </a:cubicBezTo>
                  <a:cubicBezTo>
                    <a:pt x="598788" y="2464184"/>
                    <a:pt x="597834" y="2436071"/>
                    <a:pt x="597764" y="2407971"/>
                  </a:cubicBezTo>
                  <a:cubicBezTo>
                    <a:pt x="597669" y="2376400"/>
                    <a:pt x="606652" y="2343047"/>
                    <a:pt x="613766" y="2312302"/>
                  </a:cubicBezTo>
                  <a:cubicBezTo>
                    <a:pt x="621949" y="2276947"/>
                    <a:pt x="636243" y="2242351"/>
                    <a:pt x="650404" y="2209209"/>
                  </a:cubicBezTo>
                  <a:cubicBezTo>
                    <a:pt x="659507" y="2187884"/>
                    <a:pt x="666943" y="2167124"/>
                    <a:pt x="674510" y="2145160"/>
                  </a:cubicBezTo>
                  <a:cubicBezTo>
                    <a:pt x="685272" y="2113861"/>
                    <a:pt x="693228" y="2092887"/>
                    <a:pt x="721093" y="2072791"/>
                  </a:cubicBezTo>
                  <a:cubicBezTo>
                    <a:pt x="730109" y="2066292"/>
                    <a:pt x="736950" y="2059810"/>
                    <a:pt x="741167" y="2071430"/>
                  </a:cubicBezTo>
                  <a:cubicBezTo>
                    <a:pt x="744229" y="2079868"/>
                    <a:pt x="742859" y="2097459"/>
                    <a:pt x="742859" y="2106760"/>
                  </a:cubicBezTo>
                  <a:cubicBezTo>
                    <a:pt x="742859" y="2119605"/>
                    <a:pt x="742909" y="2132108"/>
                    <a:pt x="741440" y="2144784"/>
                  </a:cubicBezTo>
                  <a:cubicBezTo>
                    <a:pt x="738609" y="2169072"/>
                    <a:pt x="735069" y="2193198"/>
                    <a:pt x="730447" y="2217271"/>
                  </a:cubicBezTo>
                  <a:cubicBezTo>
                    <a:pt x="721233" y="2265224"/>
                    <a:pt x="708000" y="2310548"/>
                    <a:pt x="691292" y="2356425"/>
                  </a:cubicBezTo>
                  <a:cubicBezTo>
                    <a:pt x="673446" y="2405450"/>
                    <a:pt x="659408" y="2455936"/>
                    <a:pt x="638005" y="2503608"/>
                  </a:cubicBezTo>
                  <a:cubicBezTo>
                    <a:pt x="627260" y="2527553"/>
                    <a:pt x="622081" y="2555014"/>
                    <a:pt x="612322" y="2579660"/>
                  </a:cubicBezTo>
                  <a:cubicBezTo>
                    <a:pt x="614926" y="2573046"/>
                    <a:pt x="612483" y="2560960"/>
                    <a:pt x="610127" y="2550590"/>
                  </a:cubicBezTo>
                  <a:close/>
                  <a:moveTo>
                    <a:pt x="281987" y="3171767"/>
                  </a:moveTo>
                  <a:cubicBezTo>
                    <a:pt x="279144" y="3176121"/>
                    <a:pt x="276849" y="3182186"/>
                    <a:pt x="271848" y="3180012"/>
                  </a:cubicBezTo>
                  <a:cubicBezTo>
                    <a:pt x="263204" y="3176286"/>
                    <a:pt x="261615" y="3156339"/>
                    <a:pt x="259362" y="3148297"/>
                  </a:cubicBezTo>
                  <a:cubicBezTo>
                    <a:pt x="254897" y="3132390"/>
                    <a:pt x="255306" y="3116387"/>
                    <a:pt x="252566" y="3100258"/>
                  </a:cubicBezTo>
                  <a:cubicBezTo>
                    <a:pt x="249384" y="3081491"/>
                    <a:pt x="251179" y="3070857"/>
                    <a:pt x="264153" y="3056271"/>
                  </a:cubicBezTo>
                  <a:cubicBezTo>
                    <a:pt x="281430" y="3036831"/>
                    <a:pt x="296895" y="3015923"/>
                    <a:pt x="315328" y="2997165"/>
                  </a:cubicBezTo>
                  <a:cubicBezTo>
                    <a:pt x="329526" y="2982694"/>
                    <a:pt x="337486" y="2963197"/>
                    <a:pt x="349515" y="2946881"/>
                  </a:cubicBezTo>
                  <a:cubicBezTo>
                    <a:pt x="354693" y="2939870"/>
                    <a:pt x="359996" y="2933058"/>
                    <a:pt x="365253" y="2926109"/>
                  </a:cubicBezTo>
                  <a:cubicBezTo>
                    <a:pt x="370101" y="2919705"/>
                    <a:pt x="373324" y="2910730"/>
                    <a:pt x="379381" y="2905444"/>
                  </a:cubicBezTo>
                  <a:cubicBezTo>
                    <a:pt x="376286" y="2908139"/>
                    <a:pt x="376600" y="2927203"/>
                    <a:pt x="376047" y="2931671"/>
                  </a:cubicBezTo>
                  <a:cubicBezTo>
                    <a:pt x="374892" y="2941063"/>
                    <a:pt x="373835" y="2950479"/>
                    <a:pt x="373324" y="2959925"/>
                  </a:cubicBezTo>
                  <a:cubicBezTo>
                    <a:pt x="372490" y="2975142"/>
                    <a:pt x="367452" y="2995176"/>
                    <a:pt x="371640" y="3009841"/>
                  </a:cubicBezTo>
                  <a:cubicBezTo>
                    <a:pt x="372288" y="3012086"/>
                    <a:pt x="374310" y="3014153"/>
                    <a:pt x="374838" y="3016266"/>
                  </a:cubicBezTo>
                  <a:cubicBezTo>
                    <a:pt x="376266" y="3021923"/>
                    <a:pt x="374636" y="3024510"/>
                    <a:pt x="371607" y="3029639"/>
                  </a:cubicBezTo>
                  <a:cubicBezTo>
                    <a:pt x="367369" y="3036819"/>
                    <a:pt x="362624" y="3043207"/>
                    <a:pt x="357734" y="3050098"/>
                  </a:cubicBezTo>
                  <a:cubicBezTo>
                    <a:pt x="352316" y="3057719"/>
                    <a:pt x="347381" y="3065939"/>
                    <a:pt x="342260" y="3073779"/>
                  </a:cubicBezTo>
                  <a:cubicBezTo>
                    <a:pt x="336380" y="3082787"/>
                    <a:pt x="332667" y="3093202"/>
                    <a:pt x="327236" y="3102436"/>
                  </a:cubicBezTo>
                  <a:cubicBezTo>
                    <a:pt x="321794" y="3111684"/>
                    <a:pt x="313933" y="3119214"/>
                    <a:pt x="308045" y="3128222"/>
                  </a:cubicBezTo>
                  <a:cubicBezTo>
                    <a:pt x="302210" y="3137127"/>
                    <a:pt x="297060" y="3146469"/>
                    <a:pt x="291737" y="3155732"/>
                  </a:cubicBezTo>
                  <a:cubicBezTo>
                    <a:pt x="288605" y="3161159"/>
                    <a:pt x="285420" y="3166543"/>
                    <a:pt x="281987" y="3171767"/>
                  </a:cubicBezTo>
                  <a:close/>
                  <a:moveTo>
                    <a:pt x="376072" y="3214190"/>
                  </a:moveTo>
                  <a:cubicBezTo>
                    <a:pt x="375119" y="3219897"/>
                    <a:pt x="376258" y="3236869"/>
                    <a:pt x="368554" y="3238317"/>
                  </a:cubicBezTo>
                  <a:cubicBezTo>
                    <a:pt x="365430" y="3238887"/>
                    <a:pt x="355766" y="3231496"/>
                    <a:pt x="352593" y="3229990"/>
                  </a:cubicBezTo>
                  <a:cubicBezTo>
                    <a:pt x="345479" y="3226606"/>
                    <a:pt x="339137" y="3222018"/>
                    <a:pt x="332625" y="3217640"/>
                  </a:cubicBezTo>
                  <a:cubicBezTo>
                    <a:pt x="324781" y="3212358"/>
                    <a:pt x="316376" y="3208001"/>
                    <a:pt x="308552" y="3202694"/>
                  </a:cubicBezTo>
                  <a:cubicBezTo>
                    <a:pt x="300650" y="3197334"/>
                    <a:pt x="293409" y="3194553"/>
                    <a:pt x="284471" y="3192692"/>
                  </a:cubicBezTo>
                  <a:cubicBezTo>
                    <a:pt x="284991" y="3180961"/>
                    <a:pt x="292534" y="3171066"/>
                    <a:pt x="298950" y="3161402"/>
                  </a:cubicBezTo>
                  <a:cubicBezTo>
                    <a:pt x="300201" y="3159529"/>
                    <a:pt x="301410" y="3157659"/>
                    <a:pt x="302515" y="3155778"/>
                  </a:cubicBezTo>
                  <a:cubicBezTo>
                    <a:pt x="316137" y="3132621"/>
                    <a:pt x="332308" y="3110966"/>
                    <a:pt x="347534" y="3088873"/>
                  </a:cubicBezTo>
                  <a:cubicBezTo>
                    <a:pt x="360924" y="3069450"/>
                    <a:pt x="368785" y="3044985"/>
                    <a:pt x="385703" y="3028203"/>
                  </a:cubicBezTo>
                  <a:cubicBezTo>
                    <a:pt x="396889" y="3034583"/>
                    <a:pt x="405703" y="3033988"/>
                    <a:pt x="402035" y="3049087"/>
                  </a:cubicBezTo>
                  <a:cubicBezTo>
                    <a:pt x="394752" y="3079032"/>
                    <a:pt x="390432" y="3110074"/>
                    <a:pt x="385950" y="3140613"/>
                  </a:cubicBezTo>
                  <a:cubicBezTo>
                    <a:pt x="382348" y="3165087"/>
                    <a:pt x="380136" y="3189903"/>
                    <a:pt x="376072" y="3214190"/>
                  </a:cubicBezTo>
                  <a:close/>
                  <a:moveTo>
                    <a:pt x="422671" y="3240042"/>
                  </a:moveTo>
                  <a:cubicBezTo>
                    <a:pt x="412446" y="3242221"/>
                    <a:pt x="398325" y="3246500"/>
                    <a:pt x="388030" y="3246269"/>
                  </a:cubicBezTo>
                  <a:cubicBezTo>
                    <a:pt x="387428" y="3242646"/>
                    <a:pt x="387291" y="3239010"/>
                    <a:pt x="387428" y="3235354"/>
                  </a:cubicBezTo>
                  <a:cubicBezTo>
                    <a:pt x="387683" y="3228790"/>
                    <a:pt x="388847" y="3222187"/>
                    <a:pt x="389990" y="3215527"/>
                  </a:cubicBezTo>
                  <a:cubicBezTo>
                    <a:pt x="393085" y="3197569"/>
                    <a:pt x="392123" y="3179026"/>
                    <a:pt x="394269" y="3160861"/>
                  </a:cubicBezTo>
                  <a:cubicBezTo>
                    <a:pt x="396658" y="3140642"/>
                    <a:pt x="399534" y="3120539"/>
                    <a:pt x="403603" y="3100546"/>
                  </a:cubicBezTo>
                  <a:cubicBezTo>
                    <a:pt x="405773" y="3089863"/>
                    <a:pt x="408187" y="3079246"/>
                    <a:pt x="410271" y="3068543"/>
                  </a:cubicBezTo>
                  <a:cubicBezTo>
                    <a:pt x="412194" y="3058623"/>
                    <a:pt x="411913" y="3043644"/>
                    <a:pt x="417806" y="3035086"/>
                  </a:cubicBezTo>
                  <a:cubicBezTo>
                    <a:pt x="420892" y="3030613"/>
                    <a:pt x="432524" y="3022447"/>
                    <a:pt x="438272" y="3025335"/>
                  </a:cubicBezTo>
                  <a:cubicBezTo>
                    <a:pt x="443930" y="3028170"/>
                    <a:pt x="441231" y="3042332"/>
                    <a:pt x="441215" y="3048006"/>
                  </a:cubicBezTo>
                  <a:cubicBezTo>
                    <a:pt x="441120" y="3092838"/>
                    <a:pt x="444309" y="3137147"/>
                    <a:pt x="443562" y="3182013"/>
                  </a:cubicBezTo>
                  <a:cubicBezTo>
                    <a:pt x="443088" y="3209569"/>
                    <a:pt x="458401" y="3232392"/>
                    <a:pt x="422671" y="3240042"/>
                  </a:cubicBezTo>
                  <a:close/>
                  <a:moveTo>
                    <a:pt x="402806" y="3017136"/>
                  </a:moveTo>
                  <a:cubicBezTo>
                    <a:pt x="372895" y="3002554"/>
                    <a:pt x="384151" y="2968553"/>
                    <a:pt x="387807" y="2942218"/>
                  </a:cubicBezTo>
                  <a:cubicBezTo>
                    <a:pt x="390613" y="2922016"/>
                    <a:pt x="392990" y="2901598"/>
                    <a:pt x="396134" y="2881301"/>
                  </a:cubicBezTo>
                  <a:cubicBezTo>
                    <a:pt x="398073" y="2868794"/>
                    <a:pt x="400269" y="2856316"/>
                    <a:pt x="402386" y="2843821"/>
                  </a:cubicBezTo>
                  <a:cubicBezTo>
                    <a:pt x="404053" y="2834108"/>
                    <a:pt x="405662" y="2824407"/>
                    <a:pt x="407090" y="2814701"/>
                  </a:cubicBezTo>
                  <a:cubicBezTo>
                    <a:pt x="409693" y="2797177"/>
                    <a:pt x="410799" y="2778872"/>
                    <a:pt x="417587" y="2762309"/>
                  </a:cubicBezTo>
                  <a:cubicBezTo>
                    <a:pt x="420624" y="2754865"/>
                    <a:pt x="425658" y="2749778"/>
                    <a:pt x="429599" y="2743151"/>
                  </a:cubicBezTo>
                  <a:cubicBezTo>
                    <a:pt x="434848" y="2734329"/>
                    <a:pt x="437868" y="2723262"/>
                    <a:pt x="442213" y="2713895"/>
                  </a:cubicBezTo>
                  <a:cubicBezTo>
                    <a:pt x="459866" y="2675870"/>
                    <a:pt x="481174" y="2639715"/>
                    <a:pt x="500630" y="2602623"/>
                  </a:cubicBezTo>
                  <a:cubicBezTo>
                    <a:pt x="507537" y="2589473"/>
                    <a:pt x="513001" y="2574457"/>
                    <a:pt x="521736" y="2562429"/>
                  </a:cubicBezTo>
                  <a:cubicBezTo>
                    <a:pt x="529502" y="2551746"/>
                    <a:pt x="534709" y="2543158"/>
                    <a:pt x="539343" y="2530417"/>
                  </a:cubicBezTo>
                  <a:cubicBezTo>
                    <a:pt x="551194" y="2497876"/>
                    <a:pt x="561646" y="2464853"/>
                    <a:pt x="572400" y="2431941"/>
                  </a:cubicBezTo>
                  <a:cubicBezTo>
                    <a:pt x="574236" y="2426308"/>
                    <a:pt x="587465" y="2398645"/>
                    <a:pt x="584973" y="2394181"/>
                  </a:cubicBezTo>
                  <a:cubicBezTo>
                    <a:pt x="595817" y="2413558"/>
                    <a:pt x="588059" y="2443425"/>
                    <a:pt x="590696" y="2464712"/>
                  </a:cubicBezTo>
                  <a:cubicBezTo>
                    <a:pt x="592941" y="2482856"/>
                    <a:pt x="595689" y="2500942"/>
                    <a:pt x="599246" y="2518875"/>
                  </a:cubicBezTo>
                  <a:cubicBezTo>
                    <a:pt x="602931" y="2537481"/>
                    <a:pt x="605559" y="2556379"/>
                    <a:pt x="606636" y="2575419"/>
                  </a:cubicBezTo>
                  <a:cubicBezTo>
                    <a:pt x="608031" y="2600189"/>
                    <a:pt x="594529" y="2621382"/>
                    <a:pt x="586569" y="2643701"/>
                  </a:cubicBezTo>
                  <a:cubicBezTo>
                    <a:pt x="573964" y="2679089"/>
                    <a:pt x="560829" y="2713874"/>
                    <a:pt x="545483" y="2747892"/>
                  </a:cubicBezTo>
                  <a:cubicBezTo>
                    <a:pt x="536859" y="2767013"/>
                    <a:pt x="530765" y="2786741"/>
                    <a:pt x="523007" y="2806172"/>
                  </a:cubicBezTo>
                  <a:cubicBezTo>
                    <a:pt x="502309" y="2857987"/>
                    <a:pt x="481467" y="2909055"/>
                    <a:pt x="464029" y="2962339"/>
                  </a:cubicBezTo>
                  <a:cubicBezTo>
                    <a:pt x="459309" y="2976739"/>
                    <a:pt x="457547" y="2994305"/>
                    <a:pt x="446496" y="3005401"/>
                  </a:cubicBezTo>
                  <a:cubicBezTo>
                    <a:pt x="434827" y="3017103"/>
                    <a:pt x="418879" y="3024972"/>
                    <a:pt x="402806" y="3017136"/>
                  </a:cubicBezTo>
                  <a:close/>
                  <a:moveTo>
                    <a:pt x="587490" y="2797994"/>
                  </a:moveTo>
                  <a:cubicBezTo>
                    <a:pt x="577496" y="2818114"/>
                    <a:pt x="568211" y="2838606"/>
                    <a:pt x="558143" y="2858697"/>
                  </a:cubicBezTo>
                  <a:cubicBezTo>
                    <a:pt x="549680" y="2875607"/>
                    <a:pt x="546692" y="2887775"/>
                    <a:pt x="543086" y="2905543"/>
                  </a:cubicBezTo>
                  <a:cubicBezTo>
                    <a:pt x="534289" y="2948862"/>
                    <a:pt x="510112" y="2988376"/>
                    <a:pt x="501674" y="3032412"/>
                  </a:cubicBezTo>
                  <a:cubicBezTo>
                    <a:pt x="493764" y="3073618"/>
                    <a:pt x="491585" y="3121793"/>
                    <a:pt x="498781" y="3163246"/>
                  </a:cubicBezTo>
                  <a:cubicBezTo>
                    <a:pt x="499953" y="3169960"/>
                    <a:pt x="501905" y="3173397"/>
                    <a:pt x="499871" y="3180387"/>
                  </a:cubicBezTo>
                  <a:cubicBezTo>
                    <a:pt x="497601" y="3188215"/>
                    <a:pt x="486695" y="3205975"/>
                    <a:pt x="475228" y="3216922"/>
                  </a:cubicBezTo>
                  <a:cubicBezTo>
                    <a:pt x="443030" y="3247589"/>
                    <a:pt x="451518" y="3185525"/>
                    <a:pt x="451526" y="3168937"/>
                  </a:cubicBezTo>
                  <a:cubicBezTo>
                    <a:pt x="451526" y="3146172"/>
                    <a:pt x="451526" y="3123398"/>
                    <a:pt x="451526" y="3100629"/>
                  </a:cubicBezTo>
                  <a:cubicBezTo>
                    <a:pt x="451526" y="3074377"/>
                    <a:pt x="456560" y="3049400"/>
                    <a:pt x="459573" y="3023532"/>
                  </a:cubicBezTo>
                  <a:cubicBezTo>
                    <a:pt x="461727" y="3005013"/>
                    <a:pt x="468469" y="2987641"/>
                    <a:pt x="475455" y="2970500"/>
                  </a:cubicBezTo>
                  <a:cubicBezTo>
                    <a:pt x="482148" y="2954065"/>
                    <a:pt x="486217" y="2936676"/>
                    <a:pt x="492645" y="2919895"/>
                  </a:cubicBezTo>
                  <a:cubicBezTo>
                    <a:pt x="508033" y="2879683"/>
                    <a:pt x="523729" y="2839617"/>
                    <a:pt x="539331" y="2799513"/>
                  </a:cubicBezTo>
                  <a:cubicBezTo>
                    <a:pt x="546317" y="2781563"/>
                    <a:pt x="554524" y="2764311"/>
                    <a:pt x="561490" y="2746386"/>
                  </a:cubicBezTo>
                  <a:cubicBezTo>
                    <a:pt x="564279" y="2739206"/>
                    <a:pt x="568467" y="2719342"/>
                    <a:pt x="576452" y="2716321"/>
                  </a:cubicBezTo>
                  <a:cubicBezTo>
                    <a:pt x="586405" y="2712537"/>
                    <a:pt x="597793" y="2737002"/>
                    <a:pt x="600347" y="2744479"/>
                  </a:cubicBezTo>
                  <a:cubicBezTo>
                    <a:pt x="607234" y="2764595"/>
                    <a:pt x="596217" y="2780420"/>
                    <a:pt x="587490" y="2797994"/>
                  </a:cubicBezTo>
                  <a:close/>
                  <a:moveTo>
                    <a:pt x="819651" y="2053451"/>
                  </a:moveTo>
                  <a:cubicBezTo>
                    <a:pt x="816927" y="2076249"/>
                    <a:pt x="813763" y="2099225"/>
                    <a:pt x="810090" y="2122035"/>
                  </a:cubicBezTo>
                  <a:cubicBezTo>
                    <a:pt x="805955" y="2147743"/>
                    <a:pt x="807462" y="2174003"/>
                    <a:pt x="803583" y="2199157"/>
                  </a:cubicBezTo>
                  <a:cubicBezTo>
                    <a:pt x="798557" y="2231763"/>
                    <a:pt x="792347" y="2264795"/>
                    <a:pt x="785192" y="2296993"/>
                  </a:cubicBezTo>
                  <a:cubicBezTo>
                    <a:pt x="778998" y="2324936"/>
                    <a:pt x="771001" y="2353020"/>
                    <a:pt x="761688" y="2379772"/>
                  </a:cubicBezTo>
                  <a:cubicBezTo>
                    <a:pt x="731904" y="2465377"/>
                    <a:pt x="699871" y="2549472"/>
                    <a:pt x="660365" y="2631190"/>
                  </a:cubicBezTo>
                  <a:cubicBezTo>
                    <a:pt x="649484" y="2653724"/>
                    <a:pt x="640171" y="2676770"/>
                    <a:pt x="630812" y="2699857"/>
                  </a:cubicBezTo>
                  <a:cubicBezTo>
                    <a:pt x="626319" y="2710957"/>
                    <a:pt x="621054" y="2725523"/>
                    <a:pt x="615107" y="2735228"/>
                  </a:cubicBezTo>
                  <a:cubicBezTo>
                    <a:pt x="609714" y="2731774"/>
                    <a:pt x="607222" y="2725131"/>
                    <a:pt x="603281" y="2720220"/>
                  </a:cubicBezTo>
                  <a:cubicBezTo>
                    <a:pt x="599011" y="2714914"/>
                    <a:pt x="593407" y="2710796"/>
                    <a:pt x="589136" y="2705477"/>
                  </a:cubicBezTo>
                  <a:cubicBezTo>
                    <a:pt x="578672" y="2692471"/>
                    <a:pt x="590308" y="2673634"/>
                    <a:pt x="593993" y="2660240"/>
                  </a:cubicBezTo>
                  <a:cubicBezTo>
                    <a:pt x="607127" y="2612679"/>
                    <a:pt x="627552" y="2568994"/>
                    <a:pt x="644999" y="2523162"/>
                  </a:cubicBezTo>
                  <a:cubicBezTo>
                    <a:pt x="659445" y="2485204"/>
                    <a:pt x="677791" y="2448694"/>
                    <a:pt x="689559" y="2409741"/>
                  </a:cubicBezTo>
                  <a:cubicBezTo>
                    <a:pt x="690954" y="2405112"/>
                    <a:pt x="692444" y="2400519"/>
                    <a:pt x="693991" y="2395943"/>
                  </a:cubicBezTo>
                  <a:cubicBezTo>
                    <a:pt x="704649" y="2364475"/>
                    <a:pt x="718233" y="2334089"/>
                    <a:pt x="726742" y="2301585"/>
                  </a:cubicBezTo>
                  <a:cubicBezTo>
                    <a:pt x="741758" y="2244179"/>
                    <a:pt x="750741" y="2185899"/>
                    <a:pt x="756992" y="2126958"/>
                  </a:cubicBezTo>
                  <a:cubicBezTo>
                    <a:pt x="759229" y="2106021"/>
                    <a:pt x="757033" y="2085418"/>
                    <a:pt x="757528" y="2064885"/>
                  </a:cubicBezTo>
                  <a:cubicBezTo>
                    <a:pt x="757978" y="2046375"/>
                    <a:pt x="768113" y="2026638"/>
                    <a:pt x="778090" y="2011564"/>
                  </a:cubicBezTo>
                  <a:cubicBezTo>
                    <a:pt x="783636" y="2003167"/>
                    <a:pt x="789958" y="1996796"/>
                    <a:pt x="797385" y="1990202"/>
                  </a:cubicBezTo>
                  <a:cubicBezTo>
                    <a:pt x="805712" y="1982808"/>
                    <a:pt x="811047" y="1973061"/>
                    <a:pt x="816841" y="1963720"/>
                  </a:cubicBezTo>
                  <a:cubicBezTo>
                    <a:pt x="813820" y="1975026"/>
                    <a:pt x="818636" y="1990594"/>
                    <a:pt x="818627" y="2002433"/>
                  </a:cubicBezTo>
                  <a:cubicBezTo>
                    <a:pt x="818644" y="2019413"/>
                    <a:pt x="821685" y="2036488"/>
                    <a:pt x="819651" y="2053451"/>
                  </a:cubicBezTo>
                  <a:close/>
                  <a:moveTo>
                    <a:pt x="906915" y="1271317"/>
                  </a:moveTo>
                  <a:cubicBezTo>
                    <a:pt x="898299" y="1311335"/>
                    <a:pt x="893323" y="1350160"/>
                    <a:pt x="883972" y="1390532"/>
                  </a:cubicBezTo>
                  <a:cubicBezTo>
                    <a:pt x="847062" y="1549846"/>
                    <a:pt x="845350" y="1715408"/>
                    <a:pt x="808534" y="1876125"/>
                  </a:cubicBezTo>
                  <a:cubicBezTo>
                    <a:pt x="802258" y="1903483"/>
                    <a:pt x="796114" y="1928348"/>
                    <a:pt x="782216" y="1952628"/>
                  </a:cubicBezTo>
                  <a:cubicBezTo>
                    <a:pt x="770964" y="1972269"/>
                    <a:pt x="709031" y="2071211"/>
                    <a:pt x="676528" y="2049114"/>
                  </a:cubicBezTo>
                  <a:cubicBezTo>
                    <a:pt x="668634" y="2043738"/>
                    <a:pt x="667289" y="2010620"/>
                    <a:pt x="665800" y="2000956"/>
                  </a:cubicBezTo>
                  <a:cubicBezTo>
                    <a:pt x="652113" y="1912041"/>
                    <a:pt x="652055" y="1831218"/>
                    <a:pt x="663604" y="1741957"/>
                  </a:cubicBezTo>
                  <a:cubicBezTo>
                    <a:pt x="667636" y="1710815"/>
                    <a:pt x="672860" y="1679583"/>
                    <a:pt x="677675" y="1648375"/>
                  </a:cubicBezTo>
                  <a:cubicBezTo>
                    <a:pt x="687220" y="1586558"/>
                    <a:pt x="699495" y="1524160"/>
                    <a:pt x="713950" y="1463325"/>
                  </a:cubicBezTo>
                  <a:cubicBezTo>
                    <a:pt x="730208" y="1394869"/>
                    <a:pt x="748537" y="1323091"/>
                    <a:pt x="770910" y="1256500"/>
                  </a:cubicBezTo>
                  <a:cubicBezTo>
                    <a:pt x="778098" y="1235104"/>
                    <a:pt x="787288" y="1214671"/>
                    <a:pt x="796448" y="1193853"/>
                  </a:cubicBezTo>
                  <a:cubicBezTo>
                    <a:pt x="813375" y="1155367"/>
                    <a:pt x="835178" y="1125203"/>
                    <a:pt x="859033" y="1090802"/>
                  </a:cubicBezTo>
                  <a:cubicBezTo>
                    <a:pt x="883457" y="1055559"/>
                    <a:pt x="913798" y="1024041"/>
                    <a:pt x="949920" y="1000699"/>
                  </a:cubicBezTo>
                  <a:cubicBezTo>
                    <a:pt x="968798" y="988509"/>
                    <a:pt x="985460" y="981024"/>
                    <a:pt x="1007111" y="975544"/>
                  </a:cubicBezTo>
                  <a:cubicBezTo>
                    <a:pt x="1017134" y="973011"/>
                    <a:pt x="1071235" y="969309"/>
                    <a:pt x="1075642" y="963301"/>
                  </a:cubicBezTo>
                  <a:cubicBezTo>
                    <a:pt x="1054279" y="992429"/>
                    <a:pt x="1018962" y="1007879"/>
                    <a:pt x="997521" y="1037151"/>
                  </a:cubicBezTo>
                  <a:cubicBezTo>
                    <a:pt x="974290" y="1068866"/>
                    <a:pt x="956534" y="1105265"/>
                    <a:pt x="942888" y="1142014"/>
                  </a:cubicBezTo>
                  <a:cubicBezTo>
                    <a:pt x="927390" y="1183698"/>
                    <a:pt x="916389" y="1227302"/>
                    <a:pt x="906915" y="1271317"/>
                  </a:cubicBezTo>
                  <a:close/>
                  <a:moveTo>
                    <a:pt x="2691518" y="2857380"/>
                  </a:moveTo>
                  <a:cubicBezTo>
                    <a:pt x="2691551" y="2867742"/>
                    <a:pt x="2692137" y="2878037"/>
                    <a:pt x="2692937" y="2888353"/>
                  </a:cubicBezTo>
                  <a:cubicBezTo>
                    <a:pt x="2693329" y="2893507"/>
                    <a:pt x="2696040" y="2903835"/>
                    <a:pt x="2694365" y="2908725"/>
                  </a:cubicBezTo>
                  <a:cubicBezTo>
                    <a:pt x="2692603" y="2913846"/>
                    <a:pt x="2673184" y="2929398"/>
                    <a:pt x="2668171" y="2929761"/>
                  </a:cubicBezTo>
                  <a:cubicBezTo>
                    <a:pt x="2657153" y="2930553"/>
                    <a:pt x="2660632" y="2909822"/>
                    <a:pt x="2659118" y="2899841"/>
                  </a:cubicBezTo>
                  <a:cubicBezTo>
                    <a:pt x="2656200" y="2880715"/>
                    <a:pt x="2653044" y="2861787"/>
                    <a:pt x="2649157" y="2842802"/>
                  </a:cubicBezTo>
                  <a:cubicBezTo>
                    <a:pt x="2644556" y="2820363"/>
                    <a:pt x="2638362" y="2798336"/>
                    <a:pt x="2633514" y="2775996"/>
                  </a:cubicBezTo>
                  <a:cubicBezTo>
                    <a:pt x="2630163" y="2760531"/>
                    <a:pt x="2622880" y="2745804"/>
                    <a:pt x="2620821" y="2730041"/>
                  </a:cubicBezTo>
                  <a:cubicBezTo>
                    <a:pt x="2620668" y="2728840"/>
                    <a:pt x="2620524" y="2727627"/>
                    <a:pt x="2620445" y="2726410"/>
                  </a:cubicBezTo>
                  <a:cubicBezTo>
                    <a:pt x="2618989" y="2707557"/>
                    <a:pt x="2624989" y="2690552"/>
                    <a:pt x="2632849" y="2673617"/>
                  </a:cubicBezTo>
                  <a:cubicBezTo>
                    <a:pt x="2639146" y="2660033"/>
                    <a:pt x="2644358" y="2645954"/>
                    <a:pt x="2651897" y="2632989"/>
                  </a:cubicBezTo>
                  <a:cubicBezTo>
                    <a:pt x="2655206" y="2627332"/>
                    <a:pt x="2668765" y="2607740"/>
                    <a:pt x="2667131" y="2601555"/>
                  </a:cubicBezTo>
                  <a:cubicBezTo>
                    <a:pt x="2671080" y="2616356"/>
                    <a:pt x="2669958" y="2633447"/>
                    <a:pt x="2671914" y="2648682"/>
                  </a:cubicBezTo>
                  <a:cubicBezTo>
                    <a:pt x="2675553" y="2676865"/>
                    <a:pt x="2678660" y="2705192"/>
                    <a:pt x="2681520" y="2733751"/>
                  </a:cubicBezTo>
                  <a:cubicBezTo>
                    <a:pt x="2685613" y="2774659"/>
                    <a:pt x="2691353" y="2816307"/>
                    <a:pt x="2691518" y="2857380"/>
                  </a:cubicBezTo>
                  <a:close/>
                  <a:moveTo>
                    <a:pt x="2567298" y="2894658"/>
                  </a:moveTo>
                  <a:cubicBezTo>
                    <a:pt x="2557762" y="2866578"/>
                    <a:pt x="2549716" y="2839720"/>
                    <a:pt x="2543555" y="2810167"/>
                  </a:cubicBezTo>
                  <a:cubicBezTo>
                    <a:pt x="2538459" y="2785735"/>
                    <a:pt x="2532930" y="2761773"/>
                    <a:pt x="2530615" y="2736854"/>
                  </a:cubicBezTo>
                  <a:cubicBezTo>
                    <a:pt x="2529670" y="2726612"/>
                    <a:pt x="2529950" y="2716532"/>
                    <a:pt x="2530718" y="2706492"/>
                  </a:cubicBezTo>
                  <a:cubicBezTo>
                    <a:pt x="2532104" y="2688245"/>
                    <a:pt x="2535075" y="2670151"/>
                    <a:pt x="2535063" y="2651554"/>
                  </a:cubicBezTo>
                  <a:cubicBezTo>
                    <a:pt x="2535046" y="2638325"/>
                    <a:pt x="2527619" y="2603795"/>
                    <a:pt x="2536177" y="2594437"/>
                  </a:cubicBezTo>
                  <a:cubicBezTo>
                    <a:pt x="2547033" y="2621720"/>
                    <a:pt x="2565264" y="2647564"/>
                    <a:pt x="2581621" y="2672190"/>
                  </a:cubicBezTo>
                  <a:cubicBezTo>
                    <a:pt x="2588144" y="2682064"/>
                    <a:pt x="2594763" y="2689434"/>
                    <a:pt x="2598006" y="2700851"/>
                  </a:cubicBezTo>
                  <a:cubicBezTo>
                    <a:pt x="2616670" y="2766658"/>
                    <a:pt x="2641969" y="2835643"/>
                    <a:pt x="2641733" y="2904784"/>
                  </a:cubicBezTo>
                  <a:cubicBezTo>
                    <a:pt x="2641684" y="2921459"/>
                    <a:pt x="2642806" y="2939247"/>
                    <a:pt x="2634632" y="2954139"/>
                  </a:cubicBezTo>
                  <a:cubicBezTo>
                    <a:pt x="2628500" y="2965318"/>
                    <a:pt x="2630827" y="2959574"/>
                    <a:pt x="2621898" y="2958035"/>
                  </a:cubicBezTo>
                  <a:cubicBezTo>
                    <a:pt x="2614157" y="2956698"/>
                    <a:pt x="2606552" y="2957506"/>
                    <a:pt x="2599050" y="2960077"/>
                  </a:cubicBezTo>
                  <a:cubicBezTo>
                    <a:pt x="2583696" y="2965351"/>
                    <a:pt x="2566877" y="2978114"/>
                    <a:pt x="2549761" y="2977003"/>
                  </a:cubicBezTo>
                  <a:cubicBezTo>
                    <a:pt x="2554560" y="2977317"/>
                    <a:pt x="2564599" y="2943213"/>
                    <a:pt x="2565714" y="2938876"/>
                  </a:cubicBezTo>
                  <a:cubicBezTo>
                    <a:pt x="2569291" y="2925069"/>
                    <a:pt x="2571985" y="2908411"/>
                    <a:pt x="2567298" y="2894658"/>
                  </a:cubicBezTo>
                  <a:close/>
                  <a:moveTo>
                    <a:pt x="2687408" y="2382503"/>
                  </a:moveTo>
                  <a:cubicBezTo>
                    <a:pt x="2688250" y="2423090"/>
                    <a:pt x="2682270" y="2463334"/>
                    <a:pt x="2677224" y="2503401"/>
                  </a:cubicBezTo>
                  <a:cubicBezTo>
                    <a:pt x="2675182" y="2519622"/>
                    <a:pt x="2673473" y="2535921"/>
                    <a:pt x="2671245" y="2552105"/>
                  </a:cubicBezTo>
                  <a:cubicBezTo>
                    <a:pt x="2669306" y="2566105"/>
                    <a:pt x="2662654" y="2576120"/>
                    <a:pt x="2655973" y="2588590"/>
                  </a:cubicBezTo>
                  <a:cubicBezTo>
                    <a:pt x="2645979" y="2607220"/>
                    <a:pt x="2635973" y="2625698"/>
                    <a:pt x="2625756" y="2644130"/>
                  </a:cubicBezTo>
                  <a:cubicBezTo>
                    <a:pt x="2620458" y="2653666"/>
                    <a:pt x="2617574" y="2667787"/>
                    <a:pt x="2607621" y="2673469"/>
                  </a:cubicBezTo>
                  <a:cubicBezTo>
                    <a:pt x="2589518" y="2654566"/>
                    <a:pt x="2581002" y="2627575"/>
                    <a:pt x="2565870" y="2606374"/>
                  </a:cubicBezTo>
                  <a:cubicBezTo>
                    <a:pt x="2534308" y="2562140"/>
                    <a:pt x="2540163" y="2502857"/>
                    <a:pt x="2545948" y="2451781"/>
                  </a:cubicBezTo>
                  <a:cubicBezTo>
                    <a:pt x="2548057" y="2433294"/>
                    <a:pt x="2549200" y="2414718"/>
                    <a:pt x="2550083" y="2396095"/>
                  </a:cubicBezTo>
                  <a:cubicBezTo>
                    <a:pt x="2552014" y="2354898"/>
                    <a:pt x="2552592" y="2313564"/>
                    <a:pt x="2558872" y="2272816"/>
                  </a:cubicBezTo>
                  <a:cubicBezTo>
                    <a:pt x="2562912" y="2246709"/>
                    <a:pt x="2562549" y="2211899"/>
                    <a:pt x="2572295" y="2187723"/>
                  </a:cubicBezTo>
                  <a:cubicBezTo>
                    <a:pt x="2583040" y="2185486"/>
                    <a:pt x="2600589" y="2205586"/>
                    <a:pt x="2607947" y="2211841"/>
                  </a:cubicBezTo>
                  <a:cubicBezTo>
                    <a:pt x="2620367" y="2222396"/>
                    <a:pt x="2632548" y="2233228"/>
                    <a:pt x="2644151" y="2244654"/>
                  </a:cubicBezTo>
                  <a:cubicBezTo>
                    <a:pt x="2656266" y="2256579"/>
                    <a:pt x="2676118" y="2272693"/>
                    <a:pt x="2681557" y="2288455"/>
                  </a:cubicBezTo>
                  <a:cubicBezTo>
                    <a:pt x="2691551" y="2317385"/>
                    <a:pt x="2686752" y="2352294"/>
                    <a:pt x="2687408" y="2382503"/>
                  </a:cubicBezTo>
                  <a:close/>
                  <a:moveTo>
                    <a:pt x="2546745" y="1954336"/>
                  </a:moveTo>
                  <a:cubicBezTo>
                    <a:pt x="2551498" y="1940570"/>
                    <a:pt x="2550632" y="1926392"/>
                    <a:pt x="2553442" y="1912074"/>
                  </a:cubicBezTo>
                  <a:cubicBezTo>
                    <a:pt x="2567504" y="1917579"/>
                    <a:pt x="2584620" y="1931418"/>
                    <a:pt x="2596178" y="1941363"/>
                  </a:cubicBezTo>
                  <a:cubicBezTo>
                    <a:pt x="2613352" y="1956123"/>
                    <a:pt x="2627076" y="1975822"/>
                    <a:pt x="2637776" y="1995740"/>
                  </a:cubicBezTo>
                  <a:cubicBezTo>
                    <a:pt x="2645901" y="2010830"/>
                    <a:pt x="2651480" y="2026391"/>
                    <a:pt x="2655973" y="2042739"/>
                  </a:cubicBezTo>
                  <a:cubicBezTo>
                    <a:pt x="2664482" y="2073901"/>
                    <a:pt x="2670997" y="2104457"/>
                    <a:pt x="2673354" y="2136688"/>
                  </a:cubicBezTo>
                  <a:cubicBezTo>
                    <a:pt x="2675140" y="2161215"/>
                    <a:pt x="2677286" y="2185536"/>
                    <a:pt x="2678697" y="2210236"/>
                  </a:cubicBezTo>
                  <a:cubicBezTo>
                    <a:pt x="2679345" y="2222025"/>
                    <a:pt x="2687705" y="2247724"/>
                    <a:pt x="2678763" y="2257355"/>
                  </a:cubicBezTo>
                  <a:cubicBezTo>
                    <a:pt x="2659444" y="2244316"/>
                    <a:pt x="2645451" y="2225685"/>
                    <a:pt x="2627596" y="2210277"/>
                  </a:cubicBezTo>
                  <a:cubicBezTo>
                    <a:pt x="2617780" y="2201823"/>
                    <a:pt x="2604757" y="2194581"/>
                    <a:pt x="2593373" y="2186006"/>
                  </a:cubicBezTo>
                  <a:cubicBezTo>
                    <a:pt x="2583515" y="2178579"/>
                    <a:pt x="2574862" y="2170149"/>
                    <a:pt x="2570657" y="2159065"/>
                  </a:cubicBezTo>
                  <a:cubicBezTo>
                    <a:pt x="2564550" y="2143071"/>
                    <a:pt x="2561851" y="2125427"/>
                    <a:pt x="2557428" y="2108860"/>
                  </a:cubicBezTo>
                  <a:cubicBezTo>
                    <a:pt x="2548709" y="2076373"/>
                    <a:pt x="2535030" y="2041076"/>
                    <a:pt x="2537308" y="2007562"/>
                  </a:cubicBezTo>
                  <a:cubicBezTo>
                    <a:pt x="2538479" y="1990405"/>
                    <a:pt x="2540481" y="1973433"/>
                    <a:pt x="2545833" y="1956998"/>
                  </a:cubicBezTo>
                  <a:cubicBezTo>
                    <a:pt x="2546117" y="1956115"/>
                    <a:pt x="2546431" y="1955223"/>
                    <a:pt x="2546745" y="1954336"/>
                  </a:cubicBezTo>
                  <a:close/>
                  <a:moveTo>
                    <a:pt x="2357972" y="1842685"/>
                  </a:moveTo>
                  <a:cubicBezTo>
                    <a:pt x="2334860" y="1789220"/>
                    <a:pt x="2319774" y="1735280"/>
                    <a:pt x="2303315" y="1679447"/>
                  </a:cubicBezTo>
                  <a:cubicBezTo>
                    <a:pt x="2294798" y="1650599"/>
                    <a:pt x="2286784" y="1621471"/>
                    <a:pt x="2282943" y="1591564"/>
                  </a:cubicBezTo>
                  <a:cubicBezTo>
                    <a:pt x="2278977" y="1560566"/>
                    <a:pt x="2269883" y="1532280"/>
                    <a:pt x="2268373" y="1500871"/>
                  </a:cubicBezTo>
                  <a:cubicBezTo>
                    <a:pt x="2267217" y="1477127"/>
                    <a:pt x="2267572" y="1453343"/>
                    <a:pt x="2268612" y="1429592"/>
                  </a:cubicBezTo>
                  <a:cubicBezTo>
                    <a:pt x="2269173" y="1416697"/>
                    <a:pt x="2269949" y="1403806"/>
                    <a:pt x="2270799" y="1390936"/>
                  </a:cubicBezTo>
                  <a:cubicBezTo>
                    <a:pt x="2273081" y="1356432"/>
                    <a:pt x="2281449" y="1321725"/>
                    <a:pt x="2283500" y="1287451"/>
                  </a:cubicBezTo>
                  <a:cubicBezTo>
                    <a:pt x="2303917" y="1302067"/>
                    <a:pt x="2317443" y="1330266"/>
                    <a:pt x="2331411" y="1350795"/>
                  </a:cubicBezTo>
                  <a:cubicBezTo>
                    <a:pt x="2353008" y="1382551"/>
                    <a:pt x="2365870" y="1416433"/>
                    <a:pt x="2380011" y="1451627"/>
                  </a:cubicBezTo>
                  <a:cubicBezTo>
                    <a:pt x="2389939" y="1421793"/>
                    <a:pt x="2379652" y="1402362"/>
                    <a:pt x="2365829" y="1374216"/>
                  </a:cubicBezTo>
                  <a:cubicBezTo>
                    <a:pt x="2349587" y="1341201"/>
                    <a:pt x="2327887" y="1312057"/>
                    <a:pt x="2310313" y="1279987"/>
                  </a:cubicBezTo>
                  <a:cubicBezTo>
                    <a:pt x="2301907" y="1264641"/>
                    <a:pt x="2294327" y="1250355"/>
                    <a:pt x="2290754" y="1233124"/>
                  </a:cubicBezTo>
                  <a:cubicBezTo>
                    <a:pt x="2283260" y="1197047"/>
                    <a:pt x="2277508" y="1157896"/>
                    <a:pt x="2283863" y="1121716"/>
                  </a:cubicBezTo>
                  <a:cubicBezTo>
                    <a:pt x="2305749" y="1118638"/>
                    <a:pt x="2339321" y="1174138"/>
                    <a:pt x="2351774" y="1189669"/>
                  </a:cubicBezTo>
                  <a:cubicBezTo>
                    <a:pt x="2414673" y="1268041"/>
                    <a:pt x="2447885" y="1359134"/>
                    <a:pt x="2480884" y="1452613"/>
                  </a:cubicBezTo>
                  <a:cubicBezTo>
                    <a:pt x="2494220" y="1490315"/>
                    <a:pt x="2505605" y="1528715"/>
                    <a:pt x="2514443" y="1567717"/>
                  </a:cubicBezTo>
                  <a:cubicBezTo>
                    <a:pt x="2539750" y="1679166"/>
                    <a:pt x="2544261" y="1801900"/>
                    <a:pt x="2529670" y="1915755"/>
                  </a:cubicBezTo>
                  <a:cubicBezTo>
                    <a:pt x="2525176" y="1950903"/>
                    <a:pt x="2515021" y="1987000"/>
                    <a:pt x="2513482" y="2022012"/>
                  </a:cubicBezTo>
                  <a:cubicBezTo>
                    <a:pt x="2497464" y="2010137"/>
                    <a:pt x="2483112" y="1996730"/>
                    <a:pt x="2467902" y="1983419"/>
                  </a:cubicBezTo>
                  <a:cubicBezTo>
                    <a:pt x="2421167" y="1942489"/>
                    <a:pt x="2382871" y="1900211"/>
                    <a:pt x="2357972" y="1842685"/>
                  </a:cubicBezTo>
                  <a:close/>
                  <a:moveTo>
                    <a:pt x="2510499" y="2718846"/>
                  </a:moveTo>
                  <a:cubicBezTo>
                    <a:pt x="2484441" y="2686649"/>
                    <a:pt x="2477859" y="2630885"/>
                    <a:pt x="2467733" y="2591924"/>
                  </a:cubicBezTo>
                  <a:cubicBezTo>
                    <a:pt x="2456241" y="2547665"/>
                    <a:pt x="2452788" y="2501181"/>
                    <a:pt x="2449478" y="2455473"/>
                  </a:cubicBezTo>
                  <a:cubicBezTo>
                    <a:pt x="2443974" y="2379594"/>
                    <a:pt x="2429395" y="2305679"/>
                    <a:pt x="2426713" y="2229424"/>
                  </a:cubicBezTo>
                  <a:cubicBezTo>
                    <a:pt x="2425550" y="2196343"/>
                    <a:pt x="2426593" y="2163043"/>
                    <a:pt x="2426994" y="2129962"/>
                  </a:cubicBezTo>
                  <a:cubicBezTo>
                    <a:pt x="2427505" y="2087370"/>
                    <a:pt x="2430794" y="2045326"/>
                    <a:pt x="2432932" y="2002685"/>
                  </a:cubicBezTo>
                  <a:cubicBezTo>
                    <a:pt x="2454463" y="2019120"/>
                    <a:pt x="2478231" y="2031293"/>
                    <a:pt x="2500571" y="2046692"/>
                  </a:cubicBezTo>
                  <a:cubicBezTo>
                    <a:pt x="2519899" y="2060041"/>
                    <a:pt x="2517934" y="2087440"/>
                    <a:pt x="2523930" y="2107601"/>
                  </a:cubicBezTo>
                  <a:cubicBezTo>
                    <a:pt x="2531366" y="2132578"/>
                    <a:pt x="2534886" y="2158776"/>
                    <a:pt x="2534886" y="2185074"/>
                  </a:cubicBezTo>
                  <a:cubicBezTo>
                    <a:pt x="2534886" y="2243858"/>
                    <a:pt x="2530132" y="2302406"/>
                    <a:pt x="2525816" y="2361005"/>
                  </a:cubicBezTo>
                  <a:cubicBezTo>
                    <a:pt x="2521586" y="2418662"/>
                    <a:pt x="2523059" y="2476662"/>
                    <a:pt x="2519267" y="2533606"/>
                  </a:cubicBezTo>
                  <a:cubicBezTo>
                    <a:pt x="2515178" y="2594800"/>
                    <a:pt x="2528944" y="2659204"/>
                    <a:pt x="2510499" y="2718846"/>
                  </a:cubicBezTo>
                  <a:close/>
                  <a:moveTo>
                    <a:pt x="2508320" y="2961034"/>
                  </a:moveTo>
                  <a:cubicBezTo>
                    <a:pt x="2513160" y="2946258"/>
                    <a:pt x="2517839" y="2932724"/>
                    <a:pt x="2519771" y="2917163"/>
                  </a:cubicBezTo>
                  <a:cubicBezTo>
                    <a:pt x="2519923" y="2915896"/>
                    <a:pt x="2520076" y="2914621"/>
                    <a:pt x="2520229" y="2913358"/>
                  </a:cubicBezTo>
                  <a:cubicBezTo>
                    <a:pt x="2523472" y="2885415"/>
                    <a:pt x="2524619" y="2855264"/>
                    <a:pt x="2520848" y="2827510"/>
                  </a:cubicBezTo>
                  <a:cubicBezTo>
                    <a:pt x="2517724" y="2804753"/>
                    <a:pt x="2511968" y="2781018"/>
                    <a:pt x="2514002" y="2758001"/>
                  </a:cubicBezTo>
                  <a:cubicBezTo>
                    <a:pt x="2520967" y="2764397"/>
                    <a:pt x="2520253" y="2779566"/>
                    <a:pt x="2522560" y="2788829"/>
                  </a:cubicBezTo>
                  <a:cubicBezTo>
                    <a:pt x="2526055" y="2802686"/>
                    <a:pt x="2530198" y="2816509"/>
                    <a:pt x="2533635" y="2830402"/>
                  </a:cubicBezTo>
                  <a:cubicBezTo>
                    <a:pt x="2540662" y="2858833"/>
                    <a:pt x="2565858" y="2899956"/>
                    <a:pt x="2555439" y="2929431"/>
                  </a:cubicBezTo>
                  <a:cubicBezTo>
                    <a:pt x="2551184" y="2941500"/>
                    <a:pt x="2517142" y="2998023"/>
                    <a:pt x="2506909" y="2976500"/>
                  </a:cubicBezTo>
                  <a:cubicBezTo>
                    <a:pt x="2504202" y="2970756"/>
                    <a:pt x="2506261" y="2967319"/>
                    <a:pt x="2508320" y="2961034"/>
                  </a:cubicBezTo>
                  <a:close/>
                  <a:moveTo>
                    <a:pt x="2506381" y="3245476"/>
                  </a:moveTo>
                  <a:cubicBezTo>
                    <a:pt x="2497006" y="3245699"/>
                    <a:pt x="2491918" y="3236469"/>
                    <a:pt x="2487003" y="3230341"/>
                  </a:cubicBezTo>
                  <a:cubicBezTo>
                    <a:pt x="2482105" y="3224217"/>
                    <a:pt x="2476506" y="3221366"/>
                    <a:pt x="2470737" y="3215758"/>
                  </a:cubicBezTo>
                  <a:cubicBezTo>
                    <a:pt x="2465241" y="3210444"/>
                    <a:pt x="2460017" y="3204869"/>
                    <a:pt x="2454653" y="3199530"/>
                  </a:cubicBezTo>
                  <a:cubicBezTo>
                    <a:pt x="2451215" y="3196067"/>
                    <a:pt x="2445542" y="3190810"/>
                    <a:pt x="2444196" y="3185995"/>
                  </a:cubicBezTo>
                  <a:cubicBezTo>
                    <a:pt x="2440734" y="3173711"/>
                    <a:pt x="2451999" y="3162293"/>
                    <a:pt x="2458300" y="3152650"/>
                  </a:cubicBezTo>
                  <a:cubicBezTo>
                    <a:pt x="2458750" y="3151961"/>
                    <a:pt x="2459167" y="3151280"/>
                    <a:pt x="2459542" y="3150624"/>
                  </a:cubicBezTo>
                  <a:cubicBezTo>
                    <a:pt x="2468389" y="3135542"/>
                    <a:pt x="2474113" y="3115839"/>
                    <a:pt x="2479646" y="3099292"/>
                  </a:cubicBezTo>
                  <a:cubicBezTo>
                    <a:pt x="2487907" y="3074629"/>
                    <a:pt x="2496226" y="3049834"/>
                    <a:pt x="2505543" y="3025608"/>
                  </a:cubicBezTo>
                  <a:cubicBezTo>
                    <a:pt x="2509541" y="3015168"/>
                    <a:pt x="2510103" y="3003371"/>
                    <a:pt x="2521665" y="2999756"/>
                  </a:cubicBezTo>
                  <a:cubicBezTo>
                    <a:pt x="2533627" y="2996022"/>
                    <a:pt x="2546753" y="2998890"/>
                    <a:pt x="2558888" y="2995783"/>
                  </a:cubicBezTo>
                  <a:cubicBezTo>
                    <a:pt x="2566044" y="2993946"/>
                    <a:pt x="2574049" y="2992354"/>
                    <a:pt x="2580428" y="2988363"/>
                  </a:cubicBezTo>
                  <a:cubicBezTo>
                    <a:pt x="2589923" y="2982426"/>
                    <a:pt x="2608578" y="2965124"/>
                    <a:pt x="2619500" y="2978460"/>
                  </a:cubicBezTo>
                  <a:cubicBezTo>
                    <a:pt x="2628017" y="2988854"/>
                    <a:pt x="2613026" y="3018560"/>
                    <a:pt x="2608900" y="3029866"/>
                  </a:cubicBezTo>
                  <a:cubicBezTo>
                    <a:pt x="2589205" y="3083818"/>
                    <a:pt x="2564368" y="3136867"/>
                    <a:pt x="2536177" y="3187105"/>
                  </a:cubicBezTo>
                  <a:cubicBezTo>
                    <a:pt x="2525403" y="3206276"/>
                    <a:pt x="2515818" y="3225674"/>
                    <a:pt x="2506381" y="3245476"/>
                  </a:cubicBezTo>
                  <a:close/>
                  <a:moveTo>
                    <a:pt x="2563514" y="3319734"/>
                  </a:moveTo>
                  <a:cubicBezTo>
                    <a:pt x="2556957" y="3320951"/>
                    <a:pt x="2536515" y="3327253"/>
                    <a:pt x="2530965" y="3325602"/>
                  </a:cubicBezTo>
                  <a:cubicBezTo>
                    <a:pt x="2521896" y="3322903"/>
                    <a:pt x="2524194" y="3297633"/>
                    <a:pt x="2523658" y="3288403"/>
                  </a:cubicBezTo>
                  <a:cubicBezTo>
                    <a:pt x="2522824" y="3274613"/>
                    <a:pt x="2517922" y="3260340"/>
                    <a:pt x="2519667" y="3246483"/>
                  </a:cubicBezTo>
                  <a:cubicBezTo>
                    <a:pt x="2521359" y="3233205"/>
                    <a:pt x="2528584" y="3220599"/>
                    <a:pt x="2534997" y="3209061"/>
                  </a:cubicBezTo>
                  <a:cubicBezTo>
                    <a:pt x="2541640" y="3197107"/>
                    <a:pt x="2549534" y="3186866"/>
                    <a:pt x="2556392" y="3175180"/>
                  </a:cubicBezTo>
                  <a:cubicBezTo>
                    <a:pt x="2566576" y="3190720"/>
                    <a:pt x="2567323" y="3215111"/>
                    <a:pt x="2570624" y="3233196"/>
                  </a:cubicBezTo>
                  <a:cubicBezTo>
                    <a:pt x="2573211" y="3247461"/>
                    <a:pt x="2579888" y="3269768"/>
                    <a:pt x="2579071" y="3288184"/>
                  </a:cubicBezTo>
                  <a:cubicBezTo>
                    <a:pt x="2578468" y="3302218"/>
                    <a:pt x="2579071" y="3316842"/>
                    <a:pt x="2563514" y="3319734"/>
                  </a:cubicBezTo>
                  <a:close/>
                  <a:moveTo>
                    <a:pt x="2702073" y="3283410"/>
                  </a:moveTo>
                  <a:cubicBezTo>
                    <a:pt x="2689397" y="3304541"/>
                    <a:pt x="2680789" y="3320799"/>
                    <a:pt x="2657463" y="3327426"/>
                  </a:cubicBezTo>
                  <a:cubicBezTo>
                    <a:pt x="2655957" y="3327859"/>
                    <a:pt x="2654393" y="3328243"/>
                    <a:pt x="2652759" y="3328589"/>
                  </a:cubicBezTo>
                  <a:cubicBezTo>
                    <a:pt x="2632598" y="3332802"/>
                    <a:pt x="2596641" y="3333846"/>
                    <a:pt x="2590150" y="3309460"/>
                  </a:cubicBezTo>
                  <a:cubicBezTo>
                    <a:pt x="2584501" y="3288259"/>
                    <a:pt x="2583618" y="3264961"/>
                    <a:pt x="2580969" y="3243182"/>
                  </a:cubicBezTo>
                  <a:cubicBezTo>
                    <a:pt x="2578604" y="3223660"/>
                    <a:pt x="2575406" y="3203610"/>
                    <a:pt x="2570541" y="3184510"/>
                  </a:cubicBezTo>
                  <a:cubicBezTo>
                    <a:pt x="2561311" y="3148032"/>
                    <a:pt x="2592667" y="3099201"/>
                    <a:pt x="2609280" y="3068485"/>
                  </a:cubicBezTo>
                  <a:cubicBezTo>
                    <a:pt x="2624848" y="3039654"/>
                    <a:pt x="2635011" y="3004056"/>
                    <a:pt x="2644106" y="2972671"/>
                  </a:cubicBezTo>
                  <a:cubicBezTo>
                    <a:pt x="2645884" y="2966572"/>
                    <a:pt x="2649058" y="2960812"/>
                    <a:pt x="2653283" y="2956066"/>
                  </a:cubicBezTo>
                  <a:cubicBezTo>
                    <a:pt x="2657554" y="2951300"/>
                    <a:pt x="2662930" y="2948053"/>
                    <a:pt x="2667853" y="2944055"/>
                  </a:cubicBezTo>
                  <a:cubicBezTo>
                    <a:pt x="2673399" y="2939544"/>
                    <a:pt x="2692710" y="2920951"/>
                    <a:pt x="2698079" y="2929212"/>
                  </a:cubicBezTo>
                  <a:cubicBezTo>
                    <a:pt x="2701132" y="2933875"/>
                    <a:pt x="2699651" y="2942280"/>
                    <a:pt x="2700043" y="2947578"/>
                  </a:cubicBezTo>
                  <a:cubicBezTo>
                    <a:pt x="2700348" y="2952089"/>
                    <a:pt x="2701318" y="2956442"/>
                    <a:pt x="2701652" y="2961055"/>
                  </a:cubicBezTo>
                  <a:cubicBezTo>
                    <a:pt x="2702011" y="2966296"/>
                    <a:pt x="2703105" y="2971631"/>
                    <a:pt x="2703616" y="2976888"/>
                  </a:cubicBezTo>
                  <a:cubicBezTo>
                    <a:pt x="2704256" y="2983218"/>
                    <a:pt x="2703674" y="2989684"/>
                    <a:pt x="2704235" y="2996001"/>
                  </a:cubicBezTo>
                  <a:cubicBezTo>
                    <a:pt x="2704730" y="3001444"/>
                    <a:pt x="2706719" y="3006404"/>
                    <a:pt x="2708056" y="3011723"/>
                  </a:cubicBezTo>
                  <a:cubicBezTo>
                    <a:pt x="2710813" y="3022645"/>
                    <a:pt x="2711716" y="3034079"/>
                    <a:pt x="2714105" y="3045163"/>
                  </a:cubicBezTo>
                  <a:cubicBezTo>
                    <a:pt x="2718281" y="3064668"/>
                    <a:pt x="2724652" y="3083484"/>
                    <a:pt x="2731189" y="3102251"/>
                  </a:cubicBezTo>
                  <a:cubicBezTo>
                    <a:pt x="2738991" y="3124727"/>
                    <a:pt x="2734097" y="3143679"/>
                    <a:pt x="2732534" y="3166197"/>
                  </a:cubicBezTo>
                  <a:cubicBezTo>
                    <a:pt x="2731700" y="3178336"/>
                    <a:pt x="2730244" y="3190596"/>
                    <a:pt x="2728477" y="3202690"/>
                  </a:cubicBezTo>
                  <a:cubicBezTo>
                    <a:pt x="2724112" y="3232718"/>
                    <a:pt x="2717803" y="3257183"/>
                    <a:pt x="2702073" y="3283410"/>
                  </a:cubicBezTo>
                  <a:close/>
                  <a:moveTo>
                    <a:pt x="16716" y="3078805"/>
                  </a:moveTo>
                  <a:cubicBezTo>
                    <a:pt x="11083" y="3085217"/>
                    <a:pt x="5513" y="3091650"/>
                    <a:pt x="0" y="3098071"/>
                  </a:cubicBezTo>
                  <a:cubicBezTo>
                    <a:pt x="7778" y="3092550"/>
                    <a:pt x="12387" y="3086051"/>
                    <a:pt x="16716" y="307880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000"/>
              <a:buNone/>
            </a:pPr>
            <a:r>
              <a:rPr lang="en"/>
              <a:t>Types of Cancer in This Dataset</a:t>
            </a:r>
            <a:endParaRPr/>
          </a:p>
        </p:txBody>
      </p:sp>
      <p:sp>
        <p:nvSpPr>
          <p:cNvPr id="282" name="Google Shape;282;p25"/>
          <p:cNvSpPr txBox="1"/>
          <p:nvPr>
            <p:ph idx="1" type="subTitle"/>
          </p:nvPr>
        </p:nvSpPr>
        <p:spPr>
          <a:xfrm>
            <a:off x="5056206" y="1729975"/>
            <a:ext cx="6406800" cy="606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800"/>
              <a:buNone/>
            </a:pPr>
            <a:r>
              <a:rPr lang="en">
                <a:solidFill>
                  <a:schemeClr val="lt1"/>
                </a:solidFill>
                <a:highlight>
                  <a:schemeClr val="accent5"/>
                </a:highlight>
              </a:rPr>
              <a:t>Pituitary</a:t>
            </a:r>
            <a:endParaRPr>
              <a:solidFill>
                <a:schemeClr val="lt1"/>
              </a:solidFill>
              <a:highlight>
                <a:schemeClr val="accent5"/>
              </a:highlight>
            </a:endParaRPr>
          </a:p>
        </p:txBody>
      </p:sp>
      <p:sp>
        <p:nvSpPr>
          <p:cNvPr id="283" name="Google Shape;283;p25"/>
          <p:cNvSpPr txBox="1"/>
          <p:nvPr>
            <p:ph idx="5" type="body"/>
          </p:nvPr>
        </p:nvSpPr>
        <p:spPr>
          <a:xfrm>
            <a:off x="5056200" y="3761388"/>
            <a:ext cx="6406800" cy="9234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1500"/>
              </a:spcAft>
              <a:buClr>
                <a:schemeClr val="dk1"/>
              </a:buClr>
              <a:buSzPts val="1100"/>
              <a:buFont typeface="Arial"/>
              <a:buNone/>
            </a:pPr>
            <a:r>
              <a:rPr lang="en" sz="1800"/>
              <a:t>Glioma is a type of brain cancer that originates in the glial cells, which are the supportive cells that surround and nourish the nerve cells in the brain. </a:t>
            </a:r>
            <a:endParaRPr sz="1800"/>
          </a:p>
        </p:txBody>
      </p:sp>
      <p:sp>
        <p:nvSpPr>
          <p:cNvPr id="284" name="Google Shape;284;p25"/>
          <p:cNvSpPr txBox="1"/>
          <p:nvPr>
            <p:ph idx="2" type="subTitle"/>
          </p:nvPr>
        </p:nvSpPr>
        <p:spPr>
          <a:xfrm>
            <a:off x="5056206" y="3334868"/>
            <a:ext cx="6406800" cy="606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800"/>
              <a:buNone/>
            </a:pPr>
            <a:r>
              <a:rPr lang="en">
                <a:solidFill>
                  <a:schemeClr val="lt1"/>
                </a:solidFill>
                <a:highlight>
                  <a:schemeClr val="accent5"/>
                </a:highlight>
              </a:rPr>
              <a:t>Glioma</a:t>
            </a:r>
            <a:endParaRPr>
              <a:solidFill>
                <a:schemeClr val="lt1"/>
              </a:solidFill>
              <a:highlight>
                <a:schemeClr val="accent5"/>
              </a:highlight>
            </a:endParaRPr>
          </a:p>
        </p:txBody>
      </p:sp>
      <p:sp>
        <p:nvSpPr>
          <p:cNvPr id="285" name="Google Shape;285;p25"/>
          <p:cNvSpPr txBox="1"/>
          <p:nvPr>
            <p:ph idx="6" type="body"/>
          </p:nvPr>
        </p:nvSpPr>
        <p:spPr>
          <a:xfrm>
            <a:off x="5056200" y="5353050"/>
            <a:ext cx="6407700" cy="9234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1500"/>
              </a:spcAft>
              <a:buClr>
                <a:schemeClr val="dk1"/>
              </a:buClr>
              <a:buSzPts val="1100"/>
              <a:buFont typeface="Arial"/>
              <a:buNone/>
            </a:pPr>
            <a:r>
              <a:rPr lang="en" sz="1800"/>
              <a:t>Meningioma is a type of brain tumor that originates in the meninges, which are the membranes that surround the brain and spinal cord. </a:t>
            </a:r>
            <a:endParaRPr sz="1800"/>
          </a:p>
        </p:txBody>
      </p:sp>
      <p:sp>
        <p:nvSpPr>
          <p:cNvPr id="286" name="Google Shape;286;p25"/>
          <p:cNvSpPr txBox="1"/>
          <p:nvPr>
            <p:ph idx="3" type="subTitle"/>
          </p:nvPr>
        </p:nvSpPr>
        <p:spPr>
          <a:xfrm>
            <a:off x="5056206" y="4939762"/>
            <a:ext cx="6406800" cy="606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800"/>
              <a:buNone/>
            </a:pPr>
            <a:r>
              <a:rPr lang="en">
                <a:solidFill>
                  <a:schemeClr val="lt1"/>
                </a:solidFill>
                <a:highlight>
                  <a:schemeClr val="accent5"/>
                </a:highlight>
              </a:rPr>
              <a:t>Meningioma</a:t>
            </a:r>
            <a:endParaRPr>
              <a:solidFill>
                <a:schemeClr val="lt1"/>
              </a:solidFill>
              <a:highlight>
                <a:schemeClr val="accent5"/>
              </a:highlight>
            </a:endParaRPr>
          </a:p>
        </p:txBody>
      </p:sp>
      <p:sp>
        <p:nvSpPr>
          <p:cNvPr id="287" name="Google Shape;287;p25"/>
          <p:cNvSpPr txBox="1"/>
          <p:nvPr>
            <p:ph idx="4" type="body"/>
          </p:nvPr>
        </p:nvSpPr>
        <p:spPr>
          <a:xfrm>
            <a:off x="5056200" y="2167925"/>
            <a:ext cx="6406800" cy="9252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1500"/>
              </a:spcAft>
              <a:buClr>
                <a:schemeClr val="dk1"/>
              </a:buClr>
              <a:buSzPts val="1100"/>
              <a:buFont typeface="Arial"/>
              <a:buNone/>
            </a:pPr>
            <a:r>
              <a:rPr lang="en" sz="1800"/>
              <a:t>Pituitary cancer is a rare type of cancer that originates in the pituitary gland, which is a small pea-sized gland located at the base of the brain. </a:t>
            </a:r>
            <a:endParaRPr sz="1800"/>
          </a:p>
        </p:txBody>
      </p:sp>
      <p:grpSp>
        <p:nvGrpSpPr>
          <p:cNvPr id="288" name="Google Shape;288;p25"/>
          <p:cNvGrpSpPr/>
          <p:nvPr/>
        </p:nvGrpSpPr>
        <p:grpSpPr>
          <a:xfrm flipH="1">
            <a:off x="757295" y="1782919"/>
            <a:ext cx="2890265" cy="4374863"/>
            <a:chOff x="8321475" y="1662622"/>
            <a:chExt cx="2901911" cy="4107157"/>
          </a:xfrm>
        </p:grpSpPr>
        <p:sp>
          <p:nvSpPr>
            <p:cNvPr id="289" name="Google Shape;289;p25"/>
            <p:cNvSpPr/>
            <p:nvPr/>
          </p:nvSpPr>
          <p:spPr>
            <a:xfrm>
              <a:off x="8321475" y="1978800"/>
              <a:ext cx="2901911" cy="3790979"/>
            </a:xfrm>
            <a:custGeom>
              <a:rect b="b" l="l" r="r" t="t"/>
              <a:pathLst>
                <a:path extrusionOk="0" h="1238250" w="962025">
                  <a:moveTo>
                    <a:pt x="900970" y="1238250"/>
                  </a:moveTo>
                  <a:lnTo>
                    <a:pt x="61055" y="1238250"/>
                  </a:lnTo>
                  <a:cubicBezTo>
                    <a:pt x="27432" y="1238250"/>
                    <a:pt x="0" y="1210818"/>
                    <a:pt x="0" y="1177195"/>
                  </a:cubicBezTo>
                  <a:lnTo>
                    <a:pt x="0" y="61055"/>
                  </a:lnTo>
                  <a:cubicBezTo>
                    <a:pt x="0" y="27432"/>
                    <a:pt x="27432" y="0"/>
                    <a:pt x="61055" y="0"/>
                  </a:cubicBezTo>
                  <a:lnTo>
                    <a:pt x="900970" y="0"/>
                  </a:lnTo>
                  <a:cubicBezTo>
                    <a:pt x="934593" y="0"/>
                    <a:pt x="962025" y="27432"/>
                    <a:pt x="962025" y="61055"/>
                  </a:cubicBezTo>
                  <a:lnTo>
                    <a:pt x="962025" y="1177195"/>
                  </a:lnTo>
                  <a:cubicBezTo>
                    <a:pt x="962025" y="1210818"/>
                    <a:pt x="934593" y="1238250"/>
                    <a:pt x="900970" y="123825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5"/>
            <p:cNvSpPr/>
            <p:nvPr/>
          </p:nvSpPr>
          <p:spPr>
            <a:xfrm>
              <a:off x="8767003" y="1662622"/>
              <a:ext cx="2011225" cy="545904"/>
            </a:xfrm>
            <a:custGeom>
              <a:rect b="b" l="l" r="r" t="t"/>
              <a:pathLst>
                <a:path extrusionOk="0" h="180975" w="666750">
                  <a:moveTo>
                    <a:pt x="666750" y="180975"/>
                  </a:moveTo>
                  <a:lnTo>
                    <a:pt x="0" y="180975"/>
                  </a:lnTo>
                  <a:lnTo>
                    <a:pt x="0" y="82963"/>
                  </a:lnTo>
                  <a:cubicBezTo>
                    <a:pt x="0" y="37338"/>
                    <a:pt x="37338" y="0"/>
                    <a:pt x="82963" y="0"/>
                  </a:cubicBezTo>
                  <a:lnTo>
                    <a:pt x="583787" y="0"/>
                  </a:lnTo>
                  <a:cubicBezTo>
                    <a:pt x="629412" y="0"/>
                    <a:pt x="666750" y="37338"/>
                    <a:pt x="666750" y="82963"/>
                  </a:cubicBezTo>
                  <a:lnTo>
                    <a:pt x="666750" y="180975"/>
                  </a:lnTo>
                  <a:close/>
                </a:path>
              </a:pathLst>
            </a:custGeom>
            <a:gradFill>
              <a:gsLst>
                <a:gs pos="0">
                  <a:srgbClr val="DEE7EB"/>
                </a:gs>
                <a:gs pos="29000">
                  <a:srgbClr val="DEE7EB"/>
                </a:gs>
                <a:gs pos="100000">
                  <a:srgbClr val="B8BDC0"/>
                </a:gs>
              </a:gsLst>
              <a:lin ang="2700000" scaled="0"/>
            </a:gradFill>
            <a:ln>
              <a:noFill/>
            </a:ln>
            <a:effectLst>
              <a:outerShdw blurRad="50800" rotWithShape="0" algn="bl" dir="18900000" dist="38100">
                <a:srgbClr val="000000">
                  <a:alpha val="2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5"/>
            <p:cNvSpPr/>
            <p:nvPr/>
          </p:nvSpPr>
          <p:spPr>
            <a:xfrm>
              <a:off x="8992062" y="1835080"/>
              <a:ext cx="1551514" cy="86195"/>
            </a:xfrm>
            <a:custGeom>
              <a:rect b="b" l="l" r="r" t="t"/>
              <a:pathLst>
                <a:path extrusionOk="0" h="28575" w="514349">
                  <a:moveTo>
                    <a:pt x="500062" y="28575"/>
                  </a:moveTo>
                  <a:lnTo>
                    <a:pt x="14288" y="28575"/>
                  </a:lnTo>
                  <a:cubicBezTo>
                    <a:pt x="6477" y="28575"/>
                    <a:pt x="0" y="22098"/>
                    <a:pt x="0" y="14288"/>
                  </a:cubicBezTo>
                  <a:lnTo>
                    <a:pt x="0" y="14288"/>
                  </a:lnTo>
                  <a:cubicBezTo>
                    <a:pt x="0" y="6477"/>
                    <a:pt x="6477" y="0"/>
                    <a:pt x="14288" y="0"/>
                  </a:cubicBezTo>
                  <a:lnTo>
                    <a:pt x="500062" y="0"/>
                  </a:lnTo>
                  <a:cubicBezTo>
                    <a:pt x="507873" y="0"/>
                    <a:pt x="514350" y="6477"/>
                    <a:pt x="514350" y="14288"/>
                  </a:cubicBezTo>
                  <a:lnTo>
                    <a:pt x="514350" y="14288"/>
                  </a:lnTo>
                  <a:cubicBezTo>
                    <a:pt x="514350" y="22098"/>
                    <a:pt x="507968" y="28575"/>
                    <a:pt x="500062" y="28575"/>
                  </a:cubicBezTo>
                  <a:close/>
                </a:path>
              </a:pathLst>
            </a:custGeom>
            <a:gradFill>
              <a:gsLst>
                <a:gs pos="0">
                  <a:srgbClr val="B8BDC0"/>
                </a:gs>
                <a:gs pos="30000">
                  <a:srgbClr val="B8BDC0"/>
                </a:gs>
                <a:gs pos="100000">
                  <a:srgbClr val="DEE7EB"/>
                </a:gs>
              </a:gsLst>
              <a:lin ang="2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5"/>
            <p:cNvSpPr/>
            <p:nvPr/>
          </p:nvSpPr>
          <p:spPr>
            <a:xfrm>
              <a:off x="8992062" y="2007538"/>
              <a:ext cx="1551514" cy="86195"/>
            </a:xfrm>
            <a:custGeom>
              <a:rect b="b" l="l" r="r" t="t"/>
              <a:pathLst>
                <a:path extrusionOk="0" h="28575" w="514349">
                  <a:moveTo>
                    <a:pt x="500062" y="28575"/>
                  </a:moveTo>
                  <a:lnTo>
                    <a:pt x="14288" y="28575"/>
                  </a:lnTo>
                  <a:cubicBezTo>
                    <a:pt x="6477" y="28575"/>
                    <a:pt x="0" y="22098"/>
                    <a:pt x="0" y="14288"/>
                  </a:cubicBezTo>
                  <a:lnTo>
                    <a:pt x="0" y="14288"/>
                  </a:lnTo>
                  <a:cubicBezTo>
                    <a:pt x="0" y="6477"/>
                    <a:pt x="6477" y="0"/>
                    <a:pt x="14288" y="0"/>
                  </a:cubicBezTo>
                  <a:lnTo>
                    <a:pt x="500062" y="0"/>
                  </a:lnTo>
                  <a:cubicBezTo>
                    <a:pt x="507873" y="0"/>
                    <a:pt x="514350" y="6477"/>
                    <a:pt x="514350" y="14288"/>
                  </a:cubicBezTo>
                  <a:lnTo>
                    <a:pt x="514350" y="14288"/>
                  </a:lnTo>
                  <a:cubicBezTo>
                    <a:pt x="514350" y="22098"/>
                    <a:pt x="507968" y="28575"/>
                    <a:pt x="500062" y="28575"/>
                  </a:cubicBezTo>
                  <a:close/>
                </a:path>
              </a:pathLst>
            </a:custGeom>
            <a:gradFill>
              <a:gsLst>
                <a:gs pos="0">
                  <a:srgbClr val="B8BDC0"/>
                </a:gs>
                <a:gs pos="26000">
                  <a:srgbClr val="B8BDC0"/>
                </a:gs>
                <a:gs pos="100000">
                  <a:srgbClr val="DEE7EB"/>
                </a:gs>
              </a:gsLst>
              <a:lin ang="2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5"/>
            <p:cNvSpPr/>
            <p:nvPr/>
          </p:nvSpPr>
          <p:spPr>
            <a:xfrm>
              <a:off x="8551425" y="2180025"/>
              <a:ext cx="2443040" cy="3274719"/>
            </a:xfrm>
            <a:custGeom>
              <a:rect b="b" l="l" r="r" t="t"/>
              <a:pathLst>
                <a:path extrusionOk="0" h="1076325" w="809624">
                  <a:moveTo>
                    <a:pt x="0" y="0"/>
                  </a:moveTo>
                  <a:lnTo>
                    <a:pt x="809625" y="0"/>
                  </a:lnTo>
                  <a:lnTo>
                    <a:pt x="809625" y="1076325"/>
                  </a:lnTo>
                  <a:lnTo>
                    <a:pt x="0" y="1076325"/>
                  </a:lnTo>
                  <a:close/>
                </a:path>
              </a:pathLst>
            </a:custGeom>
            <a:solidFill>
              <a:srgbClr val="F5F5F5"/>
            </a:solidFill>
            <a:ln>
              <a:noFill/>
            </a:ln>
            <a:effectLst>
              <a:outerShdw blurRad="50800" rotWithShape="0" algn="tl" dir="2700000" dist="38100">
                <a:srgbClr val="000000">
                  <a:alpha val="2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4" name="Google Shape;294;p25"/>
            <p:cNvGrpSpPr/>
            <p:nvPr/>
          </p:nvGrpSpPr>
          <p:grpSpPr>
            <a:xfrm>
              <a:off x="8801160" y="2815696"/>
              <a:ext cx="1943594" cy="39666"/>
              <a:chOff x="6814851" y="3434904"/>
              <a:chExt cx="644080" cy="13145"/>
            </a:xfrm>
          </p:grpSpPr>
          <p:sp>
            <p:nvSpPr>
              <p:cNvPr id="295" name="Google Shape;295;p25"/>
              <p:cNvSpPr/>
              <p:nvPr/>
            </p:nvSpPr>
            <p:spPr>
              <a:xfrm>
                <a:off x="6818566" y="3438524"/>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5"/>
              <p:cNvSpPr/>
              <p:nvPr/>
            </p:nvSpPr>
            <p:spPr>
              <a:xfrm>
                <a:off x="6814851" y="3434904"/>
                <a:ext cx="644080" cy="7239"/>
              </a:xfrm>
              <a:custGeom>
                <a:rect b="b" l="l" r="r" t="t"/>
                <a:pathLst>
                  <a:path extrusionOk="0" h="7239"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7" name="Google Shape;297;p25"/>
            <p:cNvGrpSpPr/>
            <p:nvPr/>
          </p:nvGrpSpPr>
          <p:grpSpPr>
            <a:xfrm>
              <a:off x="8801160" y="3136250"/>
              <a:ext cx="1943594" cy="39683"/>
              <a:chOff x="6814851" y="3541008"/>
              <a:chExt cx="644080" cy="13150"/>
            </a:xfrm>
          </p:grpSpPr>
          <p:sp>
            <p:nvSpPr>
              <p:cNvPr id="298" name="Google Shape;298;p25"/>
              <p:cNvSpPr/>
              <p:nvPr/>
            </p:nvSpPr>
            <p:spPr>
              <a:xfrm>
                <a:off x="6818566" y="3544633"/>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5"/>
              <p:cNvSpPr/>
              <p:nvPr/>
            </p:nvSpPr>
            <p:spPr>
              <a:xfrm>
                <a:off x="6814851" y="3541008"/>
                <a:ext cx="644080" cy="3798"/>
              </a:xfrm>
              <a:custGeom>
                <a:rect b="b" l="l" r="r" t="t"/>
                <a:pathLst>
                  <a:path extrusionOk="0" h="7239"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0" name="Google Shape;300;p25"/>
            <p:cNvGrpSpPr/>
            <p:nvPr/>
          </p:nvGrpSpPr>
          <p:grpSpPr>
            <a:xfrm>
              <a:off x="8801160" y="3456085"/>
              <a:ext cx="1943594" cy="39953"/>
              <a:chOff x="6814851" y="3647121"/>
              <a:chExt cx="644080" cy="13240"/>
            </a:xfrm>
          </p:grpSpPr>
          <p:sp>
            <p:nvSpPr>
              <p:cNvPr id="301" name="Google Shape;301;p25"/>
              <p:cNvSpPr/>
              <p:nvPr/>
            </p:nvSpPr>
            <p:spPr>
              <a:xfrm>
                <a:off x="6818566" y="3650836"/>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5"/>
              <p:cNvSpPr/>
              <p:nvPr/>
            </p:nvSpPr>
            <p:spPr>
              <a:xfrm>
                <a:off x="6814851" y="3647121"/>
                <a:ext cx="644080" cy="7239"/>
              </a:xfrm>
              <a:custGeom>
                <a:rect b="b" l="l" r="r" t="t"/>
                <a:pathLst>
                  <a:path extrusionOk="0" h="7239"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3" name="Google Shape;303;p25"/>
            <p:cNvGrpSpPr/>
            <p:nvPr/>
          </p:nvGrpSpPr>
          <p:grpSpPr>
            <a:xfrm>
              <a:off x="8801160" y="3776281"/>
              <a:ext cx="1943594" cy="39953"/>
              <a:chOff x="6814851" y="3753230"/>
              <a:chExt cx="644080" cy="13240"/>
            </a:xfrm>
          </p:grpSpPr>
          <p:sp>
            <p:nvSpPr>
              <p:cNvPr id="304" name="Google Shape;304;p25"/>
              <p:cNvSpPr/>
              <p:nvPr/>
            </p:nvSpPr>
            <p:spPr>
              <a:xfrm>
                <a:off x="6818566" y="3756945"/>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5"/>
              <p:cNvSpPr/>
              <p:nvPr/>
            </p:nvSpPr>
            <p:spPr>
              <a:xfrm>
                <a:off x="6814851" y="3753230"/>
                <a:ext cx="644080" cy="7239"/>
              </a:xfrm>
              <a:custGeom>
                <a:rect b="b" l="l" r="r" t="t"/>
                <a:pathLst>
                  <a:path extrusionOk="0" h="7239"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6" name="Google Shape;306;p25"/>
            <p:cNvGrpSpPr/>
            <p:nvPr/>
          </p:nvGrpSpPr>
          <p:grpSpPr>
            <a:xfrm>
              <a:off x="8801160" y="4096851"/>
              <a:ext cx="1943594" cy="39664"/>
              <a:chOff x="6814851" y="3859434"/>
              <a:chExt cx="644080" cy="13144"/>
            </a:xfrm>
          </p:grpSpPr>
          <p:sp>
            <p:nvSpPr>
              <p:cNvPr id="307" name="Google Shape;307;p25"/>
              <p:cNvSpPr/>
              <p:nvPr/>
            </p:nvSpPr>
            <p:spPr>
              <a:xfrm>
                <a:off x="6818566" y="3863053"/>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5"/>
              <p:cNvSpPr/>
              <p:nvPr/>
            </p:nvSpPr>
            <p:spPr>
              <a:xfrm>
                <a:off x="6814851" y="3859434"/>
                <a:ext cx="644080" cy="3798"/>
              </a:xfrm>
              <a:custGeom>
                <a:rect b="b" l="l" r="r" t="t"/>
                <a:pathLst>
                  <a:path extrusionOk="0" h="7238"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9" name="Google Shape;309;p25"/>
            <p:cNvGrpSpPr/>
            <p:nvPr/>
          </p:nvGrpSpPr>
          <p:grpSpPr>
            <a:xfrm>
              <a:off x="8801160" y="4417047"/>
              <a:ext cx="1943594" cy="39666"/>
              <a:chOff x="6814851" y="3965542"/>
              <a:chExt cx="644080" cy="13145"/>
            </a:xfrm>
          </p:grpSpPr>
          <p:sp>
            <p:nvSpPr>
              <p:cNvPr id="310" name="Google Shape;310;p25"/>
              <p:cNvSpPr/>
              <p:nvPr/>
            </p:nvSpPr>
            <p:spPr>
              <a:xfrm>
                <a:off x="6818566" y="3969162"/>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5"/>
              <p:cNvSpPr/>
              <p:nvPr/>
            </p:nvSpPr>
            <p:spPr>
              <a:xfrm>
                <a:off x="6814851" y="3965542"/>
                <a:ext cx="644080" cy="7238"/>
              </a:xfrm>
              <a:custGeom>
                <a:rect b="b" l="l" r="r" t="t"/>
                <a:pathLst>
                  <a:path extrusionOk="0" h="7238"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2" name="Google Shape;312;p25"/>
            <p:cNvGrpSpPr/>
            <p:nvPr/>
          </p:nvGrpSpPr>
          <p:grpSpPr>
            <a:xfrm>
              <a:off x="8801160" y="4737245"/>
              <a:ext cx="1943594" cy="39953"/>
              <a:chOff x="6814851" y="4071651"/>
              <a:chExt cx="644080" cy="13240"/>
            </a:xfrm>
          </p:grpSpPr>
          <p:sp>
            <p:nvSpPr>
              <p:cNvPr id="313" name="Google Shape;313;p25"/>
              <p:cNvSpPr/>
              <p:nvPr/>
            </p:nvSpPr>
            <p:spPr>
              <a:xfrm>
                <a:off x="6818566" y="4075366"/>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5"/>
              <p:cNvSpPr/>
              <p:nvPr/>
            </p:nvSpPr>
            <p:spPr>
              <a:xfrm>
                <a:off x="6814851" y="4071651"/>
                <a:ext cx="644080" cy="7238"/>
              </a:xfrm>
              <a:custGeom>
                <a:rect b="b" l="l" r="r" t="t"/>
                <a:pathLst>
                  <a:path extrusionOk="0" h="7238"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5" name="Google Shape;315;p25"/>
            <p:cNvGrpSpPr/>
            <p:nvPr/>
          </p:nvGrpSpPr>
          <p:grpSpPr>
            <a:xfrm>
              <a:off x="8801160" y="5057628"/>
              <a:ext cx="1943594" cy="39666"/>
              <a:chOff x="6814851" y="4177854"/>
              <a:chExt cx="644080" cy="13145"/>
            </a:xfrm>
          </p:grpSpPr>
          <p:sp>
            <p:nvSpPr>
              <p:cNvPr id="316" name="Google Shape;316;p25"/>
              <p:cNvSpPr/>
              <p:nvPr/>
            </p:nvSpPr>
            <p:spPr>
              <a:xfrm>
                <a:off x="6818566" y="4181474"/>
                <a:ext cx="636746" cy="9525"/>
              </a:xfrm>
              <a:custGeom>
                <a:rect b="b" l="l" r="r" t="t"/>
                <a:pathLst>
                  <a:path extrusionOk="0" h="9525" w="636746">
                    <a:moveTo>
                      <a:pt x="0" y="0"/>
                    </a:moveTo>
                    <a:lnTo>
                      <a:pt x="636746"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5"/>
              <p:cNvSpPr/>
              <p:nvPr/>
            </p:nvSpPr>
            <p:spPr>
              <a:xfrm>
                <a:off x="6814851" y="4177854"/>
                <a:ext cx="644080" cy="3798"/>
              </a:xfrm>
              <a:custGeom>
                <a:rect b="b" l="l" r="r" t="t"/>
                <a:pathLst>
                  <a:path extrusionOk="0" h="7239" w="644080">
                    <a:moveTo>
                      <a:pt x="640461" y="7239"/>
                    </a:moveTo>
                    <a:lnTo>
                      <a:pt x="3620" y="7239"/>
                    </a:lnTo>
                    <a:cubicBezTo>
                      <a:pt x="1619" y="7239"/>
                      <a:pt x="0" y="5620"/>
                      <a:pt x="0" y="3620"/>
                    </a:cubicBezTo>
                    <a:cubicBezTo>
                      <a:pt x="0" y="1619"/>
                      <a:pt x="1619" y="0"/>
                      <a:pt x="3620" y="0"/>
                    </a:cubicBezTo>
                    <a:lnTo>
                      <a:pt x="640461" y="0"/>
                    </a:lnTo>
                    <a:cubicBezTo>
                      <a:pt x="642461" y="0"/>
                      <a:pt x="644080" y="1619"/>
                      <a:pt x="644080" y="3620"/>
                    </a:cubicBezTo>
                    <a:cubicBezTo>
                      <a:pt x="644080" y="5620"/>
                      <a:pt x="642461" y="7239"/>
                      <a:pt x="640461" y="7239"/>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8" name="Google Shape;318;p25"/>
            <p:cNvSpPr/>
            <p:nvPr/>
          </p:nvSpPr>
          <p:spPr>
            <a:xfrm>
              <a:off x="8928826" y="1968158"/>
              <a:ext cx="1687704" cy="475222"/>
            </a:xfrm>
            <a:custGeom>
              <a:rect b="b" l="l" r="r" t="t"/>
              <a:pathLst>
                <a:path extrusionOk="0" h="157543" w="559498">
                  <a:moveTo>
                    <a:pt x="275558" y="157543"/>
                  </a:moveTo>
                  <a:cubicBezTo>
                    <a:pt x="266129" y="157543"/>
                    <a:pt x="256699" y="155924"/>
                    <a:pt x="247650" y="152495"/>
                  </a:cubicBezTo>
                  <a:lnTo>
                    <a:pt x="170116" y="123730"/>
                  </a:lnTo>
                  <a:cubicBezTo>
                    <a:pt x="168402" y="123063"/>
                    <a:pt x="166592" y="122777"/>
                    <a:pt x="164782" y="122777"/>
                  </a:cubicBezTo>
                  <a:lnTo>
                    <a:pt x="22574" y="122777"/>
                  </a:lnTo>
                  <a:cubicBezTo>
                    <a:pt x="10096" y="122777"/>
                    <a:pt x="0" y="112681"/>
                    <a:pt x="0" y="100203"/>
                  </a:cubicBezTo>
                  <a:lnTo>
                    <a:pt x="0" y="22574"/>
                  </a:lnTo>
                  <a:cubicBezTo>
                    <a:pt x="0" y="10096"/>
                    <a:pt x="10096" y="0"/>
                    <a:pt x="22574" y="0"/>
                  </a:cubicBezTo>
                  <a:lnTo>
                    <a:pt x="536924" y="0"/>
                  </a:lnTo>
                  <a:cubicBezTo>
                    <a:pt x="549402" y="0"/>
                    <a:pt x="559498" y="10096"/>
                    <a:pt x="559498" y="22574"/>
                  </a:cubicBezTo>
                  <a:lnTo>
                    <a:pt x="559498" y="98774"/>
                  </a:lnTo>
                  <a:cubicBezTo>
                    <a:pt x="559498" y="111252"/>
                    <a:pt x="549402" y="121348"/>
                    <a:pt x="536924" y="121348"/>
                  </a:cubicBezTo>
                  <a:lnTo>
                    <a:pt x="388048" y="121348"/>
                  </a:lnTo>
                  <a:cubicBezTo>
                    <a:pt x="386144" y="121348"/>
                    <a:pt x="384334" y="121729"/>
                    <a:pt x="382524" y="122396"/>
                  </a:cubicBezTo>
                  <a:lnTo>
                    <a:pt x="303943" y="152209"/>
                  </a:lnTo>
                  <a:cubicBezTo>
                    <a:pt x="294799" y="155734"/>
                    <a:pt x="285179" y="157543"/>
                    <a:pt x="275558" y="157543"/>
                  </a:cubicBezTo>
                  <a:close/>
                  <a:moveTo>
                    <a:pt x="22574" y="7144"/>
                  </a:moveTo>
                  <a:cubicBezTo>
                    <a:pt x="14097" y="7144"/>
                    <a:pt x="7144" y="14097"/>
                    <a:pt x="7144" y="22574"/>
                  </a:cubicBezTo>
                  <a:lnTo>
                    <a:pt x="7144" y="100203"/>
                  </a:lnTo>
                  <a:cubicBezTo>
                    <a:pt x="7144" y="108680"/>
                    <a:pt x="14097" y="115633"/>
                    <a:pt x="22574" y="115633"/>
                  </a:cubicBezTo>
                  <a:lnTo>
                    <a:pt x="164782" y="115633"/>
                  </a:lnTo>
                  <a:cubicBezTo>
                    <a:pt x="167449" y="115633"/>
                    <a:pt x="170116" y="116110"/>
                    <a:pt x="172688" y="117062"/>
                  </a:cubicBezTo>
                  <a:lnTo>
                    <a:pt x="250222" y="145828"/>
                  </a:lnTo>
                  <a:cubicBezTo>
                    <a:pt x="266795" y="152019"/>
                    <a:pt x="285083" y="151924"/>
                    <a:pt x="301562" y="145637"/>
                  </a:cubicBezTo>
                  <a:lnTo>
                    <a:pt x="380143" y="115824"/>
                  </a:lnTo>
                  <a:cubicBezTo>
                    <a:pt x="382714" y="114871"/>
                    <a:pt x="385381" y="114300"/>
                    <a:pt x="388144" y="114300"/>
                  </a:cubicBezTo>
                  <a:lnTo>
                    <a:pt x="537020" y="114300"/>
                  </a:lnTo>
                  <a:cubicBezTo>
                    <a:pt x="545497" y="114300"/>
                    <a:pt x="552450" y="107347"/>
                    <a:pt x="552450" y="98869"/>
                  </a:cubicBezTo>
                  <a:lnTo>
                    <a:pt x="552450" y="22669"/>
                  </a:lnTo>
                  <a:cubicBezTo>
                    <a:pt x="552450" y="14192"/>
                    <a:pt x="545497" y="7239"/>
                    <a:pt x="537020" y="7239"/>
                  </a:cubicBezTo>
                  <a:lnTo>
                    <a:pt x="22574" y="7239"/>
                  </a:lnTo>
                  <a:close/>
                </a:path>
              </a:pathLst>
            </a:custGeom>
            <a:gradFill>
              <a:gsLst>
                <a:gs pos="0">
                  <a:srgbClr val="B8BDC0"/>
                </a:gs>
                <a:gs pos="26000">
                  <a:srgbClr val="B8BDC0"/>
                </a:gs>
                <a:gs pos="100000">
                  <a:srgbClr val="DEE7EB"/>
                </a:gs>
              </a:gsLst>
              <a:lin ang="2700000" scaled="0"/>
            </a:gradFill>
            <a:ln>
              <a:noFill/>
            </a:ln>
            <a:effectLst>
              <a:outerShdw blurRad="50800" rotWithShape="0" algn="tl" dir="2700000" dist="38100">
                <a:srgbClr val="000000">
                  <a:alpha val="2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9" name="Google Shape;319;p25"/>
          <p:cNvGrpSpPr/>
          <p:nvPr/>
        </p:nvGrpSpPr>
        <p:grpSpPr>
          <a:xfrm flipH="1">
            <a:off x="1892892" y="2201285"/>
            <a:ext cx="2890906" cy="4043636"/>
            <a:chOff x="2690359" y="611542"/>
            <a:chExt cx="4296190" cy="6009268"/>
          </a:xfrm>
        </p:grpSpPr>
        <p:sp>
          <p:nvSpPr>
            <p:cNvPr id="320" name="Google Shape;320;p25"/>
            <p:cNvSpPr/>
            <p:nvPr/>
          </p:nvSpPr>
          <p:spPr>
            <a:xfrm>
              <a:off x="3659309" y="611542"/>
              <a:ext cx="1043023" cy="1268519"/>
            </a:xfrm>
            <a:custGeom>
              <a:rect b="b" l="l" r="r" t="t"/>
              <a:pathLst>
                <a:path extrusionOk="0" h="446095" w="366796">
                  <a:moveTo>
                    <a:pt x="347686" y="446095"/>
                  </a:moveTo>
                  <a:cubicBezTo>
                    <a:pt x="340066" y="446095"/>
                    <a:pt x="332827" y="441523"/>
                    <a:pt x="329969" y="433903"/>
                  </a:cubicBezTo>
                  <a:cubicBezTo>
                    <a:pt x="305585" y="371419"/>
                    <a:pt x="283583" y="315793"/>
                    <a:pt x="264723" y="268168"/>
                  </a:cubicBezTo>
                  <a:cubicBezTo>
                    <a:pt x="251293" y="234164"/>
                    <a:pt x="239387" y="204256"/>
                    <a:pt x="229481" y="178729"/>
                  </a:cubicBezTo>
                  <a:cubicBezTo>
                    <a:pt x="225099" y="167584"/>
                    <a:pt x="213669" y="138247"/>
                    <a:pt x="189285" y="106910"/>
                  </a:cubicBezTo>
                  <a:cubicBezTo>
                    <a:pt x="176331" y="90241"/>
                    <a:pt x="160234" y="69572"/>
                    <a:pt x="131278" y="54523"/>
                  </a:cubicBezTo>
                  <a:cubicBezTo>
                    <a:pt x="119372" y="48331"/>
                    <a:pt x="94607" y="35568"/>
                    <a:pt x="61936" y="38616"/>
                  </a:cubicBezTo>
                  <a:cubicBezTo>
                    <a:pt x="49934" y="39759"/>
                    <a:pt x="38219" y="42997"/>
                    <a:pt x="26979" y="48141"/>
                  </a:cubicBezTo>
                  <a:cubicBezTo>
                    <a:pt x="17454" y="52522"/>
                    <a:pt x="6119" y="48331"/>
                    <a:pt x="1738" y="38806"/>
                  </a:cubicBezTo>
                  <a:cubicBezTo>
                    <a:pt x="-2644" y="29281"/>
                    <a:pt x="1547" y="17947"/>
                    <a:pt x="11072" y="13565"/>
                  </a:cubicBezTo>
                  <a:cubicBezTo>
                    <a:pt x="26122" y="6612"/>
                    <a:pt x="42029" y="2326"/>
                    <a:pt x="58316" y="706"/>
                  </a:cubicBezTo>
                  <a:cubicBezTo>
                    <a:pt x="102227" y="-3675"/>
                    <a:pt x="134897" y="13470"/>
                    <a:pt x="148899" y="20709"/>
                  </a:cubicBezTo>
                  <a:cubicBezTo>
                    <a:pt x="185189" y="39568"/>
                    <a:pt x="205763" y="65953"/>
                    <a:pt x="219384" y="83479"/>
                  </a:cubicBezTo>
                  <a:cubicBezTo>
                    <a:pt x="247197" y="119197"/>
                    <a:pt x="260151" y="152344"/>
                    <a:pt x="265009" y="164727"/>
                  </a:cubicBezTo>
                  <a:cubicBezTo>
                    <a:pt x="275010" y="190254"/>
                    <a:pt x="286821" y="220162"/>
                    <a:pt x="300252" y="254071"/>
                  </a:cubicBezTo>
                  <a:cubicBezTo>
                    <a:pt x="319111" y="301792"/>
                    <a:pt x="341114" y="357418"/>
                    <a:pt x="365498" y="419997"/>
                  </a:cubicBezTo>
                  <a:cubicBezTo>
                    <a:pt x="369308" y="429808"/>
                    <a:pt x="364450" y="440857"/>
                    <a:pt x="354639" y="444667"/>
                  </a:cubicBezTo>
                  <a:cubicBezTo>
                    <a:pt x="352258" y="445714"/>
                    <a:pt x="349972" y="446095"/>
                    <a:pt x="347686" y="446095"/>
                  </a:cubicBezTo>
                  <a:close/>
                </a:path>
              </a:pathLst>
            </a:custGeom>
            <a:gradFill>
              <a:gsLst>
                <a:gs pos="0">
                  <a:srgbClr val="B8BDC0"/>
                </a:gs>
                <a:gs pos="44000">
                  <a:srgbClr val="B8BDC0"/>
                </a:gs>
                <a:gs pos="100000">
                  <a:srgbClr val="DEE7EB"/>
                </a:gs>
              </a:gsLst>
              <a:lin ang="18900000" scaled="0"/>
            </a:gra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5"/>
            <p:cNvSpPr/>
            <p:nvPr/>
          </p:nvSpPr>
          <p:spPr>
            <a:xfrm>
              <a:off x="3613442" y="645896"/>
              <a:ext cx="115300" cy="184766"/>
            </a:xfrm>
            <a:custGeom>
              <a:rect b="b" l="l" r="r" t="t"/>
              <a:pathLst>
                <a:path extrusionOk="0" h="64976" w="40547">
                  <a:moveTo>
                    <a:pt x="30726" y="64254"/>
                  </a:moveTo>
                  <a:lnTo>
                    <a:pt x="30726" y="64254"/>
                  </a:lnTo>
                  <a:cubicBezTo>
                    <a:pt x="23297" y="66731"/>
                    <a:pt x="15105" y="62635"/>
                    <a:pt x="12724" y="55110"/>
                  </a:cubicBezTo>
                  <a:lnTo>
                    <a:pt x="722" y="18725"/>
                  </a:lnTo>
                  <a:cubicBezTo>
                    <a:pt x="-1754" y="11295"/>
                    <a:pt x="2342" y="3104"/>
                    <a:pt x="9866" y="722"/>
                  </a:cubicBezTo>
                  <a:lnTo>
                    <a:pt x="9866" y="722"/>
                  </a:lnTo>
                  <a:cubicBezTo>
                    <a:pt x="17296" y="-1754"/>
                    <a:pt x="25487" y="2342"/>
                    <a:pt x="27869" y="9866"/>
                  </a:cubicBezTo>
                  <a:lnTo>
                    <a:pt x="39870" y="46252"/>
                  </a:lnTo>
                  <a:cubicBezTo>
                    <a:pt x="42251" y="53681"/>
                    <a:pt x="38156" y="61778"/>
                    <a:pt x="30726" y="64254"/>
                  </a:cubicBezTo>
                  <a:close/>
                </a:path>
              </a:pathLst>
            </a:custGeom>
            <a:solidFill>
              <a:srgbClr val="ACB9BD"/>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5"/>
            <p:cNvSpPr/>
            <p:nvPr/>
          </p:nvSpPr>
          <p:spPr>
            <a:xfrm>
              <a:off x="3506437" y="614806"/>
              <a:ext cx="186125" cy="275651"/>
            </a:xfrm>
            <a:custGeom>
              <a:rect b="b" l="l" r="r" t="t"/>
              <a:pathLst>
                <a:path extrusionOk="0" h="96937" w="65454">
                  <a:moveTo>
                    <a:pt x="61594" y="94236"/>
                  </a:moveTo>
                  <a:cubicBezTo>
                    <a:pt x="52831" y="100904"/>
                    <a:pt x="31495" y="93665"/>
                    <a:pt x="25018" y="89283"/>
                  </a:cubicBezTo>
                  <a:cubicBezTo>
                    <a:pt x="4444" y="75472"/>
                    <a:pt x="-8225" y="39182"/>
                    <a:pt x="6158" y="17274"/>
                  </a:cubicBezTo>
                  <a:cubicBezTo>
                    <a:pt x="10540" y="10607"/>
                    <a:pt x="23970" y="-5967"/>
                    <a:pt x="33209" y="2225"/>
                  </a:cubicBezTo>
                  <a:cubicBezTo>
                    <a:pt x="42829" y="10702"/>
                    <a:pt x="49687" y="27371"/>
                    <a:pt x="54450" y="39087"/>
                  </a:cubicBezTo>
                  <a:cubicBezTo>
                    <a:pt x="57688" y="47088"/>
                    <a:pt x="60165" y="55279"/>
                    <a:pt x="61975" y="63756"/>
                  </a:cubicBezTo>
                  <a:cubicBezTo>
                    <a:pt x="63499" y="70805"/>
                    <a:pt x="66451" y="80997"/>
                    <a:pt x="65118" y="88236"/>
                  </a:cubicBezTo>
                  <a:cubicBezTo>
                    <a:pt x="64737" y="90903"/>
                    <a:pt x="63403" y="92903"/>
                    <a:pt x="61594" y="94236"/>
                  </a:cubicBezTo>
                  <a:close/>
                </a:path>
              </a:pathLst>
            </a:custGeom>
            <a:solidFill>
              <a:srgbClr val="595959"/>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5"/>
            <p:cNvSpPr/>
            <p:nvPr/>
          </p:nvSpPr>
          <p:spPr>
            <a:xfrm>
              <a:off x="2690359" y="905511"/>
              <a:ext cx="436198" cy="1571237"/>
            </a:xfrm>
            <a:custGeom>
              <a:rect b="b" l="l" r="r" t="t"/>
              <a:pathLst>
                <a:path extrusionOk="0" h="552551" w="153396">
                  <a:moveTo>
                    <a:pt x="134363" y="552552"/>
                  </a:moveTo>
                  <a:cubicBezTo>
                    <a:pt x="126648" y="552552"/>
                    <a:pt x="119409" y="547790"/>
                    <a:pt x="116551" y="540169"/>
                  </a:cubicBezTo>
                  <a:cubicBezTo>
                    <a:pt x="92929" y="477019"/>
                    <a:pt x="72069" y="420631"/>
                    <a:pt x="54353" y="372339"/>
                  </a:cubicBezTo>
                  <a:cubicBezTo>
                    <a:pt x="41875" y="338335"/>
                    <a:pt x="30826" y="308426"/>
                    <a:pt x="21301" y="282994"/>
                  </a:cubicBezTo>
                  <a:cubicBezTo>
                    <a:pt x="16634" y="270422"/>
                    <a:pt x="4156" y="237179"/>
                    <a:pt x="1108" y="191840"/>
                  </a:cubicBezTo>
                  <a:cubicBezTo>
                    <a:pt x="-416" y="169742"/>
                    <a:pt x="-2607" y="136310"/>
                    <a:pt x="11776" y="98114"/>
                  </a:cubicBezTo>
                  <a:cubicBezTo>
                    <a:pt x="17301" y="83350"/>
                    <a:pt x="30350" y="48870"/>
                    <a:pt x="65973" y="22771"/>
                  </a:cubicBezTo>
                  <a:cubicBezTo>
                    <a:pt x="79118" y="13151"/>
                    <a:pt x="93882" y="5722"/>
                    <a:pt x="109693" y="864"/>
                  </a:cubicBezTo>
                  <a:cubicBezTo>
                    <a:pt x="119694" y="-2279"/>
                    <a:pt x="130362" y="3436"/>
                    <a:pt x="133506" y="13437"/>
                  </a:cubicBezTo>
                  <a:cubicBezTo>
                    <a:pt x="136649" y="23533"/>
                    <a:pt x="130934" y="34106"/>
                    <a:pt x="120933" y="37249"/>
                  </a:cubicBezTo>
                  <a:cubicBezTo>
                    <a:pt x="109122" y="40869"/>
                    <a:pt x="98168" y="46298"/>
                    <a:pt x="88452" y="53442"/>
                  </a:cubicBezTo>
                  <a:cubicBezTo>
                    <a:pt x="61973" y="72873"/>
                    <a:pt x="52162" y="98971"/>
                    <a:pt x="47400" y="111449"/>
                  </a:cubicBezTo>
                  <a:cubicBezTo>
                    <a:pt x="35874" y="141929"/>
                    <a:pt x="37589" y="168123"/>
                    <a:pt x="39018" y="189173"/>
                  </a:cubicBezTo>
                  <a:cubicBezTo>
                    <a:pt x="41685" y="228893"/>
                    <a:pt x="52734" y="258325"/>
                    <a:pt x="56925" y="269469"/>
                  </a:cubicBezTo>
                  <a:cubicBezTo>
                    <a:pt x="66450" y="294996"/>
                    <a:pt x="77499" y="325000"/>
                    <a:pt x="90072" y="359099"/>
                  </a:cubicBezTo>
                  <a:cubicBezTo>
                    <a:pt x="107788" y="407296"/>
                    <a:pt x="128553" y="463589"/>
                    <a:pt x="152175" y="526739"/>
                  </a:cubicBezTo>
                  <a:cubicBezTo>
                    <a:pt x="155889" y="536550"/>
                    <a:pt x="150841" y="547599"/>
                    <a:pt x="141030" y="551219"/>
                  </a:cubicBezTo>
                  <a:cubicBezTo>
                    <a:pt x="138840" y="552171"/>
                    <a:pt x="136554" y="552552"/>
                    <a:pt x="134363" y="552552"/>
                  </a:cubicBezTo>
                  <a:close/>
                </a:path>
              </a:pathLst>
            </a:custGeom>
            <a:gradFill>
              <a:gsLst>
                <a:gs pos="0">
                  <a:srgbClr val="B8BDC0"/>
                </a:gs>
                <a:gs pos="44000">
                  <a:srgbClr val="B8BDC0"/>
                </a:gs>
                <a:gs pos="100000">
                  <a:srgbClr val="DEE7EB"/>
                </a:gs>
              </a:gsLst>
              <a:lin ang="18900000" scaled="0"/>
            </a:gra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5"/>
            <p:cNvSpPr/>
            <p:nvPr/>
          </p:nvSpPr>
          <p:spPr>
            <a:xfrm>
              <a:off x="3029257" y="830935"/>
              <a:ext cx="107207" cy="187109"/>
            </a:xfrm>
            <a:custGeom>
              <a:rect b="b" l="l" r="r" t="t"/>
              <a:pathLst>
                <a:path extrusionOk="0" h="65800" w="37701">
                  <a:moveTo>
                    <a:pt x="10898" y="420"/>
                  </a:moveTo>
                  <a:cubicBezTo>
                    <a:pt x="18518" y="-1485"/>
                    <a:pt x="26328" y="3278"/>
                    <a:pt x="28138" y="10898"/>
                  </a:cubicBezTo>
                  <a:lnTo>
                    <a:pt x="37282" y="48140"/>
                  </a:lnTo>
                  <a:cubicBezTo>
                    <a:pt x="39187" y="55760"/>
                    <a:pt x="34424" y="63571"/>
                    <a:pt x="26804" y="65381"/>
                  </a:cubicBezTo>
                  <a:cubicBezTo>
                    <a:pt x="19184" y="67286"/>
                    <a:pt x="11374" y="62523"/>
                    <a:pt x="9564" y="54903"/>
                  </a:cubicBezTo>
                  <a:lnTo>
                    <a:pt x="420" y="17660"/>
                  </a:lnTo>
                  <a:cubicBezTo>
                    <a:pt x="-1485" y="10136"/>
                    <a:pt x="3278" y="2325"/>
                    <a:pt x="10898" y="420"/>
                  </a:cubicBezTo>
                  <a:close/>
                </a:path>
              </a:pathLst>
            </a:custGeom>
            <a:solidFill>
              <a:srgbClr val="ACB9BD"/>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5"/>
            <p:cNvSpPr/>
            <p:nvPr/>
          </p:nvSpPr>
          <p:spPr>
            <a:xfrm>
              <a:off x="3070020" y="773858"/>
              <a:ext cx="176525" cy="280399"/>
            </a:xfrm>
            <a:custGeom>
              <a:rect b="b" l="l" r="r" t="t"/>
              <a:pathLst>
                <a:path extrusionOk="0" h="98607" w="62078">
                  <a:moveTo>
                    <a:pt x="4659" y="2014"/>
                  </a:moveTo>
                  <a:cubicBezTo>
                    <a:pt x="13899" y="-3987"/>
                    <a:pt x="34663" y="4871"/>
                    <a:pt x="40759" y="9729"/>
                  </a:cubicBezTo>
                  <a:cubicBezTo>
                    <a:pt x="60190" y="25064"/>
                    <a:pt x="70096" y="62212"/>
                    <a:pt x="54094" y="82976"/>
                  </a:cubicBezTo>
                  <a:cubicBezTo>
                    <a:pt x="49141" y="89358"/>
                    <a:pt x="34568" y="104789"/>
                    <a:pt x="25995" y="95930"/>
                  </a:cubicBezTo>
                  <a:cubicBezTo>
                    <a:pt x="17042" y="86691"/>
                    <a:pt x="11422" y="69641"/>
                    <a:pt x="7612" y="57640"/>
                  </a:cubicBezTo>
                  <a:cubicBezTo>
                    <a:pt x="5040" y="49448"/>
                    <a:pt x="3135" y="40971"/>
                    <a:pt x="1992" y="32494"/>
                  </a:cubicBezTo>
                  <a:cubicBezTo>
                    <a:pt x="1040" y="25350"/>
                    <a:pt x="-1151" y="14968"/>
                    <a:pt x="754" y="7919"/>
                  </a:cubicBezTo>
                  <a:cubicBezTo>
                    <a:pt x="1326" y="5062"/>
                    <a:pt x="2754" y="3252"/>
                    <a:pt x="4659" y="2014"/>
                  </a:cubicBezTo>
                  <a:close/>
                </a:path>
              </a:pathLst>
            </a:custGeom>
            <a:solidFill>
              <a:srgbClr val="595959"/>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5"/>
            <p:cNvSpPr/>
            <p:nvPr/>
          </p:nvSpPr>
          <p:spPr>
            <a:xfrm>
              <a:off x="2977501" y="1650639"/>
              <a:ext cx="4009048" cy="4970171"/>
            </a:xfrm>
            <a:custGeom>
              <a:rect b="b" l="l" r="r" t="t"/>
              <a:pathLst>
                <a:path extrusionOk="0" h="4970171" w="4009048">
                  <a:moveTo>
                    <a:pt x="1655828" y="1635"/>
                  </a:moveTo>
                  <a:cubicBezTo>
                    <a:pt x="1679697" y="6104"/>
                    <a:pt x="1701907" y="19647"/>
                    <a:pt x="1716803" y="41180"/>
                  </a:cubicBezTo>
                  <a:cubicBezTo>
                    <a:pt x="1916694" y="333159"/>
                    <a:pt x="2061059" y="857531"/>
                    <a:pt x="1950550" y="1294690"/>
                  </a:cubicBezTo>
                  <a:cubicBezTo>
                    <a:pt x="1903625" y="1479954"/>
                    <a:pt x="1813432" y="1630633"/>
                    <a:pt x="1686139" y="1738271"/>
                  </a:cubicBezTo>
                  <a:lnTo>
                    <a:pt x="1651866" y="1761125"/>
                  </a:lnTo>
                  <a:lnTo>
                    <a:pt x="1756817" y="1865613"/>
                  </a:lnTo>
                  <a:cubicBezTo>
                    <a:pt x="2139111" y="2272948"/>
                    <a:pt x="2336144" y="2682745"/>
                    <a:pt x="2343019" y="3086114"/>
                  </a:cubicBezTo>
                  <a:cubicBezTo>
                    <a:pt x="2344642" y="3179828"/>
                    <a:pt x="2336518" y="3275712"/>
                    <a:pt x="2327578" y="3377010"/>
                  </a:cubicBezTo>
                  <a:cubicBezTo>
                    <a:pt x="2305099" y="3638926"/>
                    <a:pt x="2281804" y="3909509"/>
                    <a:pt x="2416148" y="4214218"/>
                  </a:cubicBezTo>
                  <a:cubicBezTo>
                    <a:pt x="2467611" y="4330684"/>
                    <a:pt x="2532343" y="4427921"/>
                    <a:pt x="2613872" y="4511074"/>
                  </a:cubicBezTo>
                  <a:cubicBezTo>
                    <a:pt x="2699189" y="4598017"/>
                    <a:pt x="2874975" y="4777593"/>
                    <a:pt x="3143119" y="4780574"/>
                  </a:cubicBezTo>
                  <a:cubicBezTo>
                    <a:pt x="3145556" y="4780574"/>
                    <a:pt x="3147995" y="4780574"/>
                    <a:pt x="3150432" y="4780574"/>
                  </a:cubicBezTo>
                  <a:cubicBezTo>
                    <a:pt x="3373886" y="4780574"/>
                    <a:pt x="3588672" y="4662752"/>
                    <a:pt x="3712454" y="4471528"/>
                  </a:cubicBezTo>
                  <a:cubicBezTo>
                    <a:pt x="3714078" y="4469091"/>
                    <a:pt x="3860879" y="4237783"/>
                    <a:pt x="3807522" y="3973157"/>
                  </a:cubicBezTo>
                  <a:cubicBezTo>
                    <a:pt x="3797231" y="3922510"/>
                    <a:pt x="3785043" y="3894881"/>
                    <a:pt x="3728975" y="3772996"/>
                  </a:cubicBezTo>
                  <a:lnTo>
                    <a:pt x="3705951" y="3723162"/>
                  </a:lnTo>
                  <a:cubicBezTo>
                    <a:pt x="3631468" y="3560650"/>
                    <a:pt x="3558336" y="3395971"/>
                    <a:pt x="3488458" y="3233459"/>
                  </a:cubicBezTo>
                  <a:cubicBezTo>
                    <a:pt x="3467873" y="3185245"/>
                    <a:pt x="3490081" y="3129721"/>
                    <a:pt x="3538024" y="3108866"/>
                  </a:cubicBezTo>
                  <a:cubicBezTo>
                    <a:pt x="3586235" y="3088008"/>
                    <a:pt x="3641759" y="3110490"/>
                    <a:pt x="3662617" y="3158430"/>
                  </a:cubicBezTo>
                  <a:cubicBezTo>
                    <a:pt x="3731956" y="3319589"/>
                    <a:pt x="3804544" y="3482914"/>
                    <a:pt x="3878487" y="3643799"/>
                  </a:cubicBezTo>
                  <a:lnTo>
                    <a:pt x="3901238" y="3693366"/>
                  </a:lnTo>
                  <a:cubicBezTo>
                    <a:pt x="3959200" y="3819042"/>
                    <a:pt x="3978701" y="3861295"/>
                    <a:pt x="3993599" y="3935508"/>
                  </a:cubicBezTo>
                  <a:cubicBezTo>
                    <a:pt x="4062397" y="4275973"/>
                    <a:pt x="3879570" y="4562534"/>
                    <a:pt x="3871986" y="4574725"/>
                  </a:cubicBezTo>
                  <a:cubicBezTo>
                    <a:pt x="3713265" y="4819303"/>
                    <a:pt x="3437537" y="4970171"/>
                    <a:pt x="3150432" y="4970171"/>
                  </a:cubicBezTo>
                  <a:cubicBezTo>
                    <a:pt x="3147182" y="4970171"/>
                    <a:pt x="3144202" y="4970171"/>
                    <a:pt x="3140952" y="4970171"/>
                  </a:cubicBezTo>
                  <a:cubicBezTo>
                    <a:pt x="2794529" y="4966107"/>
                    <a:pt x="2573513" y="4740757"/>
                    <a:pt x="2479256" y="4644604"/>
                  </a:cubicBezTo>
                  <a:cubicBezTo>
                    <a:pt x="2380665" y="4543846"/>
                    <a:pt x="2303473" y="4428464"/>
                    <a:pt x="2242802" y="4290597"/>
                  </a:cubicBezTo>
                  <a:cubicBezTo>
                    <a:pt x="2088957" y="3941738"/>
                    <a:pt x="2115502" y="3632965"/>
                    <a:pt x="2138794" y="3360758"/>
                  </a:cubicBezTo>
                  <a:cubicBezTo>
                    <a:pt x="2147191" y="3264334"/>
                    <a:pt x="2154775" y="3173328"/>
                    <a:pt x="2153421" y="3089365"/>
                  </a:cubicBezTo>
                  <a:cubicBezTo>
                    <a:pt x="2147258" y="2732683"/>
                    <a:pt x="1965866" y="2363767"/>
                    <a:pt x="1613600" y="1990239"/>
                  </a:cubicBezTo>
                  <a:lnTo>
                    <a:pt x="1482369" y="1859883"/>
                  </a:lnTo>
                  <a:lnTo>
                    <a:pt x="1464081" y="1868022"/>
                  </a:lnTo>
                  <a:cubicBezTo>
                    <a:pt x="1380336" y="1899520"/>
                    <a:pt x="1293393" y="1915213"/>
                    <a:pt x="1204621" y="1915213"/>
                  </a:cubicBezTo>
                  <a:cubicBezTo>
                    <a:pt x="1078672" y="1915213"/>
                    <a:pt x="948935" y="1883794"/>
                    <a:pt x="819196" y="1820686"/>
                  </a:cubicBezTo>
                  <a:cubicBezTo>
                    <a:pt x="395581" y="1614837"/>
                    <a:pt x="71097" y="1121341"/>
                    <a:pt x="1758" y="763004"/>
                  </a:cubicBezTo>
                  <a:cubicBezTo>
                    <a:pt x="-8263" y="711540"/>
                    <a:pt x="25594" y="661976"/>
                    <a:pt x="76787" y="651953"/>
                  </a:cubicBezTo>
                  <a:cubicBezTo>
                    <a:pt x="127978" y="641932"/>
                    <a:pt x="177815" y="675788"/>
                    <a:pt x="187836" y="726978"/>
                  </a:cubicBezTo>
                  <a:cubicBezTo>
                    <a:pt x="246883" y="1032774"/>
                    <a:pt x="536695" y="1472640"/>
                    <a:pt x="901805" y="1650050"/>
                  </a:cubicBezTo>
                  <a:cubicBezTo>
                    <a:pt x="1100613" y="1746744"/>
                    <a:pt x="1288314" y="1751077"/>
                    <a:pt x="1459764" y="1662778"/>
                  </a:cubicBezTo>
                  <a:cubicBezTo>
                    <a:pt x="1613879" y="1583418"/>
                    <a:pt x="1717076" y="1443928"/>
                    <a:pt x="1766640" y="1248373"/>
                  </a:cubicBezTo>
                  <a:cubicBezTo>
                    <a:pt x="1862524" y="869719"/>
                    <a:pt x="1731701" y="398977"/>
                    <a:pt x="1560251" y="148435"/>
                  </a:cubicBezTo>
                  <a:cubicBezTo>
                    <a:pt x="1530729" y="105372"/>
                    <a:pt x="1541833" y="46324"/>
                    <a:pt x="1584900" y="16532"/>
                  </a:cubicBezTo>
                  <a:cubicBezTo>
                    <a:pt x="1606432" y="1771"/>
                    <a:pt x="1631959" y="-2834"/>
                    <a:pt x="1655828" y="1635"/>
                  </a:cubicBezTo>
                  <a:close/>
                </a:path>
              </a:pathLst>
            </a:custGeom>
            <a:solidFill>
              <a:schemeClr val="accent6"/>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5"/>
            <p:cNvSpPr/>
            <p:nvPr/>
          </p:nvSpPr>
          <p:spPr>
            <a:xfrm>
              <a:off x="5582977" y="3439906"/>
              <a:ext cx="1327182" cy="1327182"/>
            </a:xfrm>
            <a:custGeom>
              <a:rect b="b" l="l" r="r" t="t"/>
              <a:pathLst>
                <a:path extrusionOk="0" h="466725" w="466725">
                  <a:moveTo>
                    <a:pt x="466725" y="233362"/>
                  </a:moveTo>
                  <a:cubicBezTo>
                    <a:pt x="466725" y="362245"/>
                    <a:pt x="362245" y="466725"/>
                    <a:pt x="233363" y="466725"/>
                  </a:cubicBezTo>
                  <a:cubicBezTo>
                    <a:pt x="104480" y="466725"/>
                    <a:pt x="0" y="362245"/>
                    <a:pt x="0" y="233362"/>
                  </a:cubicBezTo>
                  <a:cubicBezTo>
                    <a:pt x="0" y="104480"/>
                    <a:pt x="104480" y="0"/>
                    <a:pt x="233363" y="0"/>
                  </a:cubicBezTo>
                  <a:cubicBezTo>
                    <a:pt x="362245" y="0"/>
                    <a:pt x="466725" y="104480"/>
                    <a:pt x="466725" y="233362"/>
                  </a:cubicBezTo>
                  <a:close/>
                </a:path>
              </a:pathLst>
            </a:custGeom>
            <a:gradFill>
              <a:gsLst>
                <a:gs pos="0">
                  <a:srgbClr val="B8BDC0"/>
                </a:gs>
                <a:gs pos="33000">
                  <a:srgbClr val="B8BDC0"/>
                </a:gs>
                <a:gs pos="95000">
                  <a:srgbClr val="DEE7EB"/>
                </a:gs>
                <a:gs pos="100000">
                  <a:srgbClr val="DEE7EB"/>
                </a:gs>
              </a:gsLst>
              <a:lin ang="2700000" scaled="0"/>
            </a:gra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5"/>
            <p:cNvSpPr/>
            <p:nvPr/>
          </p:nvSpPr>
          <p:spPr>
            <a:xfrm>
              <a:off x="5643918" y="3500848"/>
              <a:ext cx="1205297" cy="1205297"/>
            </a:xfrm>
            <a:custGeom>
              <a:rect b="b" l="l" r="r" t="t"/>
              <a:pathLst>
                <a:path extrusionOk="0" h="423862" w="423862">
                  <a:moveTo>
                    <a:pt x="423863" y="211931"/>
                  </a:moveTo>
                  <a:cubicBezTo>
                    <a:pt x="423863" y="328978"/>
                    <a:pt x="328978" y="423862"/>
                    <a:pt x="211931" y="423862"/>
                  </a:cubicBezTo>
                  <a:cubicBezTo>
                    <a:pt x="94885" y="423862"/>
                    <a:pt x="0" y="328978"/>
                    <a:pt x="0" y="211931"/>
                  </a:cubicBezTo>
                  <a:cubicBezTo>
                    <a:pt x="0" y="94885"/>
                    <a:pt x="94885" y="0"/>
                    <a:pt x="211931" y="0"/>
                  </a:cubicBezTo>
                  <a:cubicBezTo>
                    <a:pt x="328978" y="0"/>
                    <a:pt x="423863" y="94885"/>
                    <a:pt x="423863" y="211931"/>
                  </a:cubicBezTo>
                  <a:close/>
                </a:path>
              </a:pathLst>
            </a:custGeom>
            <a:gradFill>
              <a:gsLst>
                <a:gs pos="0">
                  <a:srgbClr val="DEE7EB"/>
                </a:gs>
                <a:gs pos="29000">
                  <a:srgbClr val="DEE7EB"/>
                </a:gs>
                <a:gs pos="100000">
                  <a:srgbClr val="B8BDC0"/>
                </a:gs>
              </a:gsLst>
              <a:lin ang="2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5"/>
            <p:cNvSpPr/>
            <p:nvPr/>
          </p:nvSpPr>
          <p:spPr>
            <a:xfrm rot="-1362348">
              <a:off x="6306561" y="4272611"/>
              <a:ext cx="256226" cy="585314"/>
            </a:xfrm>
            <a:custGeom>
              <a:rect b="b" l="l" r="r" t="t"/>
              <a:pathLst>
                <a:path extrusionOk="0" h="205835" w="90106">
                  <a:moveTo>
                    <a:pt x="0" y="0"/>
                  </a:moveTo>
                  <a:lnTo>
                    <a:pt x="90107" y="0"/>
                  </a:lnTo>
                  <a:lnTo>
                    <a:pt x="90107" y="205836"/>
                  </a:lnTo>
                  <a:lnTo>
                    <a:pt x="0" y="205836"/>
                  </a:lnTo>
                  <a:close/>
                </a:path>
              </a:pathLst>
            </a:custGeom>
            <a:gradFill>
              <a:gsLst>
                <a:gs pos="0">
                  <a:srgbClr val="DEE7EB"/>
                </a:gs>
                <a:gs pos="29000">
                  <a:srgbClr val="DEE7EB"/>
                </a:gs>
                <a:gs pos="100000">
                  <a:srgbClr val="B8BDC0"/>
                </a:gs>
              </a:gsLst>
              <a:lin ang="2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5"/>
            <p:cNvSpPr/>
            <p:nvPr/>
          </p:nvSpPr>
          <p:spPr>
            <a:xfrm>
              <a:off x="5853831" y="3710760"/>
              <a:ext cx="785475" cy="785475"/>
            </a:xfrm>
            <a:custGeom>
              <a:rect b="b" l="l" r="r" t="t"/>
              <a:pathLst>
                <a:path extrusionOk="0" h="276225" w="276225">
                  <a:moveTo>
                    <a:pt x="276225" y="138112"/>
                  </a:moveTo>
                  <a:cubicBezTo>
                    <a:pt x="276225" y="214390"/>
                    <a:pt x="214390" y="276225"/>
                    <a:pt x="138113" y="276225"/>
                  </a:cubicBezTo>
                  <a:cubicBezTo>
                    <a:pt x="61835" y="276225"/>
                    <a:pt x="0" y="214390"/>
                    <a:pt x="0" y="138112"/>
                  </a:cubicBezTo>
                  <a:cubicBezTo>
                    <a:pt x="0" y="61835"/>
                    <a:pt x="61835" y="0"/>
                    <a:pt x="138113" y="0"/>
                  </a:cubicBezTo>
                  <a:cubicBezTo>
                    <a:pt x="214390" y="0"/>
                    <a:pt x="276225" y="61835"/>
                    <a:pt x="276225" y="138112"/>
                  </a:cubicBezTo>
                  <a:close/>
                </a:path>
              </a:pathLst>
            </a:custGeom>
            <a:gradFill>
              <a:gsLst>
                <a:gs pos="0">
                  <a:srgbClr val="B8BDC0"/>
                </a:gs>
                <a:gs pos="33000">
                  <a:srgbClr val="B8BDC0"/>
                </a:gs>
                <a:gs pos="95000">
                  <a:srgbClr val="DEE7EB"/>
                </a:gs>
                <a:gs pos="100000">
                  <a:srgbClr val="DEE7EB"/>
                </a:gs>
              </a:gsLst>
              <a:lin ang="2700000" scaled="0"/>
            </a:gra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5"/>
            <p:cNvSpPr/>
            <p:nvPr/>
          </p:nvSpPr>
          <p:spPr>
            <a:xfrm>
              <a:off x="5962172" y="3819101"/>
              <a:ext cx="568792" cy="568792"/>
            </a:xfrm>
            <a:custGeom>
              <a:rect b="b" l="l" r="r" t="t"/>
              <a:pathLst>
                <a:path extrusionOk="0" h="200025" w="200025">
                  <a:moveTo>
                    <a:pt x="200025" y="100012"/>
                  </a:moveTo>
                  <a:cubicBezTo>
                    <a:pt x="200025" y="155248"/>
                    <a:pt x="155248" y="200025"/>
                    <a:pt x="100013" y="200025"/>
                  </a:cubicBezTo>
                  <a:cubicBezTo>
                    <a:pt x="44777" y="200025"/>
                    <a:pt x="0" y="155248"/>
                    <a:pt x="0" y="100012"/>
                  </a:cubicBezTo>
                  <a:cubicBezTo>
                    <a:pt x="0" y="44777"/>
                    <a:pt x="44777" y="0"/>
                    <a:pt x="100013" y="0"/>
                  </a:cubicBezTo>
                  <a:cubicBezTo>
                    <a:pt x="155248" y="0"/>
                    <a:pt x="200025" y="44777"/>
                    <a:pt x="200025" y="100012"/>
                  </a:cubicBezTo>
                  <a:close/>
                </a:path>
              </a:pathLst>
            </a:custGeom>
            <a:gradFill>
              <a:gsLst>
                <a:gs pos="0">
                  <a:srgbClr val="DEE7EB"/>
                </a:gs>
                <a:gs pos="29000">
                  <a:srgbClr val="DEE7EB"/>
                </a:gs>
                <a:gs pos="100000">
                  <a:srgbClr val="B8BDC0"/>
                </a:gs>
              </a:gsLst>
              <a:lin ang="2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6"/>
          <p:cNvSpPr txBox="1"/>
          <p:nvPr>
            <p:ph type="title"/>
          </p:nvPr>
        </p:nvSpPr>
        <p:spPr>
          <a:xfrm>
            <a:off x="548250" y="1924525"/>
            <a:ext cx="11095500" cy="31608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5000"/>
              <a:buNone/>
            </a:pPr>
            <a:r>
              <a:rPr lang="en"/>
              <a:t>Using Neural Networks to Predict if an MRI scan of a Brain contains a tumor and detect where it is located. </a:t>
            </a:r>
            <a:endParaRPr/>
          </a:p>
        </p:txBody>
      </p:sp>
      <p:grpSp>
        <p:nvGrpSpPr>
          <p:cNvPr id="337" name="Google Shape;337;p26"/>
          <p:cNvGrpSpPr/>
          <p:nvPr/>
        </p:nvGrpSpPr>
        <p:grpSpPr>
          <a:xfrm>
            <a:off x="461122" y="5398124"/>
            <a:ext cx="1311530" cy="1253379"/>
            <a:chOff x="297791" y="1047783"/>
            <a:chExt cx="5161115" cy="4932276"/>
          </a:xfrm>
        </p:grpSpPr>
        <p:sp>
          <p:nvSpPr>
            <p:cNvPr id="338" name="Google Shape;338;p26"/>
            <p:cNvSpPr/>
            <p:nvPr/>
          </p:nvSpPr>
          <p:spPr>
            <a:xfrm>
              <a:off x="891047" y="1586680"/>
              <a:ext cx="3109792" cy="3069868"/>
            </a:xfrm>
            <a:custGeom>
              <a:rect b="b" l="l" r="r" t="t"/>
              <a:pathLst>
                <a:path extrusionOk="0" h="688466" w="697420">
                  <a:moveTo>
                    <a:pt x="302800" y="0"/>
                  </a:moveTo>
                  <a:lnTo>
                    <a:pt x="697421" y="379286"/>
                  </a:lnTo>
                  <a:lnTo>
                    <a:pt x="666941" y="580454"/>
                  </a:lnTo>
                  <a:lnTo>
                    <a:pt x="597980" y="652177"/>
                  </a:lnTo>
                  <a:lnTo>
                    <a:pt x="404622" y="688467"/>
                  </a:lnTo>
                  <a:lnTo>
                    <a:pt x="0" y="315087"/>
                  </a:lnTo>
                  <a:close/>
                </a:path>
              </a:pathLst>
            </a:custGeom>
            <a:solidFill>
              <a:srgbClr val="DEDED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6"/>
            <p:cNvSpPr/>
            <p:nvPr/>
          </p:nvSpPr>
          <p:spPr>
            <a:xfrm rot="-2768313">
              <a:off x="1745082" y="2034515"/>
              <a:ext cx="879997" cy="1759569"/>
            </a:xfrm>
            <a:custGeom>
              <a:rect b="b" l="l" r="r" t="t"/>
              <a:pathLst>
                <a:path extrusionOk="0" h="394611" w="197353">
                  <a:moveTo>
                    <a:pt x="0" y="0"/>
                  </a:moveTo>
                  <a:lnTo>
                    <a:pt x="197353" y="0"/>
                  </a:lnTo>
                  <a:lnTo>
                    <a:pt x="197353" y="394611"/>
                  </a:lnTo>
                  <a:lnTo>
                    <a:pt x="0" y="394611"/>
                  </a:lnTo>
                  <a:close/>
                </a:path>
              </a:pathLst>
            </a:custGeom>
            <a:solidFill>
              <a:srgbClr val="AAAAA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6"/>
            <p:cNvSpPr/>
            <p:nvPr/>
          </p:nvSpPr>
          <p:spPr>
            <a:xfrm>
              <a:off x="2258648" y="2872730"/>
              <a:ext cx="1631167" cy="1657857"/>
            </a:xfrm>
            <a:custGeom>
              <a:rect b="b" l="l" r="r" t="t"/>
              <a:pathLst>
                <a:path extrusionOk="0" h="1657857" w="1631167">
                  <a:moveTo>
                    <a:pt x="377784" y="1309986"/>
                  </a:moveTo>
                  <a:lnTo>
                    <a:pt x="355266" y="1325516"/>
                  </a:lnTo>
                  <a:cubicBezTo>
                    <a:pt x="338675" y="1332616"/>
                    <a:pt x="319907" y="1333000"/>
                    <a:pt x="303104" y="1326617"/>
                  </a:cubicBezTo>
                  <a:lnTo>
                    <a:pt x="280007" y="1312031"/>
                  </a:lnTo>
                  <a:lnTo>
                    <a:pt x="303164" y="1326856"/>
                  </a:lnTo>
                  <a:cubicBezTo>
                    <a:pt x="320033" y="1333347"/>
                    <a:pt x="338893" y="1332961"/>
                    <a:pt x="355443" y="1325755"/>
                  </a:cubicBezTo>
                  <a:close/>
                  <a:moveTo>
                    <a:pt x="1187091" y="0"/>
                  </a:moveTo>
                  <a:lnTo>
                    <a:pt x="1621152" y="417077"/>
                  </a:lnTo>
                  <a:cubicBezTo>
                    <a:pt x="1627948" y="456998"/>
                    <a:pt x="1700152" y="936505"/>
                    <a:pt x="1328098" y="1323850"/>
                  </a:cubicBezTo>
                  <a:cubicBezTo>
                    <a:pt x="956044" y="1711194"/>
                    <a:pt x="473987" y="1657681"/>
                    <a:pt x="434065" y="1652585"/>
                  </a:cubicBezTo>
                  <a:lnTo>
                    <a:pt x="0" y="1235508"/>
                  </a:lnTo>
                  <a:lnTo>
                    <a:pt x="96412" y="1135275"/>
                  </a:lnTo>
                  <a:lnTo>
                    <a:pt x="192620" y="1035254"/>
                  </a:lnTo>
                  <a:lnTo>
                    <a:pt x="192397" y="1035040"/>
                  </a:lnTo>
                  <a:lnTo>
                    <a:pt x="727144" y="478757"/>
                  </a:lnTo>
                  <a:lnTo>
                    <a:pt x="726737" y="478344"/>
                  </a:lnTo>
                  <a:lnTo>
                    <a:pt x="741750" y="463563"/>
                  </a:lnTo>
                  <a:lnTo>
                    <a:pt x="930561" y="267148"/>
                  </a:lnTo>
                  <a:lnTo>
                    <a:pt x="935973" y="272347"/>
                  </a:lnTo>
                  <a:lnTo>
                    <a:pt x="940270" y="268117"/>
                  </a:lnTo>
                  <a:lnTo>
                    <a:pt x="939261" y="267148"/>
                  </a:lnTo>
                  <a:lnTo>
                    <a:pt x="1127484" y="71029"/>
                  </a:lnTo>
                  <a:lnTo>
                    <a:pt x="1122958" y="6668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6"/>
            <p:cNvSpPr/>
            <p:nvPr/>
          </p:nvSpPr>
          <p:spPr>
            <a:xfrm>
              <a:off x="2054694" y="1804316"/>
              <a:ext cx="1771444" cy="1712750"/>
            </a:xfrm>
            <a:custGeom>
              <a:rect b="b" l="l" r="r" t="t"/>
              <a:pathLst>
                <a:path extrusionOk="0" h="1712750" w="1771444">
                  <a:moveTo>
                    <a:pt x="135991" y="38"/>
                  </a:moveTo>
                  <a:cubicBezTo>
                    <a:pt x="171244" y="-814"/>
                    <a:pt x="207768" y="12354"/>
                    <a:pt x="234950" y="38684"/>
                  </a:cubicBezTo>
                  <a:lnTo>
                    <a:pt x="1361129" y="1121052"/>
                  </a:lnTo>
                  <a:lnTo>
                    <a:pt x="1361510" y="1120655"/>
                  </a:lnTo>
                  <a:lnTo>
                    <a:pt x="1728891" y="1473598"/>
                  </a:lnTo>
                  <a:cubicBezTo>
                    <a:pt x="1784107" y="1526687"/>
                    <a:pt x="1785805" y="1615452"/>
                    <a:pt x="1732717" y="1670240"/>
                  </a:cubicBezTo>
                  <a:cubicBezTo>
                    <a:pt x="1706382" y="1697422"/>
                    <a:pt x="1670705" y="1712288"/>
                    <a:pt x="1635453" y="1712712"/>
                  </a:cubicBezTo>
                  <a:cubicBezTo>
                    <a:pt x="1600204" y="1713564"/>
                    <a:pt x="1563676" y="1700396"/>
                    <a:pt x="1536494" y="1674066"/>
                  </a:cubicBezTo>
                  <a:lnTo>
                    <a:pt x="1178209" y="1329861"/>
                  </a:lnTo>
                  <a:lnTo>
                    <a:pt x="1177827" y="1330260"/>
                  </a:lnTo>
                  <a:lnTo>
                    <a:pt x="42553" y="239152"/>
                  </a:lnTo>
                  <a:cubicBezTo>
                    <a:pt x="-12663" y="186063"/>
                    <a:pt x="-14362" y="97721"/>
                    <a:pt x="38732" y="42510"/>
                  </a:cubicBezTo>
                  <a:cubicBezTo>
                    <a:pt x="65062" y="15328"/>
                    <a:pt x="100738" y="462"/>
                    <a:pt x="135991" y="38"/>
                  </a:cubicBezTo>
                  <a:close/>
                </a:path>
              </a:pathLst>
            </a:custGeom>
            <a:solidFill>
              <a:schemeClr val="lt1">
                <a:alpha val="2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6"/>
            <p:cNvSpPr/>
            <p:nvPr/>
          </p:nvSpPr>
          <p:spPr>
            <a:xfrm>
              <a:off x="1339599" y="3015721"/>
              <a:ext cx="1408039" cy="1357962"/>
            </a:xfrm>
            <a:custGeom>
              <a:rect b="b" l="l" r="r" t="t"/>
              <a:pathLst>
                <a:path extrusionOk="0" h="1357962" w="1408039">
                  <a:moveTo>
                    <a:pt x="1203314" y="1061866"/>
                  </a:moveTo>
                  <a:lnTo>
                    <a:pt x="1386793" y="1238549"/>
                  </a:lnTo>
                  <a:cubicBezTo>
                    <a:pt x="1414398" y="1265308"/>
                    <a:pt x="1415250" y="1309050"/>
                    <a:pt x="1388491" y="1336661"/>
                  </a:cubicBezTo>
                  <a:cubicBezTo>
                    <a:pt x="1361733" y="1364266"/>
                    <a:pt x="1317986" y="1365113"/>
                    <a:pt x="1290380" y="1338783"/>
                  </a:cubicBezTo>
                  <a:lnTo>
                    <a:pt x="1106901" y="1162100"/>
                  </a:lnTo>
                  <a:close/>
                  <a:moveTo>
                    <a:pt x="67917" y="16"/>
                  </a:moveTo>
                  <a:cubicBezTo>
                    <a:pt x="85649" y="-356"/>
                    <a:pt x="103487" y="6015"/>
                    <a:pt x="117290" y="19183"/>
                  </a:cubicBezTo>
                  <a:lnTo>
                    <a:pt x="1202872" y="1062294"/>
                  </a:lnTo>
                  <a:lnTo>
                    <a:pt x="1106464" y="1162528"/>
                  </a:lnTo>
                  <a:lnTo>
                    <a:pt x="21305" y="119417"/>
                  </a:lnTo>
                  <a:cubicBezTo>
                    <a:pt x="-6301" y="92658"/>
                    <a:pt x="-7152" y="48911"/>
                    <a:pt x="19183" y="21305"/>
                  </a:cubicBezTo>
                  <a:cubicBezTo>
                    <a:pt x="32560" y="7502"/>
                    <a:pt x="50185" y="388"/>
                    <a:pt x="67917" y="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6"/>
            <p:cNvSpPr/>
            <p:nvPr/>
          </p:nvSpPr>
          <p:spPr>
            <a:xfrm>
              <a:off x="389330" y="1099400"/>
              <a:ext cx="2231303" cy="2306479"/>
            </a:xfrm>
            <a:custGeom>
              <a:rect b="b" l="l" r="r" t="t"/>
              <a:pathLst>
                <a:path extrusionOk="0" h="517264" w="500405">
                  <a:moveTo>
                    <a:pt x="25365" y="510664"/>
                  </a:moveTo>
                  <a:lnTo>
                    <a:pt x="7267" y="493328"/>
                  </a:lnTo>
                  <a:cubicBezTo>
                    <a:pt x="-2162" y="484279"/>
                    <a:pt x="-2448" y="469135"/>
                    <a:pt x="6601" y="459705"/>
                  </a:cubicBezTo>
                  <a:lnTo>
                    <a:pt x="441417" y="7267"/>
                  </a:lnTo>
                  <a:cubicBezTo>
                    <a:pt x="450466" y="-2162"/>
                    <a:pt x="465610" y="-2448"/>
                    <a:pt x="475040" y="6601"/>
                  </a:cubicBezTo>
                  <a:lnTo>
                    <a:pt x="493138" y="23936"/>
                  </a:lnTo>
                  <a:cubicBezTo>
                    <a:pt x="502567" y="32985"/>
                    <a:pt x="502853" y="48130"/>
                    <a:pt x="493804" y="57559"/>
                  </a:cubicBezTo>
                  <a:lnTo>
                    <a:pt x="58988" y="509997"/>
                  </a:lnTo>
                  <a:cubicBezTo>
                    <a:pt x="50035" y="519427"/>
                    <a:pt x="34794" y="519712"/>
                    <a:pt x="25365" y="510664"/>
                  </a:cubicBezTo>
                  <a:close/>
                </a:path>
              </a:pathLst>
            </a:custGeom>
            <a:solidFill>
              <a:srgbClr val="C5C5C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6"/>
            <p:cNvSpPr/>
            <p:nvPr/>
          </p:nvSpPr>
          <p:spPr>
            <a:xfrm>
              <a:off x="297791" y="1047783"/>
              <a:ext cx="1313085" cy="1350885"/>
            </a:xfrm>
            <a:custGeom>
              <a:rect b="b" l="l" r="r" t="t"/>
              <a:pathLst>
                <a:path extrusionOk="0" h="302957" w="294480">
                  <a:moveTo>
                    <a:pt x="16652" y="292401"/>
                  </a:moveTo>
                  <a:lnTo>
                    <a:pt x="11604" y="287543"/>
                  </a:lnTo>
                  <a:cubicBezTo>
                    <a:pt x="-3445" y="273065"/>
                    <a:pt x="-3922" y="248872"/>
                    <a:pt x="10556" y="233822"/>
                  </a:cubicBezTo>
                  <a:lnTo>
                    <a:pt x="224107" y="11604"/>
                  </a:lnTo>
                  <a:cubicBezTo>
                    <a:pt x="238585" y="-3445"/>
                    <a:pt x="262778" y="-3922"/>
                    <a:pt x="277828" y="10556"/>
                  </a:cubicBezTo>
                  <a:lnTo>
                    <a:pt x="282876" y="15414"/>
                  </a:lnTo>
                  <a:cubicBezTo>
                    <a:pt x="297926" y="29892"/>
                    <a:pt x="298402" y="54086"/>
                    <a:pt x="283924" y="69135"/>
                  </a:cubicBezTo>
                  <a:lnTo>
                    <a:pt x="70373" y="291353"/>
                  </a:lnTo>
                  <a:cubicBezTo>
                    <a:pt x="55895" y="306403"/>
                    <a:pt x="31702" y="306879"/>
                    <a:pt x="16652" y="292401"/>
                  </a:cubicBezTo>
                  <a:close/>
                </a:path>
              </a:pathLst>
            </a:custGeom>
            <a:solidFill>
              <a:srgbClr val="C3C3C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6"/>
            <p:cNvSpPr/>
            <p:nvPr/>
          </p:nvSpPr>
          <p:spPr>
            <a:xfrm rot="-2768313">
              <a:off x="667544" y="1712954"/>
              <a:ext cx="1065170" cy="509222"/>
            </a:xfrm>
            <a:custGeom>
              <a:rect b="b" l="l" r="r" t="t"/>
              <a:pathLst>
                <a:path extrusionOk="0" h="114201" w="238881">
                  <a:moveTo>
                    <a:pt x="0" y="0"/>
                  </a:moveTo>
                  <a:lnTo>
                    <a:pt x="238881" y="0"/>
                  </a:lnTo>
                  <a:lnTo>
                    <a:pt x="238881" y="114202"/>
                  </a:lnTo>
                  <a:lnTo>
                    <a:pt x="0" y="114202"/>
                  </a:lnTo>
                  <a:close/>
                </a:path>
              </a:pathLst>
            </a:custGeom>
            <a:solidFill>
              <a:srgbClr val="AAAAA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6"/>
            <p:cNvSpPr/>
            <p:nvPr/>
          </p:nvSpPr>
          <p:spPr>
            <a:xfrm rot="-2768313">
              <a:off x="2175295" y="1261489"/>
              <a:ext cx="300693" cy="139303"/>
            </a:xfrm>
            <a:custGeom>
              <a:rect b="b" l="l" r="r" t="t"/>
              <a:pathLst>
                <a:path extrusionOk="0" h="31241" w="67435">
                  <a:moveTo>
                    <a:pt x="67435" y="15621"/>
                  </a:moveTo>
                  <a:cubicBezTo>
                    <a:pt x="67435" y="24248"/>
                    <a:pt x="52340" y="31241"/>
                    <a:pt x="33718" y="31241"/>
                  </a:cubicBezTo>
                  <a:cubicBezTo>
                    <a:pt x="15096" y="31241"/>
                    <a:pt x="0" y="24248"/>
                    <a:pt x="0" y="15621"/>
                  </a:cubicBezTo>
                  <a:cubicBezTo>
                    <a:pt x="0" y="6994"/>
                    <a:pt x="15096" y="0"/>
                    <a:pt x="33718" y="0"/>
                  </a:cubicBezTo>
                  <a:cubicBezTo>
                    <a:pt x="52339" y="0"/>
                    <a:pt x="67435" y="6994"/>
                    <a:pt x="67435" y="1562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6"/>
            <p:cNvSpPr/>
            <p:nvPr/>
          </p:nvSpPr>
          <p:spPr>
            <a:xfrm rot="7998056">
              <a:off x="4294151" y="3979360"/>
              <a:ext cx="438981" cy="2184043"/>
            </a:xfrm>
            <a:custGeom>
              <a:rect b="b" l="l" r="r" t="t"/>
              <a:pathLst>
                <a:path extrusionOk="0" h="2184043" w="438981">
                  <a:moveTo>
                    <a:pt x="0" y="2184043"/>
                  </a:moveTo>
                  <a:lnTo>
                    <a:pt x="100876" y="1780540"/>
                  </a:lnTo>
                  <a:lnTo>
                    <a:pt x="162930" y="1780540"/>
                  </a:lnTo>
                  <a:lnTo>
                    <a:pt x="133568" y="87638"/>
                  </a:lnTo>
                  <a:lnTo>
                    <a:pt x="226564" y="0"/>
                  </a:lnTo>
                  <a:lnTo>
                    <a:pt x="257446" y="1780540"/>
                  </a:lnTo>
                  <a:lnTo>
                    <a:pt x="338105" y="1780540"/>
                  </a:lnTo>
                  <a:lnTo>
                    <a:pt x="438981" y="2184043"/>
                  </a:lnTo>
                  <a:close/>
                </a:path>
              </a:pathLst>
            </a:custGeom>
            <a:solidFill>
              <a:srgbClr val="BFC1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348" name="Google Shape;348;p26"/>
          <p:cNvGrpSpPr/>
          <p:nvPr/>
        </p:nvGrpSpPr>
        <p:grpSpPr>
          <a:xfrm>
            <a:off x="1243574" y="5218546"/>
            <a:ext cx="442161" cy="378028"/>
            <a:chOff x="1251141" y="3837528"/>
            <a:chExt cx="1006655" cy="860645"/>
          </a:xfrm>
        </p:grpSpPr>
        <p:sp>
          <p:nvSpPr>
            <p:cNvPr id="349" name="Google Shape;349;p26"/>
            <p:cNvSpPr/>
            <p:nvPr/>
          </p:nvSpPr>
          <p:spPr>
            <a:xfrm>
              <a:off x="1251141" y="3837528"/>
              <a:ext cx="1006655" cy="860645"/>
            </a:xfrm>
            <a:custGeom>
              <a:rect b="b" l="l" r="r" t="t"/>
              <a:pathLst>
                <a:path extrusionOk="0" h="871539" w="1019397">
                  <a:moveTo>
                    <a:pt x="521773" y="871540"/>
                  </a:moveTo>
                  <a:cubicBezTo>
                    <a:pt x="440811" y="854585"/>
                    <a:pt x="221164" y="735618"/>
                    <a:pt x="88386" y="542927"/>
                  </a:cubicBezTo>
                  <a:cubicBezTo>
                    <a:pt x="49333" y="486254"/>
                    <a:pt x="-13722" y="394814"/>
                    <a:pt x="2661" y="276227"/>
                  </a:cubicBezTo>
                  <a:cubicBezTo>
                    <a:pt x="15900" y="179930"/>
                    <a:pt x="83718" y="49628"/>
                    <a:pt x="221736" y="19052"/>
                  </a:cubicBezTo>
                  <a:cubicBezTo>
                    <a:pt x="336988" y="-6475"/>
                    <a:pt x="459956" y="46770"/>
                    <a:pt x="526536" y="152402"/>
                  </a:cubicBezTo>
                  <a:cubicBezTo>
                    <a:pt x="530346" y="145544"/>
                    <a:pt x="613499" y="669"/>
                    <a:pt x="755136" y="2"/>
                  </a:cubicBezTo>
                  <a:cubicBezTo>
                    <a:pt x="896391" y="-664"/>
                    <a:pt x="988784" y="142687"/>
                    <a:pt x="1012311" y="247652"/>
                  </a:cubicBezTo>
                  <a:cubicBezTo>
                    <a:pt x="1052411" y="426151"/>
                    <a:pt x="911536" y="574360"/>
                    <a:pt x="859911" y="628652"/>
                  </a:cubicBezTo>
                  <a:cubicBezTo>
                    <a:pt x="733514" y="761526"/>
                    <a:pt x="584543" y="860205"/>
                    <a:pt x="521773" y="87154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6"/>
            <p:cNvSpPr/>
            <p:nvPr/>
          </p:nvSpPr>
          <p:spPr>
            <a:xfrm>
              <a:off x="1324706" y="4065359"/>
              <a:ext cx="333492" cy="505755"/>
            </a:xfrm>
            <a:custGeom>
              <a:rect b="b" l="l" r="r" t="t"/>
              <a:pathLst>
                <a:path extrusionOk="0" h="512157" w="337713">
                  <a:moveTo>
                    <a:pt x="337713" y="512157"/>
                  </a:moveTo>
                  <a:cubicBezTo>
                    <a:pt x="243511" y="477868"/>
                    <a:pt x="187314" y="367187"/>
                    <a:pt x="149595" y="274223"/>
                  </a:cubicBezTo>
                  <a:cubicBezTo>
                    <a:pt x="121210" y="204405"/>
                    <a:pt x="128640" y="47814"/>
                    <a:pt x="56726" y="4475"/>
                  </a:cubicBezTo>
                  <a:cubicBezTo>
                    <a:pt x="17578" y="-19147"/>
                    <a:pt x="5005" y="57339"/>
                    <a:pt x="1862" y="80294"/>
                  </a:cubicBezTo>
                  <a:cubicBezTo>
                    <a:pt x="-9759" y="164781"/>
                    <a:pt x="34818" y="234885"/>
                    <a:pt x="85396" y="297845"/>
                  </a:cubicBezTo>
                  <a:cubicBezTo>
                    <a:pt x="155310" y="384999"/>
                    <a:pt x="231033" y="481011"/>
                    <a:pt x="337713" y="512157"/>
                  </a:cubicBez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6"/>
            <p:cNvSpPr/>
            <p:nvPr/>
          </p:nvSpPr>
          <p:spPr>
            <a:xfrm>
              <a:off x="1921106" y="3897186"/>
              <a:ext cx="288225" cy="542303"/>
            </a:xfrm>
            <a:custGeom>
              <a:rect b="b" l="l" r="r" t="t"/>
              <a:pathLst>
                <a:path extrusionOk="0" h="549168" w="291873">
                  <a:moveTo>
                    <a:pt x="133604" y="549169"/>
                  </a:moveTo>
                  <a:cubicBezTo>
                    <a:pt x="159607" y="520403"/>
                    <a:pt x="214471" y="451537"/>
                    <a:pt x="228854" y="349144"/>
                  </a:cubicBezTo>
                  <a:cubicBezTo>
                    <a:pt x="235998" y="298471"/>
                    <a:pt x="247618" y="215889"/>
                    <a:pt x="200279" y="158644"/>
                  </a:cubicBezTo>
                  <a:cubicBezTo>
                    <a:pt x="136081" y="81110"/>
                    <a:pt x="6826" y="102541"/>
                    <a:pt x="254" y="53869"/>
                  </a:cubicBezTo>
                  <a:cubicBezTo>
                    <a:pt x="-2413" y="34342"/>
                    <a:pt x="16732" y="17959"/>
                    <a:pt x="19304" y="15769"/>
                  </a:cubicBezTo>
                  <a:cubicBezTo>
                    <a:pt x="62071" y="-20902"/>
                    <a:pt x="162941" y="11101"/>
                    <a:pt x="219329" y="63394"/>
                  </a:cubicBezTo>
                  <a:cubicBezTo>
                    <a:pt x="305626" y="143404"/>
                    <a:pt x="305911" y="287803"/>
                    <a:pt x="266954" y="387244"/>
                  </a:cubicBezTo>
                  <a:cubicBezTo>
                    <a:pt x="231712" y="477255"/>
                    <a:pt x="165132" y="528118"/>
                    <a:pt x="133604" y="549169"/>
                  </a:cubicBez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2" name="Google Shape;352;p26"/>
          <p:cNvGrpSpPr/>
          <p:nvPr/>
        </p:nvGrpSpPr>
        <p:grpSpPr>
          <a:xfrm>
            <a:off x="1649228" y="5765234"/>
            <a:ext cx="308881" cy="472938"/>
            <a:chOff x="4135682" y="2196766"/>
            <a:chExt cx="666806" cy="1020969"/>
          </a:xfrm>
        </p:grpSpPr>
        <p:sp>
          <p:nvSpPr>
            <p:cNvPr id="353" name="Google Shape;353;p26"/>
            <p:cNvSpPr/>
            <p:nvPr/>
          </p:nvSpPr>
          <p:spPr>
            <a:xfrm>
              <a:off x="4135682" y="2196766"/>
              <a:ext cx="666806" cy="1020969"/>
            </a:xfrm>
            <a:custGeom>
              <a:rect b="b" l="l" r="r" t="t"/>
              <a:pathLst>
                <a:path extrusionOk="0" h="1033893" w="675247">
                  <a:moveTo>
                    <a:pt x="409575" y="0"/>
                  </a:moveTo>
                  <a:cubicBezTo>
                    <a:pt x="363474" y="24289"/>
                    <a:pt x="300990" y="63151"/>
                    <a:pt x="238125" y="123825"/>
                  </a:cubicBezTo>
                  <a:cubicBezTo>
                    <a:pt x="218123" y="143161"/>
                    <a:pt x="152781" y="208312"/>
                    <a:pt x="95250" y="314325"/>
                  </a:cubicBezTo>
                  <a:cubicBezTo>
                    <a:pt x="51911" y="394144"/>
                    <a:pt x="-95" y="489871"/>
                    <a:pt x="0" y="619125"/>
                  </a:cubicBezTo>
                  <a:cubicBezTo>
                    <a:pt x="0" y="676942"/>
                    <a:pt x="95" y="826960"/>
                    <a:pt x="114300" y="933450"/>
                  </a:cubicBezTo>
                  <a:cubicBezTo>
                    <a:pt x="210217" y="1022985"/>
                    <a:pt x="374333" y="1070229"/>
                    <a:pt x="504825" y="1000125"/>
                  </a:cubicBezTo>
                  <a:cubicBezTo>
                    <a:pt x="615982" y="940403"/>
                    <a:pt x="650272" y="823627"/>
                    <a:pt x="657225" y="800100"/>
                  </a:cubicBezTo>
                  <a:cubicBezTo>
                    <a:pt x="666750" y="767620"/>
                    <a:pt x="697230" y="667226"/>
                    <a:pt x="647700" y="571500"/>
                  </a:cubicBezTo>
                  <a:cubicBezTo>
                    <a:pt x="644176" y="564737"/>
                    <a:pt x="589693" y="462820"/>
                    <a:pt x="485775" y="428625"/>
                  </a:cubicBezTo>
                  <a:cubicBezTo>
                    <a:pt x="457010" y="419195"/>
                    <a:pt x="428816" y="416338"/>
                    <a:pt x="400050" y="390525"/>
                  </a:cubicBezTo>
                  <a:cubicBezTo>
                    <a:pt x="367665" y="361474"/>
                    <a:pt x="357664" y="324136"/>
                    <a:pt x="352425" y="304800"/>
                  </a:cubicBezTo>
                  <a:cubicBezTo>
                    <a:pt x="320040" y="184309"/>
                    <a:pt x="397764" y="23717"/>
                    <a:pt x="409575"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6"/>
            <p:cNvSpPr/>
            <p:nvPr/>
          </p:nvSpPr>
          <p:spPr>
            <a:xfrm>
              <a:off x="4516440" y="2633321"/>
              <a:ext cx="237446" cy="316994"/>
            </a:xfrm>
            <a:custGeom>
              <a:rect b="b" l="l" r="r" t="t"/>
              <a:pathLst>
                <a:path extrusionOk="0" h="321007" w="240452">
                  <a:moveTo>
                    <a:pt x="51" y="678"/>
                  </a:moveTo>
                  <a:cubicBezTo>
                    <a:pt x="2337" y="-4085"/>
                    <a:pt x="82538" y="15727"/>
                    <a:pt x="152451" y="76878"/>
                  </a:cubicBezTo>
                  <a:cubicBezTo>
                    <a:pt x="177407" y="98690"/>
                    <a:pt x="211887" y="129646"/>
                    <a:pt x="228651" y="181653"/>
                  </a:cubicBezTo>
                  <a:cubicBezTo>
                    <a:pt x="233033" y="195273"/>
                    <a:pt x="257703" y="271854"/>
                    <a:pt x="219126" y="305478"/>
                  </a:cubicBezTo>
                  <a:cubicBezTo>
                    <a:pt x="201981" y="320432"/>
                    <a:pt x="172835" y="326528"/>
                    <a:pt x="152451" y="315003"/>
                  </a:cubicBezTo>
                  <a:cubicBezTo>
                    <a:pt x="109779" y="290904"/>
                    <a:pt x="125496" y="234326"/>
                    <a:pt x="130639" y="195273"/>
                  </a:cubicBezTo>
                  <a:cubicBezTo>
                    <a:pt x="137211" y="144696"/>
                    <a:pt x="117875" y="105738"/>
                    <a:pt x="85776" y="67353"/>
                  </a:cubicBezTo>
                  <a:cubicBezTo>
                    <a:pt x="44819" y="18299"/>
                    <a:pt x="-1759" y="4297"/>
                    <a:pt x="51" y="678"/>
                  </a:cubicBez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6"/>
            <p:cNvSpPr/>
            <p:nvPr/>
          </p:nvSpPr>
          <p:spPr>
            <a:xfrm>
              <a:off x="4185784" y="2577575"/>
              <a:ext cx="453133" cy="562159"/>
            </a:xfrm>
            <a:custGeom>
              <a:rect b="b" l="l" r="r" t="t"/>
              <a:pathLst>
                <a:path extrusionOk="0" h="569275" w="458869">
                  <a:moveTo>
                    <a:pt x="73643" y="0"/>
                  </a:moveTo>
                  <a:cubicBezTo>
                    <a:pt x="54212" y="24670"/>
                    <a:pt x="25828" y="67151"/>
                    <a:pt x="10587" y="126206"/>
                  </a:cubicBezTo>
                  <a:cubicBezTo>
                    <a:pt x="-20940" y="247745"/>
                    <a:pt x="26018" y="349758"/>
                    <a:pt x="46592" y="387572"/>
                  </a:cubicBezTo>
                  <a:cubicBezTo>
                    <a:pt x="62213" y="416147"/>
                    <a:pt x="142128" y="553879"/>
                    <a:pt x="280907" y="567785"/>
                  </a:cubicBezTo>
                  <a:cubicBezTo>
                    <a:pt x="294432" y="569119"/>
                    <a:pt x="404827" y="580168"/>
                    <a:pt x="443118" y="513683"/>
                  </a:cubicBezTo>
                  <a:cubicBezTo>
                    <a:pt x="445023" y="510350"/>
                    <a:pt x="470740" y="469201"/>
                    <a:pt x="452167" y="432625"/>
                  </a:cubicBezTo>
                  <a:cubicBezTo>
                    <a:pt x="434260" y="397383"/>
                    <a:pt x="385015" y="384810"/>
                    <a:pt x="353011" y="396621"/>
                  </a:cubicBezTo>
                  <a:cubicBezTo>
                    <a:pt x="331294" y="404622"/>
                    <a:pt x="333104" y="418147"/>
                    <a:pt x="307958" y="432625"/>
                  </a:cubicBezTo>
                  <a:cubicBezTo>
                    <a:pt x="267191" y="456057"/>
                    <a:pt x="220233" y="444817"/>
                    <a:pt x="208803" y="441674"/>
                  </a:cubicBezTo>
                  <a:cubicBezTo>
                    <a:pt x="163369" y="429101"/>
                    <a:pt x="138127" y="395859"/>
                    <a:pt x="118696" y="369570"/>
                  </a:cubicBezTo>
                  <a:cubicBezTo>
                    <a:pt x="59070" y="288703"/>
                    <a:pt x="56403" y="196882"/>
                    <a:pt x="55641" y="144304"/>
                  </a:cubicBezTo>
                  <a:cubicBezTo>
                    <a:pt x="55069" y="109538"/>
                    <a:pt x="57831" y="59341"/>
                    <a:pt x="73643" y="0"/>
                  </a:cubicBez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7"/>
          <p:cNvSpPr txBox="1"/>
          <p:nvPr>
            <p:ph type="title"/>
          </p:nvPr>
        </p:nvSpPr>
        <p:spPr>
          <a:xfrm>
            <a:off x="720400" y="898175"/>
            <a:ext cx="10551900" cy="763500"/>
          </a:xfrm>
          <a:prstGeom prst="rect">
            <a:avLst/>
          </a:prstGeom>
          <a:noFill/>
          <a:ln>
            <a:noFill/>
          </a:ln>
        </p:spPr>
        <p:txBody>
          <a:bodyPr anchorCtr="0" anchor="t" bIns="121900" lIns="121900" spcFirstLastPara="1" rIns="121900" wrap="square" tIns="121900">
            <a:noAutofit/>
          </a:bodyPr>
          <a:lstStyle/>
          <a:p>
            <a:pPr indent="0" lvl="0" marL="0" rtl="0" algn="r">
              <a:lnSpc>
                <a:spcPct val="100000"/>
              </a:lnSpc>
              <a:spcBef>
                <a:spcPts val="0"/>
              </a:spcBef>
              <a:spcAft>
                <a:spcPts val="0"/>
              </a:spcAft>
              <a:buSzPts val="4000"/>
              <a:buNone/>
            </a:pPr>
            <a:r>
              <a:rPr lang="en"/>
              <a:t>Methodology</a:t>
            </a:r>
            <a:endParaRPr/>
          </a:p>
        </p:txBody>
      </p:sp>
      <p:sp>
        <p:nvSpPr>
          <p:cNvPr id="361" name="Google Shape;361;p27"/>
          <p:cNvSpPr txBox="1"/>
          <p:nvPr>
            <p:ph idx="1" type="subTitle"/>
          </p:nvPr>
        </p:nvSpPr>
        <p:spPr>
          <a:xfrm>
            <a:off x="1177600" y="2544600"/>
            <a:ext cx="3132600" cy="606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2000"/>
              <a:buNone/>
            </a:pPr>
            <a:r>
              <a:rPr lang="en"/>
              <a:t>Python</a:t>
            </a:r>
            <a:endParaRPr/>
          </a:p>
        </p:txBody>
      </p:sp>
      <p:sp>
        <p:nvSpPr>
          <p:cNvPr id="362" name="Google Shape;362;p27"/>
          <p:cNvSpPr txBox="1"/>
          <p:nvPr>
            <p:ph idx="8" type="body"/>
          </p:nvPr>
        </p:nvSpPr>
        <p:spPr>
          <a:xfrm>
            <a:off x="8381787" y="4799600"/>
            <a:ext cx="3250500" cy="8340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600"/>
              <a:buNone/>
            </a:pPr>
            <a:r>
              <a:rPr lang="en"/>
              <a:t>Jupyter Notebook environment </a:t>
            </a:r>
            <a:r>
              <a:rPr lang="en"/>
              <a:t>allowing users to run Python code and build machine learning models using Google's hardware resources.</a:t>
            </a:r>
            <a:endParaRPr/>
          </a:p>
        </p:txBody>
      </p:sp>
      <p:sp>
        <p:nvSpPr>
          <p:cNvPr id="363" name="Google Shape;363;p27"/>
          <p:cNvSpPr txBox="1"/>
          <p:nvPr>
            <p:ph idx="2" type="subTitle"/>
          </p:nvPr>
        </p:nvSpPr>
        <p:spPr>
          <a:xfrm>
            <a:off x="1177600" y="4401325"/>
            <a:ext cx="3132600" cy="6069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2000"/>
              <a:buFont typeface="Arial"/>
              <a:buNone/>
            </a:pPr>
            <a:r>
              <a:rPr lang="en"/>
              <a:t>TensorFlow/Keras</a:t>
            </a:r>
            <a:endParaRPr/>
          </a:p>
          <a:p>
            <a:pPr indent="0" lvl="0" marL="0" rtl="0" algn="l">
              <a:lnSpc>
                <a:spcPct val="115000"/>
              </a:lnSpc>
              <a:spcBef>
                <a:spcPts val="2100"/>
              </a:spcBef>
              <a:spcAft>
                <a:spcPts val="2100"/>
              </a:spcAft>
              <a:buSzPts val="2000"/>
              <a:buNone/>
            </a:pPr>
            <a:r>
              <a:t/>
            </a:r>
            <a:endParaRPr/>
          </a:p>
        </p:txBody>
      </p:sp>
      <p:sp>
        <p:nvSpPr>
          <p:cNvPr id="364" name="Google Shape;364;p27"/>
          <p:cNvSpPr txBox="1"/>
          <p:nvPr>
            <p:ph idx="13" type="body"/>
          </p:nvPr>
        </p:nvSpPr>
        <p:spPr>
          <a:xfrm>
            <a:off x="720400" y="2970800"/>
            <a:ext cx="3250500" cy="8340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2100"/>
              </a:spcBef>
              <a:spcAft>
                <a:spcPts val="2100"/>
              </a:spcAft>
              <a:buSzPts val="1600"/>
              <a:buNone/>
            </a:pPr>
            <a:r>
              <a:rPr lang="en"/>
              <a:t>A programming language that includes libraries to manipulate and model libraries.</a:t>
            </a:r>
            <a:endParaRPr/>
          </a:p>
        </p:txBody>
      </p:sp>
      <p:sp>
        <p:nvSpPr>
          <p:cNvPr id="365" name="Google Shape;365;p27"/>
          <p:cNvSpPr txBox="1"/>
          <p:nvPr>
            <p:ph idx="3" type="subTitle"/>
          </p:nvPr>
        </p:nvSpPr>
        <p:spPr>
          <a:xfrm>
            <a:off x="8789436" y="2553980"/>
            <a:ext cx="3132600" cy="606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2000"/>
              <a:buNone/>
            </a:pPr>
            <a:r>
              <a:rPr lang="en"/>
              <a:t>Pandas</a:t>
            </a:r>
            <a:endParaRPr/>
          </a:p>
        </p:txBody>
      </p:sp>
      <p:sp>
        <p:nvSpPr>
          <p:cNvPr id="366" name="Google Shape;366;p27"/>
          <p:cNvSpPr txBox="1"/>
          <p:nvPr>
            <p:ph idx="15" type="body"/>
          </p:nvPr>
        </p:nvSpPr>
        <p:spPr>
          <a:xfrm>
            <a:off x="720400" y="4799600"/>
            <a:ext cx="3250500" cy="8340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600"/>
              <a:buNone/>
            </a:pPr>
            <a:r>
              <a:rPr lang="en" sz="1400"/>
              <a:t>TensorFlow is an open-source machine learning library that can be used with Keras, a high-level neural network API, to create, train, and deploy deep learning models.</a:t>
            </a:r>
            <a:endParaRPr sz="1800"/>
          </a:p>
        </p:txBody>
      </p:sp>
      <p:sp>
        <p:nvSpPr>
          <p:cNvPr id="367" name="Google Shape;367;p27"/>
          <p:cNvSpPr txBox="1"/>
          <p:nvPr>
            <p:ph idx="4" type="subTitle"/>
          </p:nvPr>
        </p:nvSpPr>
        <p:spPr>
          <a:xfrm>
            <a:off x="4965360" y="2561950"/>
            <a:ext cx="3132600" cy="606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2000"/>
              <a:buNone/>
            </a:pPr>
            <a:r>
              <a:rPr lang="en"/>
              <a:t>Matplotlib</a:t>
            </a:r>
            <a:endParaRPr/>
          </a:p>
        </p:txBody>
      </p:sp>
      <p:sp>
        <p:nvSpPr>
          <p:cNvPr id="368" name="Google Shape;368;p27"/>
          <p:cNvSpPr txBox="1"/>
          <p:nvPr>
            <p:ph idx="5" type="subTitle"/>
          </p:nvPr>
        </p:nvSpPr>
        <p:spPr>
          <a:xfrm>
            <a:off x="4965360" y="4401325"/>
            <a:ext cx="3132600" cy="606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2000"/>
              <a:buNone/>
            </a:pPr>
            <a:r>
              <a:rPr lang="en"/>
              <a:t>GRAD Cam</a:t>
            </a:r>
            <a:endParaRPr/>
          </a:p>
        </p:txBody>
      </p:sp>
      <p:sp>
        <p:nvSpPr>
          <p:cNvPr id="369" name="Google Shape;369;p27"/>
          <p:cNvSpPr txBox="1"/>
          <p:nvPr>
            <p:ph idx="6" type="subTitle"/>
          </p:nvPr>
        </p:nvSpPr>
        <p:spPr>
          <a:xfrm>
            <a:off x="8789436" y="4382780"/>
            <a:ext cx="3132600" cy="606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2000"/>
              <a:buNone/>
            </a:pPr>
            <a:r>
              <a:rPr lang="en"/>
              <a:t>Google Colab</a:t>
            </a:r>
            <a:endParaRPr/>
          </a:p>
        </p:txBody>
      </p:sp>
      <p:sp>
        <p:nvSpPr>
          <p:cNvPr id="370" name="Google Shape;370;p27"/>
          <p:cNvSpPr txBox="1"/>
          <p:nvPr>
            <p:ph idx="7" type="body"/>
          </p:nvPr>
        </p:nvSpPr>
        <p:spPr>
          <a:xfrm>
            <a:off x="4571787" y="2970800"/>
            <a:ext cx="3250500" cy="8340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600"/>
              <a:buNone/>
            </a:pPr>
            <a:r>
              <a:rPr lang="en"/>
              <a:t>A library of Python that can be used to create visualizations and graphs of data.</a:t>
            </a:r>
            <a:endParaRPr/>
          </a:p>
        </p:txBody>
      </p:sp>
      <p:sp>
        <p:nvSpPr>
          <p:cNvPr id="371" name="Google Shape;371;p27"/>
          <p:cNvSpPr txBox="1"/>
          <p:nvPr>
            <p:ph idx="9" type="body"/>
          </p:nvPr>
        </p:nvSpPr>
        <p:spPr>
          <a:xfrm>
            <a:off x="4571787" y="4799600"/>
            <a:ext cx="3250500" cy="8340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Clr>
                <a:schemeClr val="dk1"/>
              </a:buClr>
              <a:buSzPts val="1100"/>
              <a:buFont typeface="Arial"/>
              <a:buNone/>
            </a:pPr>
            <a:r>
              <a:rPr lang="en"/>
              <a:t>Produces a heatmap highlighting import regions a NN uses to make its decisions.</a:t>
            </a:r>
            <a:endParaRPr/>
          </a:p>
          <a:p>
            <a:pPr indent="0" lvl="0" marL="0" rtl="0" algn="l">
              <a:lnSpc>
                <a:spcPct val="115000"/>
              </a:lnSpc>
              <a:spcBef>
                <a:spcPts val="2100"/>
              </a:spcBef>
              <a:spcAft>
                <a:spcPts val="2100"/>
              </a:spcAft>
              <a:buSzPts val="1600"/>
              <a:buNone/>
            </a:pPr>
            <a:r>
              <a:t/>
            </a:r>
            <a:endParaRPr/>
          </a:p>
        </p:txBody>
      </p:sp>
      <p:sp>
        <p:nvSpPr>
          <p:cNvPr id="372" name="Google Shape;372;p27"/>
          <p:cNvSpPr txBox="1"/>
          <p:nvPr>
            <p:ph idx="14" type="body"/>
          </p:nvPr>
        </p:nvSpPr>
        <p:spPr>
          <a:xfrm>
            <a:off x="8381787" y="2970800"/>
            <a:ext cx="3250500" cy="8340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600"/>
              <a:buNone/>
            </a:pPr>
            <a:r>
              <a:rPr lang="en"/>
              <a:t>A library of Python that allows a user to create dataframes and manipulate data.</a:t>
            </a:r>
            <a:endParaRPr/>
          </a:p>
        </p:txBody>
      </p:sp>
      <p:sp>
        <p:nvSpPr>
          <p:cNvPr id="373" name="Google Shape;373;p27"/>
          <p:cNvSpPr/>
          <p:nvPr/>
        </p:nvSpPr>
        <p:spPr>
          <a:xfrm rot="2700000">
            <a:off x="8512998" y="2228804"/>
            <a:ext cx="261881" cy="955865"/>
          </a:xfrm>
          <a:custGeom>
            <a:rect b="b" l="l" r="r" t="t"/>
            <a:pathLst>
              <a:path extrusionOk="0" h="1223346" w="335163">
                <a:moveTo>
                  <a:pt x="257405" y="378064"/>
                </a:moveTo>
                <a:lnTo>
                  <a:pt x="257405" y="89824"/>
                </a:lnTo>
                <a:cubicBezTo>
                  <a:pt x="257405" y="40220"/>
                  <a:pt x="217186" y="0"/>
                  <a:pt x="167582" y="0"/>
                </a:cubicBezTo>
                <a:cubicBezTo>
                  <a:pt x="118648" y="0"/>
                  <a:pt x="78428" y="40220"/>
                  <a:pt x="78428" y="89824"/>
                </a:cubicBezTo>
                <a:lnTo>
                  <a:pt x="78428" y="378064"/>
                </a:lnTo>
                <a:cubicBezTo>
                  <a:pt x="31505" y="408229"/>
                  <a:pt x="0" y="460514"/>
                  <a:pt x="0" y="519503"/>
                </a:cubicBezTo>
                <a:lnTo>
                  <a:pt x="0" y="1055765"/>
                </a:lnTo>
                <a:cubicBezTo>
                  <a:pt x="0" y="1148270"/>
                  <a:pt x="75747" y="1223346"/>
                  <a:pt x="167582" y="1223346"/>
                </a:cubicBezTo>
                <a:cubicBezTo>
                  <a:pt x="260087" y="1223346"/>
                  <a:pt x="335163" y="1148270"/>
                  <a:pt x="335163" y="1055765"/>
                </a:cubicBezTo>
                <a:lnTo>
                  <a:pt x="335163" y="519503"/>
                </a:lnTo>
                <a:cubicBezTo>
                  <a:pt x="335163" y="460514"/>
                  <a:pt x="303658" y="408229"/>
                  <a:pt x="257405" y="378064"/>
                </a:cubicBezTo>
                <a:close/>
                <a:moveTo>
                  <a:pt x="195735" y="1128160"/>
                </a:moveTo>
                <a:cubicBezTo>
                  <a:pt x="180318" y="1143577"/>
                  <a:pt x="154845" y="1143577"/>
                  <a:pt x="139428" y="1128160"/>
                </a:cubicBezTo>
                <a:cubicBezTo>
                  <a:pt x="124010" y="1112742"/>
                  <a:pt x="124010" y="1087270"/>
                  <a:pt x="139428" y="1071852"/>
                </a:cubicBezTo>
                <a:cubicBezTo>
                  <a:pt x="154845" y="1056435"/>
                  <a:pt x="180318" y="1056435"/>
                  <a:pt x="195735" y="1071852"/>
                </a:cubicBezTo>
                <a:cubicBezTo>
                  <a:pt x="211153" y="1087270"/>
                  <a:pt x="211153" y="1112742"/>
                  <a:pt x="195735" y="1128160"/>
                </a:cubicBezTo>
                <a:close/>
                <a:moveTo>
                  <a:pt x="260757" y="929073"/>
                </a:moveTo>
                <a:cubicBezTo>
                  <a:pt x="260757" y="980688"/>
                  <a:pt x="219197" y="1022248"/>
                  <a:pt x="167582" y="1022248"/>
                </a:cubicBezTo>
                <a:cubicBezTo>
                  <a:pt x="115966" y="1022248"/>
                  <a:pt x="74406" y="980688"/>
                  <a:pt x="74406" y="929073"/>
                </a:cubicBezTo>
                <a:lnTo>
                  <a:pt x="74406" y="557042"/>
                </a:lnTo>
                <a:cubicBezTo>
                  <a:pt x="74406" y="506097"/>
                  <a:pt x="115966" y="463866"/>
                  <a:pt x="167582" y="463866"/>
                </a:cubicBezTo>
                <a:cubicBezTo>
                  <a:pt x="219197" y="463866"/>
                  <a:pt x="260757" y="506097"/>
                  <a:pt x="260757" y="557042"/>
                </a:cubicBezTo>
                <a:lnTo>
                  <a:pt x="260757" y="929073"/>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27"/>
          <p:cNvSpPr/>
          <p:nvPr/>
        </p:nvSpPr>
        <p:spPr>
          <a:xfrm rot="2700000">
            <a:off x="854198" y="4026479"/>
            <a:ext cx="261881" cy="955865"/>
          </a:xfrm>
          <a:custGeom>
            <a:rect b="b" l="l" r="r" t="t"/>
            <a:pathLst>
              <a:path extrusionOk="0" h="1223346" w="335163">
                <a:moveTo>
                  <a:pt x="257405" y="378064"/>
                </a:moveTo>
                <a:lnTo>
                  <a:pt x="257405" y="89824"/>
                </a:lnTo>
                <a:cubicBezTo>
                  <a:pt x="257405" y="40220"/>
                  <a:pt x="217186" y="0"/>
                  <a:pt x="167582" y="0"/>
                </a:cubicBezTo>
                <a:cubicBezTo>
                  <a:pt x="118648" y="0"/>
                  <a:pt x="78428" y="40220"/>
                  <a:pt x="78428" y="89824"/>
                </a:cubicBezTo>
                <a:lnTo>
                  <a:pt x="78428" y="378064"/>
                </a:lnTo>
                <a:cubicBezTo>
                  <a:pt x="31505" y="408229"/>
                  <a:pt x="0" y="460514"/>
                  <a:pt x="0" y="519503"/>
                </a:cubicBezTo>
                <a:lnTo>
                  <a:pt x="0" y="1055765"/>
                </a:lnTo>
                <a:cubicBezTo>
                  <a:pt x="0" y="1148270"/>
                  <a:pt x="75747" y="1223346"/>
                  <a:pt x="167582" y="1223346"/>
                </a:cubicBezTo>
                <a:cubicBezTo>
                  <a:pt x="260087" y="1223346"/>
                  <a:pt x="335163" y="1148270"/>
                  <a:pt x="335163" y="1055765"/>
                </a:cubicBezTo>
                <a:lnTo>
                  <a:pt x="335163" y="519503"/>
                </a:lnTo>
                <a:cubicBezTo>
                  <a:pt x="335163" y="460514"/>
                  <a:pt x="303658" y="408229"/>
                  <a:pt x="257405" y="378064"/>
                </a:cubicBezTo>
                <a:close/>
                <a:moveTo>
                  <a:pt x="195735" y="1128160"/>
                </a:moveTo>
                <a:cubicBezTo>
                  <a:pt x="180318" y="1143577"/>
                  <a:pt x="154845" y="1143577"/>
                  <a:pt x="139428" y="1128160"/>
                </a:cubicBezTo>
                <a:cubicBezTo>
                  <a:pt x="124010" y="1112742"/>
                  <a:pt x="124010" y="1087270"/>
                  <a:pt x="139428" y="1071852"/>
                </a:cubicBezTo>
                <a:cubicBezTo>
                  <a:pt x="154845" y="1056435"/>
                  <a:pt x="180318" y="1056435"/>
                  <a:pt x="195735" y="1071852"/>
                </a:cubicBezTo>
                <a:cubicBezTo>
                  <a:pt x="211153" y="1087270"/>
                  <a:pt x="211153" y="1112742"/>
                  <a:pt x="195735" y="1128160"/>
                </a:cubicBezTo>
                <a:close/>
                <a:moveTo>
                  <a:pt x="260757" y="929073"/>
                </a:moveTo>
                <a:cubicBezTo>
                  <a:pt x="260757" y="980688"/>
                  <a:pt x="219197" y="1022248"/>
                  <a:pt x="167582" y="1022248"/>
                </a:cubicBezTo>
                <a:cubicBezTo>
                  <a:pt x="115966" y="1022248"/>
                  <a:pt x="74406" y="980688"/>
                  <a:pt x="74406" y="929073"/>
                </a:cubicBezTo>
                <a:lnTo>
                  <a:pt x="74406" y="557042"/>
                </a:lnTo>
                <a:cubicBezTo>
                  <a:pt x="74406" y="506097"/>
                  <a:pt x="115966" y="463866"/>
                  <a:pt x="167582" y="463866"/>
                </a:cubicBezTo>
                <a:cubicBezTo>
                  <a:pt x="219197" y="463866"/>
                  <a:pt x="260757" y="506097"/>
                  <a:pt x="260757" y="557042"/>
                </a:cubicBezTo>
                <a:lnTo>
                  <a:pt x="260757" y="929073"/>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75" name="Google Shape;375;p27"/>
          <p:cNvGrpSpPr/>
          <p:nvPr/>
        </p:nvGrpSpPr>
        <p:grpSpPr>
          <a:xfrm>
            <a:off x="492604" y="2445176"/>
            <a:ext cx="732147" cy="692092"/>
            <a:chOff x="2636558" y="1011488"/>
            <a:chExt cx="879350" cy="831241"/>
          </a:xfrm>
        </p:grpSpPr>
        <p:sp>
          <p:nvSpPr>
            <p:cNvPr id="376" name="Google Shape;376;p27"/>
            <p:cNvSpPr/>
            <p:nvPr/>
          </p:nvSpPr>
          <p:spPr>
            <a:xfrm>
              <a:off x="2636558" y="1280384"/>
              <a:ext cx="576454" cy="562346"/>
            </a:xfrm>
            <a:custGeom>
              <a:rect b="b" l="l" r="r" t="t"/>
              <a:pathLst>
                <a:path extrusionOk="0" h="569464" w="583751">
                  <a:moveTo>
                    <a:pt x="583752" y="254603"/>
                  </a:moveTo>
                  <a:lnTo>
                    <a:pt x="288191" y="524447"/>
                  </a:lnTo>
                  <a:cubicBezTo>
                    <a:pt x="217992" y="588550"/>
                    <a:pt x="109121" y="583597"/>
                    <a:pt x="45018" y="513397"/>
                  </a:cubicBezTo>
                  <a:cubicBezTo>
                    <a:pt x="-19086" y="443198"/>
                    <a:pt x="-14133" y="334328"/>
                    <a:pt x="56067" y="270224"/>
                  </a:cubicBezTo>
                  <a:lnTo>
                    <a:pt x="352104" y="0"/>
                  </a:lnTo>
                  <a:cubicBezTo>
                    <a:pt x="373916" y="49244"/>
                    <a:pt x="404110" y="96393"/>
                    <a:pt x="440400" y="137827"/>
                  </a:cubicBezTo>
                  <a:cubicBezTo>
                    <a:pt x="490026" y="194310"/>
                    <a:pt x="542508" y="231362"/>
                    <a:pt x="583752" y="254603"/>
                  </a:cubicBezTo>
                  <a:close/>
                </a:path>
              </a:pathLst>
            </a:custGeom>
            <a:solidFill>
              <a:srgbClr val="DDDD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7" name="Google Shape;377;p27"/>
            <p:cNvGrpSpPr/>
            <p:nvPr/>
          </p:nvGrpSpPr>
          <p:grpSpPr>
            <a:xfrm>
              <a:off x="2973081" y="1011488"/>
              <a:ext cx="542827" cy="531520"/>
              <a:chOff x="5969274" y="913999"/>
              <a:chExt cx="549865" cy="538412"/>
            </a:xfrm>
          </p:grpSpPr>
          <p:sp>
            <p:nvSpPr>
              <p:cNvPr id="378" name="Google Shape;378;p27"/>
              <p:cNvSpPr/>
              <p:nvPr/>
            </p:nvSpPr>
            <p:spPr>
              <a:xfrm>
                <a:off x="5980746" y="1186434"/>
                <a:ext cx="231648" cy="254603"/>
              </a:xfrm>
              <a:custGeom>
                <a:rect b="b" l="l" r="r" t="t"/>
                <a:pathLst>
                  <a:path extrusionOk="0" h="254603" w="231648">
                    <a:moveTo>
                      <a:pt x="231648" y="254603"/>
                    </a:moveTo>
                    <a:cubicBezTo>
                      <a:pt x="190405" y="231458"/>
                      <a:pt x="137922" y="194310"/>
                      <a:pt x="88297" y="137827"/>
                    </a:cubicBezTo>
                    <a:cubicBezTo>
                      <a:pt x="52007" y="96393"/>
                      <a:pt x="21812" y="49149"/>
                      <a:pt x="0" y="0"/>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7"/>
              <p:cNvSpPr/>
              <p:nvPr/>
            </p:nvSpPr>
            <p:spPr>
              <a:xfrm>
                <a:off x="5969274" y="913999"/>
                <a:ext cx="549865" cy="538412"/>
              </a:xfrm>
              <a:custGeom>
                <a:rect b="b" l="l" r="r" t="t"/>
                <a:pathLst>
                  <a:path extrusionOk="0" h="538412" w="549865">
                    <a:moveTo>
                      <a:pt x="0" y="283905"/>
                    </a:moveTo>
                    <a:lnTo>
                      <a:pt x="261652" y="45018"/>
                    </a:lnTo>
                    <a:cubicBezTo>
                      <a:pt x="331851" y="-19086"/>
                      <a:pt x="440722" y="-14133"/>
                      <a:pt x="504825" y="56067"/>
                    </a:cubicBezTo>
                    <a:cubicBezTo>
                      <a:pt x="536829" y="91214"/>
                      <a:pt x="551688" y="135981"/>
                      <a:pt x="549688" y="179892"/>
                    </a:cubicBezTo>
                    <a:cubicBezTo>
                      <a:pt x="547688" y="223897"/>
                      <a:pt x="528828" y="267141"/>
                      <a:pt x="493776" y="299145"/>
                    </a:cubicBezTo>
                    <a:lnTo>
                      <a:pt x="231648" y="538413"/>
                    </a:ln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0" name="Google Shape;380;p27"/>
            <p:cNvSpPr/>
            <p:nvPr/>
          </p:nvSpPr>
          <p:spPr>
            <a:xfrm>
              <a:off x="3195942" y="1088656"/>
              <a:ext cx="294794" cy="396378"/>
            </a:xfrm>
            <a:custGeom>
              <a:rect b="b" l="l" r="r" t="t"/>
              <a:pathLst>
                <a:path extrusionOk="0" h="401395" w="298526">
                  <a:moveTo>
                    <a:pt x="3753" y="396723"/>
                  </a:moveTo>
                  <a:cubicBezTo>
                    <a:pt x="-1581" y="390913"/>
                    <a:pt x="-1200" y="381864"/>
                    <a:pt x="4706" y="376530"/>
                  </a:cubicBezTo>
                  <a:lnTo>
                    <a:pt x="173679" y="222225"/>
                  </a:lnTo>
                  <a:cubicBezTo>
                    <a:pt x="179585" y="216796"/>
                    <a:pt x="185586" y="211557"/>
                    <a:pt x="191682" y="206223"/>
                  </a:cubicBezTo>
                  <a:cubicBezTo>
                    <a:pt x="230353" y="172123"/>
                    <a:pt x="266929" y="139929"/>
                    <a:pt x="269882" y="88399"/>
                  </a:cubicBezTo>
                  <a:cubicBezTo>
                    <a:pt x="271596" y="58966"/>
                    <a:pt x="262643" y="35535"/>
                    <a:pt x="254737" y="21057"/>
                  </a:cubicBezTo>
                  <a:cubicBezTo>
                    <a:pt x="251022" y="14104"/>
                    <a:pt x="253594" y="5436"/>
                    <a:pt x="260452" y="1721"/>
                  </a:cubicBezTo>
                  <a:cubicBezTo>
                    <a:pt x="267405" y="-1994"/>
                    <a:pt x="276073" y="483"/>
                    <a:pt x="279788" y="7436"/>
                  </a:cubicBezTo>
                  <a:cubicBezTo>
                    <a:pt x="289408" y="25153"/>
                    <a:pt x="300362" y="53823"/>
                    <a:pt x="298266" y="90018"/>
                  </a:cubicBezTo>
                  <a:cubicBezTo>
                    <a:pt x="294647" y="153454"/>
                    <a:pt x="251784" y="191173"/>
                    <a:pt x="210446" y="227654"/>
                  </a:cubicBezTo>
                  <a:cubicBezTo>
                    <a:pt x="204540" y="232893"/>
                    <a:pt x="198635" y="238036"/>
                    <a:pt x="192825" y="243370"/>
                  </a:cubicBezTo>
                  <a:lnTo>
                    <a:pt x="23851" y="397675"/>
                  </a:lnTo>
                  <a:cubicBezTo>
                    <a:pt x="18136" y="403009"/>
                    <a:pt x="9087" y="402533"/>
                    <a:pt x="3753" y="396723"/>
                  </a:cubicBez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7"/>
            <p:cNvSpPr/>
            <p:nvPr/>
          </p:nvSpPr>
          <p:spPr>
            <a:xfrm>
              <a:off x="2725836" y="1530620"/>
              <a:ext cx="417589" cy="266894"/>
            </a:xfrm>
            <a:custGeom>
              <a:rect b="b" l="l" r="r" t="t"/>
              <a:pathLst>
                <a:path extrusionOk="0" h="270272" w="422875">
                  <a:moveTo>
                    <a:pt x="419112" y="4635"/>
                  </a:moveTo>
                  <a:cubicBezTo>
                    <a:pt x="413778" y="-1176"/>
                    <a:pt x="404729" y="-1557"/>
                    <a:pt x="398919" y="3682"/>
                  </a:cubicBezTo>
                  <a:lnTo>
                    <a:pt x="229945" y="157987"/>
                  </a:lnTo>
                  <a:cubicBezTo>
                    <a:pt x="224040" y="163416"/>
                    <a:pt x="218230" y="168941"/>
                    <a:pt x="212324" y="174465"/>
                  </a:cubicBezTo>
                  <a:cubicBezTo>
                    <a:pt x="174891" y="209898"/>
                    <a:pt x="139458" y="243331"/>
                    <a:pt x="87832" y="241617"/>
                  </a:cubicBezTo>
                  <a:cubicBezTo>
                    <a:pt x="58400" y="240664"/>
                    <a:pt x="35826" y="229520"/>
                    <a:pt x="22205" y="220471"/>
                  </a:cubicBezTo>
                  <a:cubicBezTo>
                    <a:pt x="15633" y="216090"/>
                    <a:pt x="6775" y="217899"/>
                    <a:pt x="2393" y="224472"/>
                  </a:cubicBezTo>
                  <a:cubicBezTo>
                    <a:pt x="-1988" y="231044"/>
                    <a:pt x="-179" y="239902"/>
                    <a:pt x="6394" y="244284"/>
                  </a:cubicBezTo>
                  <a:cubicBezTo>
                    <a:pt x="23158" y="255428"/>
                    <a:pt x="50780" y="269049"/>
                    <a:pt x="86975" y="270192"/>
                  </a:cubicBezTo>
                  <a:cubicBezTo>
                    <a:pt x="150507" y="272287"/>
                    <a:pt x="191941" y="233139"/>
                    <a:pt x="232041" y="195230"/>
                  </a:cubicBezTo>
                  <a:cubicBezTo>
                    <a:pt x="237756" y="189801"/>
                    <a:pt x="243471" y="184371"/>
                    <a:pt x="249281" y="179133"/>
                  </a:cubicBezTo>
                  <a:lnTo>
                    <a:pt x="418255" y="24828"/>
                  </a:lnTo>
                  <a:cubicBezTo>
                    <a:pt x="424065" y="19494"/>
                    <a:pt x="424446" y="10445"/>
                    <a:pt x="419112" y="4635"/>
                  </a:cubicBezTo>
                  <a:close/>
                </a:path>
              </a:pathLst>
            </a:custGeom>
            <a:solidFill>
              <a:srgbClr val="EEEEE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2" name="Google Shape;382;p27"/>
          <p:cNvGrpSpPr/>
          <p:nvPr/>
        </p:nvGrpSpPr>
        <p:grpSpPr>
          <a:xfrm>
            <a:off x="4321478" y="2436331"/>
            <a:ext cx="632582" cy="540829"/>
            <a:chOff x="1251141" y="3837528"/>
            <a:chExt cx="1006655" cy="860645"/>
          </a:xfrm>
        </p:grpSpPr>
        <p:sp>
          <p:nvSpPr>
            <p:cNvPr id="383" name="Google Shape;383;p27"/>
            <p:cNvSpPr/>
            <p:nvPr/>
          </p:nvSpPr>
          <p:spPr>
            <a:xfrm>
              <a:off x="1251141" y="3837528"/>
              <a:ext cx="1006655" cy="860645"/>
            </a:xfrm>
            <a:custGeom>
              <a:rect b="b" l="l" r="r" t="t"/>
              <a:pathLst>
                <a:path extrusionOk="0" h="871539" w="1019397">
                  <a:moveTo>
                    <a:pt x="521773" y="871540"/>
                  </a:moveTo>
                  <a:cubicBezTo>
                    <a:pt x="440811" y="854585"/>
                    <a:pt x="221164" y="735618"/>
                    <a:pt x="88386" y="542927"/>
                  </a:cubicBezTo>
                  <a:cubicBezTo>
                    <a:pt x="49333" y="486254"/>
                    <a:pt x="-13722" y="394814"/>
                    <a:pt x="2661" y="276227"/>
                  </a:cubicBezTo>
                  <a:cubicBezTo>
                    <a:pt x="15900" y="179930"/>
                    <a:pt x="83718" y="49628"/>
                    <a:pt x="221736" y="19052"/>
                  </a:cubicBezTo>
                  <a:cubicBezTo>
                    <a:pt x="336988" y="-6475"/>
                    <a:pt x="459956" y="46770"/>
                    <a:pt x="526536" y="152402"/>
                  </a:cubicBezTo>
                  <a:cubicBezTo>
                    <a:pt x="530346" y="145544"/>
                    <a:pt x="613499" y="669"/>
                    <a:pt x="755136" y="2"/>
                  </a:cubicBezTo>
                  <a:cubicBezTo>
                    <a:pt x="896391" y="-664"/>
                    <a:pt x="988784" y="142687"/>
                    <a:pt x="1012311" y="247652"/>
                  </a:cubicBezTo>
                  <a:cubicBezTo>
                    <a:pt x="1052411" y="426151"/>
                    <a:pt x="911536" y="574360"/>
                    <a:pt x="859911" y="628652"/>
                  </a:cubicBezTo>
                  <a:cubicBezTo>
                    <a:pt x="733514" y="761526"/>
                    <a:pt x="584543" y="860205"/>
                    <a:pt x="521773" y="87154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7"/>
            <p:cNvSpPr/>
            <p:nvPr/>
          </p:nvSpPr>
          <p:spPr>
            <a:xfrm>
              <a:off x="1324706" y="4065359"/>
              <a:ext cx="333492" cy="505755"/>
            </a:xfrm>
            <a:custGeom>
              <a:rect b="b" l="l" r="r" t="t"/>
              <a:pathLst>
                <a:path extrusionOk="0" h="512157" w="337713">
                  <a:moveTo>
                    <a:pt x="337713" y="512157"/>
                  </a:moveTo>
                  <a:cubicBezTo>
                    <a:pt x="243511" y="477868"/>
                    <a:pt x="187314" y="367187"/>
                    <a:pt x="149595" y="274223"/>
                  </a:cubicBezTo>
                  <a:cubicBezTo>
                    <a:pt x="121210" y="204405"/>
                    <a:pt x="128640" y="47814"/>
                    <a:pt x="56726" y="4475"/>
                  </a:cubicBezTo>
                  <a:cubicBezTo>
                    <a:pt x="17578" y="-19147"/>
                    <a:pt x="5005" y="57339"/>
                    <a:pt x="1862" y="80294"/>
                  </a:cubicBezTo>
                  <a:cubicBezTo>
                    <a:pt x="-9759" y="164781"/>
                    <a:pt x="34818" y="234885"/>
                    <a:pt x="85396" y="297845"/>
                  </a:cubicBezTo>
                  <a:cubicBezTo>
                    <a:pt x="155310" y="384999"/>
                    <a:pt x="231033" y="481011"/>
                    <a:pt x="337713" y="512157"/>
                  </a:cubicBezTo>
                  <a:close/>
                </a:path>
              </a:pathLst>
            </a:custGeom>
            <a:solidFill>
              <a:schemeClr val="lt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7"/>
            <p:cNvSpPr/>
            <p:nvPr/>
          </p:nvSpPr>
          <p:spPr>
            <a:xfrm>
              <a:off x="1921106" y="3897186"/>
              <a:ext cx="288225" cy="542303"/>
            </a:xfrm>
            <a:custGeom>
              <a:rect b="b" l="l" r="r" t="t"/>
              <a:pathLst>
                <a:path extrusionOk="0" h="549168" w="291873">
                  <a:moveTo>
                    <a:pt x="133604" y="549169"/>
                  </a:moveTo>
                  <a:cubicBezTo>
                    <a:pt x="159607" y="520403"/>
                    <a:pt x="214471" y="451537"/>
                    <a:pt x="228854" y="349144"/>
                  </a:cubicBezTo>
                  <a:cubicBezTo>
                    <a:pt x="235998" y="298471"/>
                    <a:pt x="247618" y="215889"/>
                    <a:pt x="200279" y="158644"/>
                  </a:cubicBezTo>
                  <a:cubicBezTo>
                    <a:pt x="136081" y="81110"/>
                    <a:pt x="6826" y="102541"/>
                    <a:pt x="254" y="53869"/>
                  </a:cubicBezTo>
                  <a:cubicBezTo>
                    <a:pt x="-2413" y="34342"/>
                    <a:pt x="16732" y="17959"/>
                    <a:pt x="19304" y="15769"/>
                  </a:cubicBezTo>
                  <a:cubicBezTo>
                    <a:pt x="62071" y="-20902"/>
                    <a:pt x="162941" y="11101"/>
                    <a:pt x="219329" y="63394"/>
                  </a:cubicBezTo>
                  <a:cubicBezTo>
                    <a:pt x="305626" y="143404"/>
                    <a:pt x="305911" y="287803"/>
                    <a:pt x="266954" y="387244"/>
                  </a:cubicBezTo>
                  <a:cubicBezTo>
                    <a:pt x="231712" y="477255"/>
                    <a:pt x="165132" y="528118"/>
                    <a:pt x="133604" y="549169"/>
                  </a:cubicBezTo>
                  <a:close/>
                </a:path>
              </a:pathLst>
            </a:custGeom>
            <a:solidFill>
              <a:schemeClr val="lt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6" name="Google Shape;386;p27"/>
          <p:cNvGrpSpPr/>
          <p:nvPr/>
        </p:nvGrpSpPr>
        <p:grpSpPr>
          <a:xfrm>
            <a:off x="4321479" y="4155796"/>
            <a:ext cx="455362" cy="697220"/>
            <a:chOff x="4135682" y="2196766"/>
            <a:chExt cx="666806" cy="1020969"/>
          </a:xfrm>
        </p:grpSpPr>
        <p:sp>
          <p:nvSpPr>
            <p:cNvPr id="387" name="Google Shape;387;p27"/>
            <p:cNvSpPr/>
            <p:nvPr/>
          </p:nvSpPr>
          <p:spPr>
            <a:xfrm>
              <a:off x="4135682" y="2196766"/>
              <a:ext cx="666806" cy="1020969"/>
            </a:xfrm>
            <a:custGeom>
              <a:rect b="b" l="l" r="r" t="t"/>
              <a:pathLst>
                <a:path extrusionOk="0" h="1033893" w="675247">
                  <a:moveTo>
                    <a:pt x="409575" y="0"/>
                  </a:moveTo>
                  <a:cubicBezTo>
                    <a:pt x="363474" y="24289"/>
                    <a:pt x="300990" y="63151"/>
                    <a:pt x="238125" y="123825"/>
                  </a:cubicBezTo>
                  <a:cubicBezTo>
                    <a:pt x="218123" y="143161"/>
                    <a:pt x="152781" y="208312"/>
                    <a:pt x="95250" y="314325"/>
                  </a:cubicBezTo>
                  <a:cubicBezTo>
                    <a:pt x="51911" y="394144"/>
                    <a:pt x="-95" y="489871"/>
                    <a:pt x="0" y="619125"/>
                  </a:cubicBezTo>
                  <a:cubicBezTo>
                    <a:pt x="0" y="676942"/>
                    <a:pt x="95" y="826960"/>
                    <a:pt x="114300" y="933450"/>
                  </a:cubicBezTo>
                  <a:cubicBezTo>
                    <a:pt x="210217" y="1022985"/>
                    <a:pt x="374333" y="1070229"/>
                    <a:pt x="504825" y="1000125"/>
                  </a:cubicBezTo>
                  <a:cubicBezTo>
                    <a:pt x="615982" y="940403"/>
                    <a:pt x="650272" y="823627"/>
                    <a:pt x="657225" y="800100"/>
                  </a:cubicBezTo>
                  <a:cubicBezTo>
                    <a:pt x="666750" y="767620"/>
                    <a:pt x="697230" y="667226"/>
                    <a:pt x="647700" y="571500"/>
                  </a:cubicBezTo>
                  <a:cubicBezTo>
                    <a:pt x="644176" y="564737"/>
                    <a:pt x="589693" y="462820"/>
                    <a:pt x="485775" y="428625"/>
                  </a:cubicBezTo>
                  <a:cubicBezTo>
                    <a:pt x="457010" y="419195"/>
                    <a:pt x="428816" y="416338"/>
                    <a:pt x="400050" y="390525"/>
                  </a:cubicBezTo>
                  <a:cubicBezTo>
                    <a:pt x="367665" y="361474"/>
                    <a:pt x="357664" y="324136"/>
                    <a:pt x="352425" y="304800"/>
                  </a:cubicBezTo>
                  <a:cubicBezTo>
                    <a:pt x="320040" y="184309"/>
                    <a:pt x="397764" y="23717"/>
                    <a:pt x="409575"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7"/>
            <p:cNvSpPr/>
            <p:nvPr/>
          </p:nvSpPr>
          <p:spPr>
            <a:xfrm>
              <a:off x="4516440" y="2633321"/>
              <a:ext cx="237446" cy="316994"/>
            </a:xfrm>
            <a:custGeom>
              <a:rect b="b" l="l" r="r" t="t"/>
              <a:pathLst>
                <a:path extrusionOk="0" h="321007" w="240452">
                  <a:moveTo>
                    <a:pt x="51" y="678"/>
                  </a:moveTo>
                  <a:cubicBezTo>
                    <a:pt x="2337" y="-4085"/>
                    <a:pt x="82538" y="15727"/>
                    <a:pt x="152451" y="76878"/>
                  </a:cubicBezTo>
                  <a:cubicBezTo>
                    <a:pt x="177407" y="98690"/>
                    <a:pt x="211887" y="129646"/>
                    <a:pt x="228651" y="181653"/>
                  </a:cubicBezTo>
                  <a:cubicBezTo>
                    <a:pt x="233033" y="195273"/>
                    <a:pt x="257703" y="271854"/>
                    <a:pt x="219126" y="305478"/>
                  </a:cubicBezTo>
                  <a:cubicBezTo>
                    <a:pt x="201981" y="320432"/>
                    <a:pt x="172835" y="326528"/>
                    <a:pt x="152451" y="315003"/>
                  </a:cubicBezTo>
                  <a:cubicBezTo>
                    <a:pt x="109779" y="290904"/>
                    <a:pt x="125496" y="234326"/>
                    <a:pt x="130639" y="195273"/>
                  </a:cubicBezTo>
                  <a:cubicBezTo>
                    <a:pt x="137211" y="144696"/>
                    <a:pt x="117875" y="105738"/>
                    <a:pt x="85776" y="67353"/>
                  </a:cubicBezTo>
                  <a:cubicBezTo>
                    <a:pt x="44819" y="18299"/>
                    <a:pt x="-1759" y="4297"/>
                    <a:pt x="51" y="678"/>
                  </a:cubicBezTo>
                  <a:close/>
                </a:path>
              </a:pathLst>
            </a:custGeom>
            <a:solidFill>
              <a:schemeClr val="lt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7"/>
            <p:cNvSpPr/>
            <p:nvPr/>
          </p:nvSpPr>
          <p:spPr>
            <a:xfrm>
              <a:off x="4185784" y="2577575"/>
              <a:ext cx="453133" cy="562159"/>
            </a:xfrm>
            <a:custGeom>
              <a:rect b="b" l="l" r="r" t="t"/>
              <a:pathLst>
                <a:path extrusionOk="0" h="569275" w="458869">
                  <a:moveTo>
                    <a:pt x="73643" y="0"/>
                  </a:moveTo>
                  <a:cubicBezTo>
                    <a:pt x="54212" y="24670"/>
                    <a:pt x="25828" y="67151"/>
                    <a:pt x="10587" y="126206"/>
                  </a:cubicBezTo>
                  <a:cubicBezTo>
                    <a:pt x="-20940" y="247745"/>
                    <a:pt x="26018" y="349758"/>
                    <a:pt x="46592" y="387572"/>
                  </a:cubicBezTo>
                  <a:cubicBezTo>
                    <a:pt x="62213" y="416147"/>
                    <a:pt x="142128" y="553879"/>
                    <a:pt x="280907" y="567785"/>
                  </a:cubicBezTo>
                  <a:cubicBezTo>
                    <a:pt x="294432" y="569119"/>
                    <a:pt x="404827" y="580168"/>
                    <a:pt x="443118" y="513683"/>
                  </a:cubicBezTo>
                  <a:cubicBezTo>
                    <a:pt x="445023" y="510350"/>
                    <a:pt x="470740" y="469201"/>
                    <a:pt x="452167" y="432625"/>
                  </a:cubicBezTo>
                  <a:cubicBezTo>
                    <a:pt x="434260" y="397383"/>
                    <a:pt x="385015" y="384810"/>
                    <a:pt x="353011" y="396621"/>
                  </a:cubicBezTo>
                  <a:cubicBezTo>
                    <a:pt x="331294" y="404622"/>
                    <a:pt x="333104" y="418147"/>
                    <a:pt x="307958" y="432625"/>
                  </a:cubicBezTo>
                  <a:cubicBezTo>
                    <a:pt x="267191" y="456057"/>
                    <a:pt x="220233" y="444817"/>
                    <a:pt x="208803" y="441674"/>
                  </a:cubicBezTo>
                  <a:cubicBezTo>
                    <a:pt x="163369" y="429101"/>
                    <a:pt x="138127" y="395859"/>
                    <a:pt x="118696" y="369570"/>
                  </a:cubicBezTo>
                  <a:cubicBezTo>
                    <a:pt x="59070" y="288703"/>
                    <a:pt x="56403" y="196882"/>
                    <a:pt x="55641" y="144304"/>
                  </a:cubicBezTo>
                  <a:cubicBezTo>
                    <a:pt x="55069" y="109538"/>
                    <a:pt x="57831" y="59341"/>
                    <a:pt x="73643" y="0"/>
                  </a:cubicBezTo>
                  <a:close/>
                </a:path>
              </a:pathLst>
            </a:custGeom>
            <a:solidFill>
              <a:schemeClr val="lt1">
                <a:alpha val="941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0" name="Google Shape;390;p27"/>
          <p:cNvGrpSpPr/>
          <p:nvPr/>
        </p:nvGrpSpPr>
        <p:grpSpPr>
          <a:xfrm>
            <a:off x="8083854" y="4242851"/>
            <a:ext cx="732147" cy="692092"/>
            <a:chOff x="2636558" y="1011488"/>
            <a:chExt cx="879350" cy="831241"/>
          </a:xfrm>
        </p:grpSpPr>
        <p:sp>
          <p:nvSpPr>
            <p:cNvPr id="391" name="Google Shape;391;p27"/>
            <p:cNvSpPr/>
            <p:nvPr/>
          </p:nvSpPr>
          <p:spPr>
            <a:xfrm>
              <a:off x="2636558" y="1280384"/>
              <a:ext cx="576454" cy="562346"/>
            </a:xfrm>
            <a:custGeom>
              <a:rect b="b" l="l" r="r" t="t"/>
              <a:pathLst>
                <a:path extrusionOk="0" h="569464" w="583751">
                  <a:moveTo>
                    <a:pt x="583752" y="254603"/>
                  </a:moveTo>
                  <a:lnTo>
                    <a:pt x="288191" y="524447"/>
                  </a:lnTo>
                  <a:cubicBezTo>
                    <a:pt x="217992" y="588550"/>
                    <a:pt x="109121" y="583597"/>
                    <a:pt x="45018" y="513397"/>
                  </a:cubicBezTo>
                  <a:cubicBezTo>
                    <a:pt x="-19086" y="443198"/>
                    <a:pt x="-14133" y="334328"/>
                    <a:pt x="56067" y="270224"/>
                  </a:cubicBezTo>
                  <a:lnTo>
                    <a:pt x="352104" y="0"/>
                  </a:lnTo>
                  <a:cubicBezTo>
                    <a:pt x="373916" y="49244"/>
                    <a:pt x="404110" y="96393"/>
                    <a:pt x="440400" y="137827"/>
                  </a:cubicBezTo>
                  <a:cubicBezTo>
                    <a:pt x="490026" y="194310"/>
                    <a:pt x="542508" y="231362"/>
                    <a:pt x="583752" y="254603"/>
                  </a:cubicBezTo>
                  <a:close/>
                </a:path>
              </a:pathLst>
            </a:custGeom>
            <a:solidFill>
              <a:srgbClr val="DDDD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2" name="Google Shape;392;p27"/>
            <p:cNvGrpSpPr/>
            <p:nvPr/>
          </p:nvGrpSpPr>
          <p:grpSpPr>
            <a:xfrm>
              <a:off x="2973081" y="1011488"/>
              <a:ext cx="542827" cy="531520"/>
              <a:chOff x="5969274" y="913999"/>
              <a:chExt cx="549865" cy="538412"/>
            </a:xfrm>
          </p:grpSpPr>
          <p:sp>
            <p:nvSpPr>
              <p:cNvPr id="393" name="Google Shape;393;p27"/>
              <p:cNvSpPr/>
              <p:nvPr/>
            </p:nvSpPr>
            <p:spPr>
              <a:xfrm>
                <a:off x="5980746" y="1186434"/>
                <a:ext cx="231648" cy="254603"/>
              </a:xfrm>
              <a:custGeom>
                <a:rect b="b" l="l" r="r" t="t"/>
                <a:pathLst>
                  <a:path extrusionOk="0" h="254603" w="231648">
                    <a:moveTo>
                      <a:pt x="231648" y="254603"/>
                    </a:moveTo>
                    <a:cubicBezTo>
                      <a:pt x="190405" y="231458"/>
                      <a:pt x="137922" y="194310"/>
                      <a:pt x="88297" y="137827"/>
                    </a:cubicBezTo>
                    <a:cubicBezTo>
                      <a:pt x="52007" y="96393"/>
                      <a:pt x="21812" y="49149"/>
                      <a:pt x="0" y="0"/>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7"/>
              <p:cNvSpPr/>
              <p:nvPr/>
            </p:nvSpPr>
            <p:spPr>
              <a:xfrm>
                <a:off x="5969274" y="913999"/>
                <a:ext cx="549865" cy="538412"/>
              </a:xfrm>
              <a:custGeom>
                <a:rect b="b" l="l" r="r" t="t"/>
                <a:pathLst>
                  <a:path extrusionOk="0" h="538412" w="549865">
                    <a:moveTo>
                      <a:pt x="0" y="283905"/>
                    </a:moveTo>
                    <a:lnTo>
                      <a:pt x="261652" y="45018"/>
                    </a:lnTo>
                    <a:cubicBezTo>
                      <a:pt x="331851" y="-19086"/>
                      <a:pt x="440722" y="-14133"/>
                      <a:pt x="504825" y="56067"/>
                    </a:cubicBezTo>
                    <a:cubicBezTo>
                      <a:pt x="536829" y="91214"/>
                      <a:pt x="551688" y="135981"/>
                      <a:pt x="549688" y="179892"/>
                    </a:cubicBezTo>
                    <a:cubicBezTo>
                      <a:pt x="547688" y="223897"/>
                      <a:pt x="528828" y="267141"/>
                      <a:pt x="493776" y="299145"/>
                    </a:cubicBezTo>
                    <a:lnTo>
                      <a:pt x="231648" y="538413"/>
                    </a:lnTo>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5" name="Google Shape;395;p27"/>
            <p:cNvSpPr/>
            <p:nvPr/>
          </p:nvSpPr>
          <p:spPr>
            <a:xfrm>
              <a:off x="3195942" y="1088656"/>
              <a:ext cx="294794" cy="396378"/>
            </a:xfrm>
            <a:custGeom>
              <a:rect b="b" l="l" r="r" t="t"/>
              <a:pathLst>
                <a:path extrusionOk="0" h="401395" w="298526">
                  <a:moveTo>
                    <a:pt x="3753" y="396723"/>
                  </a:moveTo>
                  <a:cubicBezTo>
                    <a:pt x="-1581" y="390913"/>
                    <a:pt x="-1200" y="381864"/>
                    <a:pt x="4706" y="376530"/>
                  </a:cubicBezTo>
                  <a:lnTo>
                    <a:pt x="173679" y="222225"/>
                  </a:lnTo>
                  <a:cubicBezTo>
                    <a:pt x="179585" y="216796"/>
                    <a:pt x="185586" y="211557"/>
                    <a:pt x="191682" y="206223"/>
                  </a:cubicBezTo>
                  <a:cubicBezTo>
                    <a:pt x="230353" y="172123"/>
                    <a:pt x="266929" y="139929"/>
                    <a:pt x="269882" y="88399"/>
                  </a:cubicBezTo>
                  <a:cubicBezTo>
                    <a:pt x="271596" y="58966"/>
                    <a:pt x="262643" y="35535"/>
                    <a:pt x="254737" y="21057"/>
                  </a:cubicBezTo>
                  <a:cubicBezTo>
                    <a:pt x="251022" y="14104"/>
                    <a:pt x="253594" y="5436"/>
                    <a:pt x="260452" y="1721"/>
                  </a:cubicBezTo>
                  <a:cubicBezTo>
                    <a:pt x="267405" y="-1994"/>
                    <a:pt x="276073" y="483"/>
                    <a:pt x="279788" y="7436"/>
                  </a:cubicBezTo>
                  <a:cubicBezTo>
                    <a:pt x="289408" y="25153"/>
                    <a:pt x="300362" y="53823"/>
                    <a:pt x="298266" y="90018"/>
                  </a:cubicBezTo>
                  <a:cubicBezTo>
                    <a:pt x="294647" y="153454"/>
                    <a:pt x="251784" y="191173"/>
                    <a:pt x="210446" y="227654"/>
                  </a:cubicBezTo>
                  <a:cubicBezTo>
                    <a:pt x="204540" y="232893"/>
                    <a:pt x="198635" y="238036"/>
                    <a:pt x="192825" y="243370"/>
                  </a:cubicBezTo>
                  <a:lnTo>
                    <a:pt x="23851" y="397675"/>
                  </a:lnTo>
                  <a:cubicBezTo>
                    <a:pt x="18136" y="403009"/>
                    <a:pt x="9087" y="402533"/>
                    <a:pt x="3753" y="396723"/>
                  </a:cubicBez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7"/>
            <p:cNvSpPr/>
            <p:nvPr/>
          </p:nvSpPr>
          <p:spPr>
            <a:xfrm>
              <a:off x="2725836" y="1530620"/>
              <a:ext cx="417589" cy="266894"/>
            </a:xfrm>
            <a:custGeom>
              <a:rect b="b" l="l" r="r" t="t"/>
              <a:pathLst>
                <a:path extrusionOk="0" h="270272" w="422875">
                  <a:moveTo>
                    <a:pt x="419112" y="4635"/>
                  </a:moveTo>
                  <a:cubicBezTo>
                    <a:pt x="413778" y="-1176"/>
                    <a:pt x="404729" y="-1557"/>
                    <a:pt x="398919" y="3682"/>
                  </a:cubicBezTo>
                  <a:lnTo>
                    <a:pt x="229945" y="157987"/>
                  </a:lnTo>
                  <a:cubicBezTo>
                    <a:pt x="224040" y="163416"/>
                    <a:pt x="218230" y="168941"/>
                    <a:pt x="212324" y="174465"/>
                  </a:cubicBezTo>
                  <a:cubicBezTo>
                    <a:pt x="174891" y="209898"/>
                    <a:pt x="139458" y="243331"/>
                    <a:pt x="87832" y="241617"/>
                  </a:cubicBezTo>
                  <a:cubicBezTo>
                    <a:pt x="58400" y="240664"/>
                    <a:pt x="35826" y="229520"/>
                    <a:pt x="22205" y="220471"/>
                  </a:cubicBezTo>
                  <a:cubicBezTo>
                    <a:pt x="15633" y="216090"/>
                    <a:pt x="6775" y="217899"/>
                    <a:pt x="2393" y="224472"/>
                  </a:cubicBezTo>
                  <a:cubicBezTo>
                    <a:pt x="-1988" y="231044"/>
                    <a:pt x="-179" y="239902"/>
                    <a:pt x="6394" y="244284"/>
                  </a:cubicBezTo>
                  <a:cubicBezTo>
                    <a:pt x="23158" y="255428"/>
                    <a:pt x="50780" y="269049"/>
                    <a:pt x="86975" y="270192"/>
                  </a:cubicBezTo>
                  <a:cubicBezTo>
                    <a:pt x="150507" y="272287"/>
                    <a:pt x="191941" y="233139"/>
                    <a:pt x="232041" y="195230"/>
                  </a:cubicBezTo>
                  <a:cubicBezTo>
                    <a:pt x="237756" y="189801"/>
                    <a:pt x="243471" y="184371"/>
                    <a:pt x="249281" y="179133"/>
                  </a:cubicBezTo>
                  <a:lnTo>
                    <a:pt x="418255" y="24828"/>
                  </a:lnTo>
                  <a:cubicBezTo>
                    <a:pt x="424065" y="19494"/>
                    <a:pt x="424446" y="10445"/>
                    <a:pt x="419112" y="4635"/>
                  </a:cubicBezTo>
                  <a:close/>
                </a:path>
              </a:pathLst>
            </a:custGeom>
            <a:solidFill>
              <a:srgbClr val="EEEEE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8"/>
          <p:cNvSpPr txBox="1"/>
          <p:nvPr>
            <p:ph type="title"/>
          </p:nvPr>
        </p:nvSpPr>
        <p:spPr>
          <a:xfrm>
            <a:off x="1242300" y="970125"/>
            <a:ext cx="9707400" cy="7635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4000"/>
              <a:buNone/>
            </a:pPr>
            <a:r>
              <a:rPr lang="en" sz="4200">
                <a:solidFill>
                  <a:schemeClr val="accent6"/>
                </a:solidFill>
              </a:rPr>
              <a:t>Visuals of Cancers in Dataset</a:t>
            </a:r>
            <a:endParaRPr sz="4200">
              <a:solidFill>
                <a:schemeClr val="accent6"/>
              </a:solidFill>
            </a:endParaRPr>
          </a:p>
        </p:txBody>
      </p:sp>
      <p:sp>
        <p:nvSpPr>
          <p:cNvPr id="402" name="Google Shape;402;p28"/>
          <p:cNvSpPr txBox="1"/>
          <p:nvPr>
            <p:ph idx="1" type="subTitle"/>
          </p:nvPr>
        </p:nvSpPr>
        <p:spPr>
          <a:xfrm>
            <a:off x="1242302" y="5147475"/>
            <a:ext cx="2658900" cy="6069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SzPts val="2100"/>
              <a:buNone/>
            </a:pPr>
            <a:r>
              <a:rPr lang="en"/>
              <a:t>Glioma</a:t>
            </a:r>
            <a:endParaRPr/>
          </a:p>
        </p:txBody>
      </p:sp>
      <p:sp>
        <p:nvSpPr>
          <p:cNvPr id="403" name="Google Shape;403;p28"/>
          <p:cNvSpPr txBox="1"/>
          <p:nvPr>
            <p:ph idx="2" type="subTitle"/>
          </p:nvPr>
        </p:nvSpPr>
        <p:spPr>
          <a:xfrm>
            <a:off x="4766552" y="5147475"/>
            <a:ext cx="2658900" cy="6069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SzPts val="2100"/>
              <a:buNone/>
            </a:pPr>
            <a:r>
              <a:rPr lang="en"/>
              <a:t>Meningioma</a:t>
            </a:r>
            <a:endParaRPr/>
          </a:p>
        </p:txBody>
      </p:sp>
      <p:sp>
        <p:nvSpPr>
          <p:cNvPr id="404" name="Google Shape;404;p28"/>
          <p:cNvSpPr txBox="1"/>
          <p:nvPr>
            <p:ph idx="3" type="subTitle"/>
          </p:nvPr>
        </p:nvSpPr>
        <p:spPr>
          <a:xfrm>
            <a:off x="8290802" y="5147475"/>
            <a:ext cx="2658600" cy="6069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SzPts val="2100"/>
              <a:buNone/>
            </a:pPr>
            <a:r>
              <a:rPr lang="en"/>
              <a:t>Pituitary</a:t>
            </a:r>
            <a:endParaRPr/>
          </a:p>
        </p:txBody>
      </p:sp>
      <p:sp>
        <p:nvSpPr>
          <p:cNvPr id="405" name="Google Shape;405;p28"/>
          <p:cNvSpPr/>
          <p:nvPr/>
        </p:nvSpPr>
        <p:spPr>
          <a:xfrm>
            <a:off x="1138350" y="2191600"/>
            <a:ext cx="2866800" cy="28146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8"/>
          <p:cNvSpPr/>
          <p:nvPr/>
        </p:nvSpPr>
        <p:spPr>
          <a:xfrm>
            <a:off x="4910650" y="2191750"/>
            <a:ext cx="2814300" cy="28143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8"/>
          <p:cNvSpPr/>
          <p:nvPr/>
        </p:nvSpPr>
        <p:spPr>
          <a:xfrm>
            <a:off x="8438524" y="2272901"/>
            <a:ext cx="2814300" cy="26520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08" name="Google Shape;408;p28"/>
          <p:cNvPicPr preferRelativeResize="0"/>
          <p:nvPr/>
        </p:nvPicPr>
        <p:blipFill rotWithShape="1">
          <a:blip r:embed="rId3">
            <a:alphaModFix/>
          </a:blip>
          <a:srcRect b="0" l="9" r="0" t="0"/>
          <a:stretch/>
        </p:blipFill>
        <p:spPr>
          <a:xfrm>
            <a:off x="939175" y="1987100"/>
            <a:ext cx="2814300" cy="2814600"/>
          </a:xfrm>
          <a:prstGeom prst="ellipse">
            <a:avLst/>
          </a:prstGeom>
          <a:noFill/>
          <a:ln>
            <a:noFill/>
          </a:ln>
        </p:spPr>
      </p:pic>
      <p:pic>
        <p:nvPicPr>
          <p:cNvPr id="409" name="Google Shape;409;p28"/>
          <p:cNvPicPr preferRelativeResize="0"/>
          <p:nvPr/>
        </p:nvPicPr>
        <p:blipFill rotWithShape="1">
          <a:blip r:embed="rId4">
            <a:alphaModFix/>
          </a:blip>
          <a:srcRect b="4569" l="0" r="0" t="4578"/>
          <a:stretch/>
        </p:blipFill>
        <p:spPr>
          <a:xfrm>
            <a:off x="4688855" y="1987250"/>
            <a:ext cx="2814300" cy="2814300"/>
          </a:xfrm>
          <a:prstGeom prst="ellipse">
            <a:avLst/>
          </a:prstGeom>
          <a:noFill/>
          <a:ln>
            <a:noFill/>
          </a:ln>
        </p:spPr>
      </p:pic>
      <p:pic>
        <p:nvPicPr>
          <p:cNvPr id="410" name="Google Shape;410;p28"/>
          <p:cNvPicPr preferRelativeResize="0"/>
          <p:nvPr/>
        </p:nvPicPr>
        <p:blipFill rotWithShape="1">
          <a:blip r:embed="rId5">
            <a:alphaModFix/>
          </a:blip>
          <a:srcRect b="0" l="0" r="0" t="0"/>
          <a:stretch/>
        </p:blipFill>
        <p:spPr>
          <a:xfrm>
            <a:off x="8186850" y="1987250"/>
            <a:ext cx="2814300" cy="281430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414" name="Shape 414"/>
        <p:cNvGrpSpPr/>
        <p:nvPr/>
      </p:nvGrpSpPr>
      <p:grpSpPr>
        <a:xfrm>
          <a:off x="0" y="0"/>
          <a:ext cx="0" cy="0"/>
          <a:chOff x="0" y="0"/>
          <a:chExt cx="0" cy="0"/>
        </a:xfrm>
      </p:grpSpPr>
      <p:grpSp>
        <p:nvGrpSpPr>
          <p:cNvPr id="415" name="Google Shape;415;p29"/>
          <p:cNvGrpSpPr/>
          <p:nvPr/>
        </p:nvGrpSpPr>
        <p:grpSpPr>
          <a:xfrm>
            <a:off x="5490370" y="41844"/>
            <a:ext cx="1211270" cy="847793"/>
            <a:chOff x="2777699" y="2631021"/>
            <a:chExt cx="983094" cy="682548"/>
          </a:xfrm>
        </p:grpSpPr>
        <p:sp>
          <p:nvSpPr>
            <p:cNvPr id="416" name="Google Shape;416;p29"/>
            <p:cNvSpPr/>
            <p:nvPr/>
          </p:nvSpPr>
          <p:spPr>
            <a:xfrm>
              <a:off x="2777699" y="2751801"/>
              <a:ext cx="983094" cy="561768"/>
            </a:xfrm>
            <a:custGeom>
              <a:rect b="b" l="l" r="r" t="t"/>
              <a:pathLst>
                <a:path extrusionOk="0" h="561768" w="983094">
                  <a:moveTo>
                    <a:pt x="0" y="0"/>
                  </a:moveTo>
                  <a:lnTo>
                    <a:pt x="0" y="561768"/>
                  </a:lnTo>
                  <a:lnTo>
                    <a:pt x="983094" y="561768"/>
                  </a:lnTo>
                  <a:lnTo>
                    <a:pt x="983094" y="0"/>
                  </a:lnTo>
                  <a:lnTo>
                    <a:pt x="0" y="0"/>
                  </a:lnTo>
                  <a:close/>
                  <a:moveTo>
                    <a:pt x="590559" y="379896"/>
                  </a:moveTo>
                  <a:cubicBezTo>
                    <a:pt x="535786" y="435370"/>
                    <a:pt x="447308" y="435370"/>
                    <a:pt x="392535" y="379896"/>
                  </a:cubicBezTo>
                  <a:cubicBezTo>
                    <a:pt x="337061" y="325123"/>
                    <a:pt x="337061" y="236645"/>
                    <a:pt x="392535" y="181872"/>
                  </a:cubicBezTo>
                  <a:cubicBezTo>
                    <a:pt x="447308" y="126398"/>
                    <a:pt x="535786" y="126398"/>
                    <a:pt x="590559" y="181872"/>
                  </a:cubicBezTo>
                  <a:cubicBezTo>
                    <a:pt x="646033" y="236645"/>
                    <a:pt x="646033" y="325123"/>
                    <a:pt x="590559" y="379896"/>
                  </a:cubicBezTo>
                  <a:close/>
                </a:path>
              </a:pathLst>
            </a:custGeom>
            <a:solidFill>
              <a:srgbClr val="FCFC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29"/>
            <p:cNvSpPr/>
            <p:nvPr/>
          </p:nvSpPr>
          <p:spPr>
            <a:xfrm>
              <a:off x="3047347" y="2631021"/>
              <a:ext cx="422028" cy="195214"/>
            </a:xfrm>
            <a:custGeom>
              <a:rect b="b" l="l" r="r" t="t"/>
              <a:pathLst>
                <a:path extrusionOk="0" h="195214" w="422028">
                  <a:moveTo>
                    <a:pt x="422028" y="195214"/>
                  </a:moveTo>
                  <a:lnTo>
                    <a:pt x="351807" y="195214"/>
                  </a:lnTo>
                  <a:lnTo>
                    <a:pt x="351807" y="70221"/>
                  </a:lnTo>
                  <a:lnTo>
                    <a:pt x="70221" y="70221"/>
                  </a:lnTo>
                  <a:lnTo>
                    <a:pt x="70221" y="195214"/>
                  </a:lnTo>
                  <a:lnTo>
                    <a:pt x="0" y="195214"/>
                  </a:lnTo>
                  <a:lnTo>
                    <a:pt x="0" y="0"/>
                  </a:lnTo>
                  <a:lnTo>
                    <a:pt x="422028"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29"/>
            <p:cNvSpPr/>
            <p:nvPr/>
          </p:nvSpPr>
          <p:spPr>
            <a:xfrm>
              <a:off x="3166021" y="2929460"/>
              <a:ext cx="206449" cy="206449"/>
            </a:xfrm>
            <a:custGeom>
              <a:rect b="b" l="l" r="r" t="t"/>
              <a:pathLst>
                <a:path extrusionOk="0" h="206449" w="206449">
                  <a:moveTo>
                    <a:pt x="206450" y="68114"/>
                  </a:moveTo>
                  <a:lnTo>
                    <a:pt x="138335" y="68114"/>
                  </a:lnTo>
                  <a:lnTo>
                    <a:pt x="138335" y="0"/>
                  </a:lnTo>
                  <a:lnTo>
                    <a:pt x="68114" y="0"/>
                  </a:lnTo>
                  <a:lnTo>
                    <a:pt x="68114" y="68114"/>
                  </a:lnTo>
                  <a:lnTo>
                    <a:pt x="0" y="68114"/>
                  </a:lnTo>
                  <a:lnTo>
                    <a:pt x="0" y="138335"/>
                  </a:lnTo>
                  <a:lnTo>
                    <a:pt x="68114" y="138335"/>
                  </a:lnTo>
                  <a:lnTo>
                    <a:pt x="68114" y="206450"/>
                  </a:lnTo>
                  <a:lnTo>
                    <a:pt x="138335" y="206450"/>
                  </a:lnTo>
                  <a:lnTo>
                    <a:pt x="138335" y="138335"/>
                  </a:lnTo>
                  <a:lnTo>
                    <a:pt x="206450" y="13833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aphicFrame>
        <p:nvGraphicFramePr>
          <p:cNvPr id="419" name="Google Shape;419;p29"/>
          <p:cNvGraphicFramePr/>
          <p:nvPr/>
        </p:nvGraphicFramePr>
        <p:xfrm>
          <a:off x="338888" y="1078400"/>
          <a:ext cx="3000000" cy="3000000"/>
        </p:xfrm>
        <a:graphic>
          <a:graphicData uri="http://schemas.openxmlformats.org/drawingml/2006/table">
            <a:tbl>
              <a:tblPr>
                <a:noFill/>
                <a:tableStyleId>{95D87A9A-3391-4974-86BA-41736F73E448}</a:tableStyleId>
              </a:tblPr>
              <a:tblGrid>
                <a:gridCol w="2302850"/>
                <a:gridCol w="2302850"/>
                <a:gridCol w="2302850"/>
                <a:gridCol w="2302850"/>
                <a:gridCol w="2302850"/>
              </a:tblGrid>
              <a:tr h="1385750">
                <a:tc>
                  <a:txBody>
                    <a:bodyPr/>
                    <a:lstStyle/>
                    <a:p>
                      <a:pPr indent="0" lvl="0" marL="0" rtl="0" algn="ctr">
                        <a:spcBef>
                          <a:spcPts val="0"/>
                        </a:spcBef>
                        <a:spcAft>
                          <a:spcPts val="0"/>
                        </a:spcAft>
                        <a:buNone/>
                      </a:pPr>
                      <a:r>
                        <a:rPr b="1" lang="en" sz="2700">
                          <a:solidFill>
                            <a:schemeClr val="accent6"/>
                          </a:solidFill>
                          <a:latin typeface="DM Sans"/>
                          <a:ea typeface="DM Sans"/>
                          <a:cs typeface="DM Sans"/>
                          <a:sym typeface="DM Sans"/>
                        </a:rPr>
                        <a:t>Model</a:t>
                      </a:r>
                      <a:endParaRPr b="1" sz="2700">
                        <a:solidFill>
                          <a:schemeClr val="accent6"/>
                        </a:solidFill>
                        <a:latin typeface="DM Sans"/>
                        <a:ea typeface="DM Sans"/>
                        <a:cs typeface="DM Sans"/>
                        <a:sym typeface="DM Sans"/>
                      </a:endParaRPr>
                    </a:p>
                  </a:txBody>
                  <a:tcPr marT="91425" marB="91425" marR="91425" marL="91425" anchor="ctr">
                    <a:lnL cap="flat" cmpd="sng" w="228600">
                      <a:solidFill>
                        <a:schemeClr val="lt1"/>
                      </a:solidFill>
                      <a:prstDash val="solid"/>
                      <a:round/>
                      <a:headEnd len="sm" w="sm" type="none"/>
                      <a:tailEnd len="sm" w="sm" type="none"/>
                    </a:lnL>
                    <a:lnR cap="flat" cmpd="sng" w="228600">
                      <a:solidFill>
                        <a:schemeClr val="lt1"/>
                      </a:solidFill>
                      <a:prstDash val="solid"/>
                      <a:round/>
                      <a:headEnd len="sm" w="sm" type="none"/>
                      <a:tailEnd len="sm" w="sm" type="none"/>
                    </a:lnR>
                    <a:lnT cap="flat" cmpd="sng" w="2286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2700">
                          <a:solidFill>
                            <a:schemeClr val="accent6"/>
                          </a:solidFill>
                          <a:latin typeface="DM Sans"/>
                          <a:ea typeface="DM Sans"/>
                          <a:cs typeface="DM Sans"/>
                          <a:sym typeface="DM Sans"/>
                        </a:rPr>
                        <a:t>Training Loss</a:t>
                      </a:r>
                      <a:endParaRPr b="1" sz="2700">
                        <a:solidFill>
                          <a:schemeClr val="accent6"/>
                        </a:solidFill>
                        <a:latin typeface="DM Sans"/>
                        <a:ea typeface="DM Sans"/>
                        <a:cs typeface="DM Sans"/>
                        <a:sym typeface="DM Sans"/>
                      </a:endParaRPr>
                    </a:p>
                  </a:txBody>
                  <a:tcPr marT="91425" marB="91425" marR="91425" marL="91425" anchor="ctr">
                    <a:lnL cap="flat" cmpd="sng" w="228600">
                      <a:solidFill>
                        <a:schemeClr val="lt1"/>
                      </a:solidFill>
                      <a:prstDash val="solid"/>
                      <a:round/>
                      <a:headEnd len="sm" w="sm" type="none"/>
                      <a:tailEnd len="sm" w="sm" type="none"/>
                    </a:lnL>
                    <a:lnR cap="flat" cmpd="sng" w="228600">
                      <a:solidFill>
                        <a:schemeClr val="lt1"/>
                      </a:solidFill>
                      <a:prstDash val="solid"/>
                      <a:round/>
                      <a:headEnd len="sm" w="sm" type="none"/>
                      <a:tailEnd len="sm" w="sm" type="none"/>
                    </a:lnR>
                    <a:lnT cap="flat" cmpd="sng" w="2286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2700">
                          <a:solidFill>
                            <a:schemeClr val="accent6"/>
                          </a:solidFill>
                          <a:latin typeface="DM Sans"/>
                          <a:ea typeface="DM Sans"/>
                          <a:cs typeface="DM Sans"/>
                          <a:sym typeface="DM Sans"/>
                        </a:rPr>
                        <a:t>Training Accuracy</a:t>
                      </a:r>
                      <a:endParaRPr b="1" sz="2700">
                        <a:solidFill>
                          <a:schemeClr val="accent6"/>
                        </a:solidFill>
                        <a:latin typeface="DM Sans"/>
                        <a:ea typeface="DM Sans"/>
                        <a:cs typeface="DM Sans"/>
                        <a:sym typeface="DM Sans"/>
                      </a:endParaRPr>
                    </a:p>
                  </a:txBody>
                  <a:tcPr marT="91425" marB="91425" marR="91425" marL="91425" anchor="ctr">
                    <a:lnL cap="flat" cmpd="sng" w="228600">
                      <a:solidFill>
                        <a:schemeClr val="lt1"/>
                      </a:solidFill>
                      <a:prstDash val="solid"/>
                      <a:round/>
                      <a:headEnd len="sm" w="sm" type="none"/>
                      <a:tailEnd len="sm" w="sm" type="none"/>
                    </a:lnL>
                    <a:lnR cap="flat" cmpd="sng" w="228600">
                      <a:solidFill>
                        <a:schemeClr val="lt1"/>
                      </a:solidFill>
                      <a:prstDash val="solid"/>
                      <a:round/>
                      <a:headEnd len="sm" w="sm" type="none"/>
                      <a:tailEnd len="sm" w="sm" type="none"/>
                    </a:lnR>
                    <a:lnT cap="flat" cmpd="sng" w="2286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2700">
                          <a:solidFill>
                            <a:schemeClr val="accent6"/>
                          </a:solidFill>
                          <a:latin typeface="DM Sans"/>
                          <a:ea typeface="DM Sans"/>
                          <a:cs typeface="DM Sans"/>
                          <a:sym typeface="DM Sans"/>
                        </a:rPr>
                        <a:t>Validation Loss</a:t>
                      </a:r>
                      <a:endParaRPr b="1" sz="2700">
                        <a:solidFill>
                          <a:schemeClr val="accent6"/>
                        </a:solidFill>
                        <a:latin typeface="DM Sans"/>
                        <a:ea typeface="DM Sans"/>
                        <a:cs typeface="DM Sans"/>
                        <a:sym typeface="DM Sans"/>
                      </a:endParaRPr>
                    </a:p>
                  </a:txBody>
                  <a:tcPr marT="91425" marB="91425" marR="91425" marL="91425" anchor="ctr">
                    <a:lnL cap="flat" cmpd="sng" w="228600">
                      <a:solidFill>
                        <a:schemeClr val="lt1"/>
                      </a:solidFill>
                      <a:prstDash val="solid"/>
                      <a:round/>
                      <a:headEnd len="sm" w="sm" type="none"/>
                      <a:tailEnd len="sm" w="sm" type="none"/>
                    </a:lnL>
                    <a:lnR cap="flat" cmpd="sng" w="228600">
                      <a:solidFill>
                        <a:schemeClr val="lt1"/>
                      </a:solidFill>
                      <a:prstDash val="solid"/>
                      <a:round/>
                      <a:headEnd len="sm" w="sm" type="none"/>
                      <a:tailEnd len="sm" w="sm" type="none"/>
                    </a:lnR>
                    <a:lnT cap="flat" cmpd="sng" w="2286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2700">
                          <a:solidFill>
                            <a:schemeClr val="accent6"/>
                          </a:solidFill>
                          <a:latin typeface="DM Sans"/>
                          <a:ea typeface="DM Sans"/>
                          <a:cs typeface="DM Sans"/>
                          <a:sym typeface="DM Sans"/>
                        </a:rPr>
                        <a:t>Validation Accuracy</a:t>
                      </a:r>
                      <a:endParaRPr b="1" sz="2700">
                        <a:solidFill>
                          <a:schemeClr val="accent6"/>
                        </a:solidFill>
                        <a:latin typeface="DM Sans"/>
                        <a:ea typeface="DM Sans"/>
                        <a:cs typeface="DM Sans"/>
                        <a:sym typeface="DM Sans"/>
                      </a:endParaRPr>
                    </a:p>
                  </a:txBody>
                  <a:tcPr marT="91425" marB="91425" marR="91425" marL="91425" anchor="ctr">
                    <a:lnL cap="flat" cmpd="sng" w="228600">
                      <a:solidFill>
                        <a:schemeClr val="lt1"/>
                      </a:solidFill>
                      <a:prstDash val="solid"/>
                      <a:round/>
                      <a:headEnd len="sm" w="sm" type="none"/>
                      <a:tailEnd len="sm" w="sm" type="none"/>
                    </a:lnL>
                    <a:lnR cap="flat" cmpd="sng" w="228600">
                      <a:solidFill>
                        <a:schemeClr val="lt1"/>
                      </a:solidFill>
                      <a:prstDash val="solid"/>
                      <a:round/>
                      <a:headEnd len="sm" w="sm" type="none"/>
                      <a:tailEnd len="sm" w="sm" type="none"/>
                    </a:lnR>
                    <a:lnT cap="flat" cmpd="sng" w="2286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chemeClr val="lt1"/>
                    </a:solidFill>
                  </a:tcPr>
                </a:tc>
              </a:tr>
              <a:tr h="1385750">
                <a:tc>
                  <a:txBody>
                    <a:bodyPr/>
                    <a:lstStyle/>
                    <a:p>
                      <a:pPr indent="0" lvl="0" marL="0" rtl="0" algn="ctr">
                        <a:spcBef>
                          <a:spcPts val="0"/>
                        </a:spcBef>
                        <a:spcAft>
                          <a:spcPts val="0"/>
                        </a:spcAft>
                        <a:buNone/>
                      </a:pPr>
                      <a:r>
                        <a:rPr b="1" lang="en" sz="2000">
                          <a:solidFill>
                            <a:schemeClr val="lt1"/>
                          </a:solidFill>
                          <a:latin typeface="DM Sans"/>
                          <a:ea typeface="DM Sans"/>
                          <a:cs typeface="DM Sans"/>
                          <a:sym typeface="DM Sans"/>
                        </a:rPr>
                        <a:t>Model A</a:t>
                      </a:r>
                      <a:endParaRPr b="1" sz="2000">
                        <a:solidFill>
                          <a:schemeClr val="lt1"/>
                        </a:solidFill>
                        <a:latin typeface="DM Sans"/>
                        <a:ea typeface="DM Sans"/>
                        <a:cs typeface="DM Sans"/>
                        <a:sym typeface="DM Sans"/>
                      </a:endParaRPr>
                    </a:p>
                  </a:txBody>
                  <a:tcPr marT="91425" marB="91425" marR="91425" marL="91425"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 sz="2000">
                          <a:solidFill>
                            <a:schemeClr val="lt1"/>
                          </a:solidFill>
                          <a:latin typeface="DM Sans"/>
                          <a:ea typeface="DM Sans"/>
                          <a:cs typeface="DM Sans"/>
                          <a:sym typeface="DM Sans"/>
                        </a:rPr>
                        <a:t>0.0932</a:t>
                      </a:r>
                      <a:endParaRPr b="1" sz="2000">
                        <a:solidFill>
                          <a:schemeClr val="lt1"/>
                        </a:solidFill>
                        <a:latin typeface="DM Sans"/>
                        <a:ea typeface="DM Sans"/>
                        <a:cs typeface="DM Sans"/>
                        <a:sym typeface="DM Sans"/>
                      </a:endParaRPr>
                    </a:p>
                  </a:txBody>
                  <a:tcPr marT="91425" marB="91425" marR="91425" marL="91425"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 sz="2000">
                          <a:solidFill>
                            <a:schemeClr val="lt1"/>
                          </a:solidFill>
                          <a:latin typeface="DM Sans"/>
                          <a:ea typeface="DM Sans"/>
                          <a:cs typeface="DM Sans"/>
                          <a:sym typeface="DM Sans"/>
                        </a:rPr>
                        <a:t>0.9655</a:t>
                      </a:r>
                      <a:endParaRPr b="1" sz="2000">
                        <a:solidFill>
                          <a:schemeClr val="lt1"/>
                        </a:solidFill>
                        <a:latin typeface="DM Sans"/>
                        <a:ea typeface="DM Sans"/>
                        <a:cs typeface="DM Sans"/>
                        <a:sym typeface="DM Sans"/>
                      </a:endParaRPr>
                    </a:p>
                  </a:txBody>
                  <a:tcPr marT="91425" marB="91425" marR="91425" marL="91425"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2000">
                          <a:solidFill>
                            <a:schemeClr val="lt1"/>
                          </a:solidFill>
                          <a:latin typeface="DM Sans"/>
                          <a:ea typeface="DM Sans"/>
                          <a:cs typeface="DM Sans"/>
                          <a:sym typeface="DM Sans"/>
                        </a:rPr>
                        <a:t>0.1910</a:t>
                      </a:r>
                      <a:endParaRPr sz="2000">
                        <a:solidFill>
                          <a:schemeClr val="lt1"/>
                        </a:solidFill>
                        <a:latin typeface="DM Sans"/>
                        <a:ea typeface="DM Sans"/>
                        <a:cs typeface="DM Sans"/>
                        <a:sym typeface="DM Sans"/>
                      </a:endParaRPr>
                    </a:p>
                  </a:txBody>
                  <a:tcPr marT="91425" marB="91425" marR="91425" marL="91425"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 sz="2000">
                          <a:solidFill>
                            <a:schemeClr val="lt1"/>
                          </a:solidFill>
                          <a:latin typeface="DM Sans"/>
                          <a:ea typeface="DM Sans"/>
                          <a:cs typeface="DM Sans"/>
                          <a:sym typeface="DM Sans"/>
                        </a:rPr>
                        <a:t>0.9564</a:t>
                      </a:r>
                      <a:endParaRPr b="1" sz="2000">
                        <a:solidFill>
                          <a:schemeClr val="lt1"/>
                        </a:solidFill>
                        <a:latin typeface="DM Sans"/>
                        <a:ea typeface="DM Sans"/>
                        <a:cs typeface="DM Sans"/>
                        <a:sym typeface="DM Sans"/>
                      </a:endParaRPr>
                    </a:p>
                  </a:txBody>
                  <a:tcPr marT="91425" marB="91425" marR="91425" marL="91425"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chemeClr val="accent2"/>
                    </a:solidFill>
                  </a:tcPr>
                </a:tc>
              </a:tr>
              <a:tr h="1385750">
                <a:tc>
                  <a:txBody>
                    <a:bodyPr/>
                    <a:lstStyle/>
                    <a:p>
                      <a:pPr indent="0" lvl="0" marL="0" rtl="0" algn="ctr">
                        <a:spcBef>
                          <a:spcPts val="0"/>
                        </a:spcBef>
                        <a:spcAft>
                          <a:spcPts val="0"/>
                        </a:spcAft>
                        <a:buNone/>
                      </a:pPr>
                      <a:r>
                        <a:rPr lang="en" sz="2000">
                          <a:solidFill>
                            <a:schemeClr val="lt1"/>
                          </a:solidFill>
                          <a:latin typeface="DM Sans"/>
                          <a:ea typeface="DM Sans"/>
                          <a:cs typeface="DM Sans"/>
                          <a:sym typeface="DM Sans"/>
                        </a:rPr>
                        <a:t>Model B</a:t>
                      </a:r>
                      <a:endParaRPr sz="2000">
                        <a:solidFill>
                          <a:schemeClr val="lt1"/>
                        </a:solidFill>
                        <a:latin typeface="DM Sans"/>
                        <a:ea typeface="DM Sans"/>
                        <a:cs typeface="DM Sans"/>
                        <a:sym typeface="DM Sans"/>
                      </a:endParaRPr>
                    </a:p>
                  </a:txBody>
                  <a:tcPr marT="91425" marB="91425" marR="91425" marL="91425"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2000">
                          <a:solidFill>
                            <a:schemeClr val="lt1"/>
                          </a:solidFill>
                          <a:latin typeface="DM Sans"/>
                          <a:ea typeface="DM Sans"/>
                          <a:cs typeface="DM Sans"/>
                          <a:sym typeface="DM Sans"/>
                        </a:rPr>
                        <a:t>0.2192</a:t>
                      </a:r>
                      <a:endParaRPr sz="2000">
                        <a:solidFill>
                          <a:schemeClr val="lt1"/>
                        </a:solidFill>
                        <a:latin typeface="DM Sans"/>
                        <a:ea typeface="DM Sans"/>
                        <a:cs typeface="DM Sans"/>
                        <a:sym typeface="DM Sans"/>
                      </a:endParaRPr>
                    </a:p>
                  </a:txBody>
                  <a:tcPr marT="91425" marB="91425" marR="91425" marL="91425"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2000">
                          <a:solidFill>
                            <a:schemeClr val="lt1"/>
                          </a:solidFill>
                          <a:latin typeface="DM Sans"/>
                          <a:ea typeface="DM Sans"/>
                          <a:cs typeface="DM Sans"/>
                          <a:sym typeface="DM Sans"/>
                        </a:rPr>
                        <a:t>0.9155</a:t>
                      </a:r>
                      <a:endParaRPr sz="2000">
                        <a:solidFill>
                          <a:schemeClr val="lt1"/>
                        </a:solidFill>
                        <a:latin typeface="DM Sans"/>
                        <a:ea typeface="DM Sans"/>
                        <a:cs typeface="DM Sans"/>
                        <a:sym typeface="DM Sans"/>
                      </a:endParaRPr>
                    </a:p>
                  </a:txBody>
                  <a:tcPr marT="91425" marB="91425" marR="91425" marL="91425"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2000">
                          <a:solidFill>
                            <a:schemeClr val="lt1"/>
                          </a:solidFill>
                          <a:latin typeface="DM Sans"/>
                          <a:ea typeface="DM Sans"/>
                          <a:cs typeface="DM Sans"/>
                          <a:sym typeface="DM Sans"/>
                        </a:rPr>
                        <a:t>0.1784</a:t>
                      </a:r>
                      <a:endParaRPr b="1" sz="2000">
                        <a:solidFill>
                          <a:schemeClr val="lt1"/>
                        </a:solidFill>
                        <a:latin typeface="DM Sans"/>
                        <a:ea typeface="DM Sans"/>
                        <a:cs typeface="DM Sans"/>
                        <a:sym typeface="DM Sans"/>
                      </a:endParaRPr>
                    </a:p>
                  </a:txBody>
                  <a:tcPr marT="91425" marB="91425" marR="91425" marL="91425"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2000">
                          <a:solidFill>
                            <a:schemeClr val="lt1"/>
                          </a:solidFill>
                          <a:latin typeface="DM Sans"/>
                          <a:ea typeface="DM Sans"/>
                          <a:cs typeface="DM Sans"/>
                          <a:sym typeface="DM Sans"/>
                        </a:rPr>
                        <a:t>0.9352</a:t>
                      </a:r>
                      <a:endParaRPr sz="2000">
                        <a:solidFill>
                          <a:schemeClr val="lt1"/>
                        </a:solidFill>
                        <a:latin typeface="DM Sans"/>
                        <a:ea typeface="DM Sans"/>
                        <a:cs typeface="DM Sans"/>
                        <a:sym typeface="DM Sans"/>
                      </a:endParaRPr>
                    </a:p>
                  </a:txBody>
                  <a:tcPr marT="91425" marB="91425" marR="91425" marL="91425"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chemeClr val="accent1"/>
                    </a:solidFill>
                  </a:tcPr>
                </a:tc>
              </a:tr>
              <a:tr h="1385750">
                <a:tc>
                  <a:txBody>
                    <a:bodyPr/>
                    <a:lstStyle/>
                    <a:p>
                      <a:pPr indent="0" lvl="0" marL="0" rtl="0" algn="ctr">
                        <a:spcBef>
                          <a:spcPts val="0"/>
                        </a:spcBef>
                        <a:spcAft>
                          <a:spcPts val="0"/>
                        </a:spcAft>
                        <a:buNone/>
                      </a:pPr>
                      <a:r>
                        <a:rPr lang="en" sz="2000">
                          <a:solidFill>
                            <a:schemeClr val="lt1"/>
                          </a:solidFill>
                          <a:latin typeface="DM Sans"/>
                          <a:ea typeface="DM Sans"/>
                          <a:cs typeface="DM Sans"/>
                          <a:sym typeface="DM Sans"/>
                        </a:rPr>
                        <a:t>Model C</a:t>
                      </a:r>
                      <a:endParaRPr sz="2000">
                        <a:solidFill>
                          <a:schemeClr val="lt1"/>
                        </a:solidFill>
                        <a:latin typeface="DM Sans"/>
                        <a:ea typeface="DM Sans"/>
                        <a:cs typeface="DM Sans"/>
                        <a:sym typeface="DM Sans"/>
                      </a:endParaRPr>
                    </a:p>
                  </a:txBody>
                  <a:tcPr marT="91425" marB="91425" marR="91425" marL="91425"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2000">
                          <a:solidFill>
                            <a:schemeClr val="lt1"/>
                          </a:solidFill>
                          <a:latin typeface="DM Sans"/>
                          <a:ea typeface="DM Sans"/>
                          <a:cs typeface="DM Sans"/>
                          <a:sym typeface="DM Sans"/>
                        </a:rPr>
                        <a:t>0.2187</a:t>
                      </a:r>
                      <a:endParaRPr sz="2000">
                        <a:solidFill>
                          <a:schemeClr val="lt1"/>
                        </a:solidFill>
                        <a:latin typeface="DM Sans"/>
                        <a:ea typeface="DM Sans"/>
                        <a:cs typeface="DM Sans"/>
                        <a:sym typeface="DM Sans"/>
                      </a:endParaRPr>
                    </a:p>
                  </a:txBody>
                  <a:tcPr marT="91425" marB="91425" marR="91425" marL="91425"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2000">
                          <a:solidFill>
                            <a:schemeClr val="lt1"/>
                          </a:solidFill>
                          <a:latin typeface="DM Sans"/>
                          <a:ea typeface="DM Sans"/>
                          <a:cs typeface="DM Sans"/>
                          <a:sym typeface="DM Sans"/>
                        </a:rPr>
                        <a:t>0.9172</a:t>
                      </a:r>
                      <a:endParaRPr sz="2000">
                        <a:solidFill>
                          <a:schemeClr val="lt1"/>
                        </a:solidFill>
                        <a:latin typeface="DM Sans"/>
                        <a:ea typeface="DM Sans"/>
                        <a:cs typeface="DM Sans"/>
                        <a:sym typeface="DM Sans"/>
                      </a:endParaRPr>
                    </a:p>
                  </a:txBody>
                  <a:tcPr marT="91425" marB="91425" marR="91425" marL="91425"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2000">
                          <a:solidFill>
                            <a:schemeClr val="lt1"/>
                          </a:solidFill>
                          <a:latin typeface="DM Sans"/>
                          <a:ea typeface="DM Sans"/>
                          <a:cs typeface="DM Sans"/>
                          <a:sym typeface="DM Sans"/>
                        </a:rPr>
                        <a:t>0.2629</a:t>
                      </a:r>
                      <a:endParaRPr sz="2000">
                        <a:solidFill>
                          <a:schemeClr val="lt1"/>
                        </a:solidFill>
                        <a:latin typeface="DM Sans"/>
                        <a:ea typeface="DM Sans"/>
                        <a:cs typeface="DM Sans"/>
                        <a:sym typeface="DM Sans"/>
                      </a:endParaRPr>
                    </a:p>
                  </a:txBody>
                  <a:tcPr marT="91425" marB="91425" marR="91425" marL="91425"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2000">
                          <a:solidFill>
                            <a:schemeClr val="lt1"/>
                          </a:solidFill>
                          <a:latin typeface="DM Sans"/>
                          <a:ea typeface="DM Sans"/>
                          <a:cs typeface="DM Sans"/>
                          <a:sym typeface="DM Sans"/>
                        </a:rPr>
                        <a:t>0.9110</a:t>
                      </a:r>
                      <a:endParaRPr sz="2000">
                        <a:solidFill>
                          <a:schemeClr val="lt1"/>
                        </a:solidFill>
                        <a:latin typeface="DM Sans"/>
                        <a:ea typeface="DM Sans"/>
                        <a:cs typeface="DM Sans"/>
                        <a:sym typeface="DM Sans"/>
                      </a:endParaRPr>
                    </a:p>
                  </a:txBody>
                  <a:tcPr marT="91425" marB="91425" marR="91425" marL="91425"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chemeClr val="accent1"/>
                    </a:solidFill>
                  </a:tcPr>
                </a:tc>
              </a:tr>
            </a:tbl>
          </a:graphicData>
        </a:graphic>
      </p:graphicFrame>
      <p:sp>
        <p:nvSpPr>
          <p:cNvPr id="420" name="Google Shape;420;p29"/>
          <p:cNvSpPr txBox="1"/>
          <p:nvPr/>
        </p:nvSpPr>
        <p:spPr>
          <a:xfrm>
            <a:off x="9804650" y="477900"/>
            <a:ext cx="2036100" cy="477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900">
                <a:solidFill>
                  <a:schemeClr val="lt1"/>
                </a:solidFill>
                <a:latin typeface="DM Sans"/>
                <a:ea typeface="DM Sans"/>
                <a:cs typeface="DM Sans"/>
                <a:sym typeface="DM Sans"/>
              </a:rPr>
              <a:t>Baseline: 0.28</a:t>
            </a:r>
            <a:endParaRPr sz="1900">
              <a:solidFill>
                <a:schemeClr val="lt1"/>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grpSp>
        <p:nvGrpSpPr>
          <p:cNvPr id="425" name="Google Shape;425;p30"/>
          <p:cNvGrpSpPr/>
          <p:nvPr/>
        </p:nvGrpSpPr>
        <p:grpSpPr>
          <a:xfrm>
            <a:off x="2807982" y="5697557"/>
            <a:ext cx="519099" cy="1104744"/>
            <a:chOff x="8403956" y="2542047"/>
            <a:chExt cx="1856576" cy="3951160"/>
          </a:xfrm>
        </p:grpSpPr>
        <p:grpSp>
          <p:nvGrpSpPr>
            <p:cNvPr id="426" name="Google Shape;426;p30"/>
            <p:cNvGrpSpPr/>
            <p:nvPr/>
          </p:nvGrpSpPr>
          <p:grpSpPr>
            <a:xfrm>
              <a:off x="8403956" y="2542047"/>
              <a:ext cx="1856576" cy="3951160"/>
              <a:chOff x="5171928" y="1167064"/>
              <a:chExt cx="430511" cy="916214"/>
            </a:xfrm>
          </p:grpSpPr>
          <p:sp>
            <p:nvSpPr>
              <p:cNvPr id="427" name="Google Shape;427;p30"/>
              <p:cNvSpPr/>
              <p:nvPr/>
            </p:nvSpPr>
            <p:spPr>
              <a:xfrm>
                <a:off x="5171928" y="1276616"/>
                <a:ext cx="425319" cy="805529"/>
              </a:xfrm>
              <a:custGeom>
                <a:rect b="b" l="l" r="r" t="t"/>
                <a:pathLst>
                  <a:path extrusionOk="0" h="1190625" w="628650">
                    <a:moveTo>
                      <a:pt x="628650" y="325946"/>
                    </a:moveTo>
                    <a:lnTo>
                      <a:pt x="628650" y="1104900"/>
                    </a:lnTo>
                    <a:cubicBezTo>
                      <a:pt x="628650" y="1152239"/>
                      <a:pt x="590264" y="1190625"/>
                      <a:pt x="542925" y="1190625"/>
                    </a:cubicBezTo>
                    <a:lnTo>
                      <a:pt x="85725" y="1190625"/>
                    </a:lnTo>
                    <a:cubicBezTo>
                      <a:pt x="38386" y="1190625"/>
                      <a:pt x="0" y="1152239"/>
                      <a:pt x="0" y="1104900"/>
                    </a:cubicBezTo>
                    <a:lnTo>
                      <a:pt x="0" y="323660"/>
                    </a:lnTo>
                    <a:cubicBezTo>
                      <a:pt x="0" y="287084"/>
                      <a:pt x="13811" y="251841"/>
                      <a:pt x="38767" y="225076"/>
                    </a:cubicBezTo>
                    <a:lnTo>
                      <a:pt x="93917" y="165830"/>
                    </a:lnTo>
                    <a:cubicBezTo>
                      <a:pt x="101918" y="157258"/>
                      <a:pt x="106394" y="145923"/>
                      <a:pt x="106394" y="134207"/>
                    </a:cubicBezTo>
                    <a:lnTo>
                      <a:pt x="106394" y="0"/>
                    </a:lnTo>
                    <a:lnTo>
                      <a:pt x="522256" y="0"/>
                    </a:lnTo>
                    <a:lnTo>
                      <a:pt x="522256" y="132779"/>
                    </a:lnTo>
                    <a:cubicBezTo>
                      <a:pt x="522256" y="144018"/>
                      <a:pt x="526352" y="154876"/>
                      <a:pt x="533781" y="163354"/>
                    </a:cubicBezTo>
                    <a:lnTo>
                      <a:pt x="592741" y="230505"/>
                    </a:lnTo>
                    <a:cubicBezTo>
                      <a:pt x="615887" y="256889"/>
                      <a:pt x="628650" y="290798"/>
                      <a:pt x="628650" y="325946"/>
                    </a:cubicBez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30"/>
              <p:cNvSpPr/>
              <p:nvPr/>
            </p:nvSpPr>
            <p:spPr>
              <a:xfrm>
                <a:off x="5190487" y="1505239"/>
                <a:ext cx="406760" cy="562921"/>
              </a:xfrm>
              <a:custGeom>
                <a:rect b="b" l="l" r="r" t="t"/>
                <a:pathLst>
                  <a:path extrusionOk="0" h="760380" w="601218">
                    <a:moveTo>
                      <a:pt x="601218" y="0"/>
                    </a:moveTo>
                    <a:lnTo>
                      <a:pt x="601218" y="674656"/>
                    </a:lnTo>
                    <a:cubicBezTo>
                      <a:pt x="601218" y="721995"/>
                      <a:pt x="564547" y="760381"/>
                      <a:pt x="519208" y="760381"/>
                    </a:cubicBezTo>
                    <a:lnTo>
                      <a:pt x="82010" y="760381"/>
                    </a:lnTo>
                    <a:cubicBezTo>
                      <a:pt x="36766" y="760381"/>
                      <a:pt x="0" y="721995"/>
                      <a:pt x="0" y="674656"/>
                    </a:cubicBezTo>
                    <a:lnTo>
                      <a:pt x="0" y="0"/>
                    </a:lnTo>
                    <a:lnTo>
                      <a:pt x="601218"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0"/>
              <p:cNvSpPr/>
              <p:nvPr/>
            </p:nvSpPr>
            <p:spPr>
              <a:xfrm>
                <a:off x="5287924" y="1605272"/>
                <a:ext cx="309323" cy="347988"/>
              </a:xfrm>
              <a:custGeom>
                <a:rect b="b" l="l" r="r" t="t"/>
                <a:pathLst>
                  <a:path extrusionOk="0" h="514350" w="457200">
                    <a:moveTo>
                      <a:pt x="0" y="0"/>
                    </a:moveTo>
                    <a:lnTo>
                      <a:pt x="457200" y="0"/>
                    </a:lnTo>
                    <a:lnTo>
                      <a:pt x="457200" y="514350"/>
                    </a:lnTo>
                    <a:lnTo>
                      <a:pt x="0" y="5143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0"/>
              <p:cNvSpPr/>
              <p:nvPr/>
            </p:nvSpPr>
            <p:spPr>
              <a:xfrm>
                <a:off x="5242670" y="1295949"/>
                <a:ext cx="238436" cy="70887"/>
              </a:xfrm>
              <a:custGeom>
                <a:rect b="b" l="l" r="r" t="t"/>
                <a:pathLst>
                  <a:path extrusionOk="0" h="104775" w="352425">
                    <a:moveTo>
                      <a:pt x="0" y="0"/>
                    </a:moveTo>
                    <a:lnTo>
                      <a:pt x="352425" y="0"/>
                    </a:lnTo>
                    <a:lnTo>
                      <a:pt x="352425" y="104775"/>
                    </a:lnTo>
                    <a:lnTo>
                      <a:pt x="0" y="104775"/>
                    </a:lnTo>
                    <a:close/>
                  </a:path>
                </a:pathLst>
              </a:custGeom>
              <a:solidFill>
                <a:schemeClr val="lt1">
                  <a:alpha val="2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0"/>
              <p:cNvSpPr/>
              <p:nvPr/>
            </p:nvSpPr>
            <p:spPr>
              <a:xfrm>
                <a:off x="5178988" y="1283097"/>
                <a:ext cx="136254" cy="800181"/>
              </a:xfrm>
              <a:custGeom>
                <a:rect b="b" l="l" r="r" t="t"/>
                <a:pathLst>
                  <a:path extrusionOk="0" h="1182720" w="201393">
                    <a:moveTo>
                      <a:pt x="102658" y="0"/>
                    </a:moveTo>
                    <a:lnTo>
                      <a:pt x="201393" y="0"/>
                    </a:lnTo>
                    <a:lnTo>
                      <a:pt x="201393" y="132779"/>
                    </a:lnTo>
                    <a:cubicBezTo>
                      <a:pt x="201393" y="144018"/>
                      <a:pt x="198523" y="154877"/>
                      <a:pt x="193316" y="163354"/>
                    </a:cubicBezTo>
                    <a:lnTo>
                      <a:pt x="151996" y="230505"/>
                    </a:lnTo>
                    <a:cubicBezTo>
                      <a:pt x="135776" y="256985"/>
                      <a:pt x="126830" y="290894"/>
                      <a:pt x="126830" y="325946"/>
                    </a:cubicBezTo>
                    <a:lnTo>
                      <a:pt x="126830" y="1104900"/>
                    </a:lnTo>
                    <a:cubicBezTo>
                      <a:pt x="126830" y="1128570"/>
                      <a:pt x="133556" y="1150001"/>
                      <a:pt x="144428" y="1165515"/>
                    </a:cubicBezTo>
                    <a:lnTo>
                      <a:pt x="162311" y="1182720"/>
                    </a:lnTo>
                    <a:lnTo>
                      <a:pt x="81989" y="1182720"/>
                    </a:lnTo>
                    <a:cubicBezTo>
                      <a:pt x="58320" y="1182720"/>
                      <a:pt x="36888" y="1173124"/>
                      <a:pt x="21374" y="1157610"/>
                    </a:cubicBezTo>
                    <a:lnTo>
                      <a:pt x="3763" y="1131490"/>
                    </a:lnTo>
                    <a:lnTo>
                      <a:pt x="0" y="1104900"/>
                    </a:lnTo>
                    <a:lnTo>
                      <a:pt x="0" y="325946"/>
                    </a:lnTo>
                    <a:cubicBezTo>
                      <a:pt x="0" y="308420"/>
                      <a:pt x="2236" y="291180"/>
                      <a:pt x="6500" y="275011"/>
                    </a:cubicBezTo>
                    <a:lnTo>
                      <a:pt x="22254" y="237449"/>
                    </a:lnTo>
                    <a:lnTo>
                      <a:pt x="35031" y="217171"/>
                    </a:lnTo>
                    <a:lnTo>
                      <a:pt x="90181" y="157925"/>
                    </a:lnTo>
                    <a:cubicBezTo>
                      <a:pt x="98182" y="149353"/>
                      <a:pt x="102658" y="138018"/>
                      <a:pt x="102658" y="126302"/>
                    </a:cubicBezTo>
                    <a:close/>
                  </a:path>
                </a:pathLst>
              </a:custGeom>
              <a:solidFill>
                <a:schemeClr val="lt1">
                  <a:alpha val="2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0"/>
              <p:cNvSpPr/>
              <p:nvPr/>
            </p:nvSpPr>
            <p:spPr>
              <a:xfrm>
                <a:off x="5475002" y="1288480"/>
                <a:ext cx="121605" cy="794798"/>
              </a:xfrm>
              <a:custGeom>
                <a:rect b="b" l="l" r="r" t="t"/>
                <a:pathLst>
                  <a:path extrusionOk="0" h="1174764" w="179740">
                    <a:moveTo>
                      <a:pt x="0" y="0"/>
                    </a:moveTo>
                    <a:lnTo>
                      <a:pt x="80991" y="0"/>
                    </a:lnTo>
                    <a:lnTo>
                      <a:pt x="80991" y="116918"/>
                    </a:lnTo>
                    <a:cubicBezTo>
                      <a:pt x="80991" y="128157"/>
                      <a:pt x="85087" y="139015"/>
                      <a:pt x="92516" y="147493"/>
                    </a:cubicBezTo>
                    <a:lnTo>
                      <a:pt x="143716" y="205806"/>
                    </a:lnTo>
                    <a:lnTo>
                      <a:pt x="157280" y="230505"/>
                    </a:lnTo>
                    <a:cubicBezTo>
                      <a:pt x="171757" y="256985"/>
                      <a:pt x="179740" y="290894"/>
                      <a:pt x="179740" y="325946"/>
                    </a:cubicBezTo>
                    <a:lnTo>
                      <a:pt x="179740" y="1104900"/>
                    </a:lnTo>
                    <a:lnTo>
                      <a:pt x="176811" y="1128096"/>
                    </a:lnTo>
                    <a:lnTo>
                      <a:pt x="162275" y="1149654"/>
                    </a:lnTo>
                    <a:cubicBezTo>
                      <a:pt x="146761" y="1165168"/>
                      <a:pt x="125330" y="1174764"/>
                      <a:pt x="101660" y="1174764"/>
                    </a:cubicBezTo>
                    <a:lnTo>
                      <a:pt x="42260" y="1174764"/>
                    </a:lnTo>
                    <a:lnTo>
                      <a:pt x="50840" y="1165515"/>
                    </a:lnTo>
                    <a:cubicBezTo>
                      <a:pt x="60544" y="1150001"/>
                      <a:pt x="66546" y="1128570"/>
                      <a:pt x="66546" y="1104900"/>
                    </a:cubicBezTo>
                    <a:lnTo>
                      <a:pt x="66546" y="325946"/>
                    </a:lnTo>
                    <a:cubicBezTo>
                      <a:pt x="66546" y="290894"/>
                      <a:pt x="58563" y="256985"/>
                      <a:pt x="44086" y="230505"/>
                    </a:cubicBezTo>
                    <a:lnTo>
                      <a:pt x="7209" y="163354"/>
                    </a:lnTo>
                    <a:cubicBezTo>
                      <a:pt x="2562" y="154877"/>
                      <a:pt x="0" y="144018"/>
                      <a:pt x="0" y="132779"/>
                    </a:cubicBezTo>
                    <a:close/>
                  </a:path>
                </a:pathLst>
              </a:custGeom>
              <a:solidFill>
                <a:schemeClr val="dk1">
                  <a:alpha val="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0"/>
              <p:cNvSpPr/>
              <p:nvPr/>
            </p:nvSpPr>
            <p:spPr>
              <a:xfrm>
                <a:off x="5213815" y="1167064"/>
                <a:ext cx="341544" cy="128885"/>
              </a:xfrm>
              <a:custGeom>
                <a:rect b="b" l="l" r="r" t="t"/>
                <a:pathLst>
                  <a:path extrusionOk="0" h="190500" w="504825">
                    <a:moveTo>
                      <a:pt x="445580" y="0"/>
                    </a:moveTo>
                    <a:lnTo>
                      <a:pt x="59245" y="0"/>
                    </a:lnTo>
                    <a:cubicBezTo>
                      <a:pt x="26479" y="0"/>
                      <a:pt x="0" y="26575"/>
                      <a:pt x="0" y="59245"/>
                    </a:cubicBezTo>
                    <a:lnTo>
                      <a:pt x="0" y="190500"/>
                    </a:lnTo>
                    <a:lnTo>
                      <a:pt x="504825" y="190500"/>
                    </a:lnTo>
                    <a:lnTo>
                      <a:pt x="504825" y="59245"/>
                    </a:lnTo>
                    <a:cubicBezTo>
                      <a:pt x="504825" y="26575"/>
                      <a:pt x="478346" y="0"/>
                      <a:pt x="445580" y="0"/>
                    </a:cubicBezTo>
                    <a:close/>
                  </a:path>
                </a:pathLst>
              </a:custGeom>
              <a:solidFill>
                <a:srgbClr val="21212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0"/>
              <p:cNvSpPr/>
              <p:nvPr/>
            </p:nvSpPr>
            <p:spPr>
              <a:xfrm>
                <a:off x="5218347" y="1168764"/>
                <a:ext cx="102401" cy="128885"/>
              </a:xfrm>
              <a:custGeom>
                <a:rect b="b" l="l" r="r" t="t"/>
                <a:pathLst>
                  <a:path extrusionOk="0" h="190500" w="151355">
                    <a:moveTo>
                      <a:pt x="59245" y="0"/>
                    </a:moveTo>
                    <a:lnTo>
                      <a:pt x="151355" y="0"/>
                    </a:lnTo>
                    <a:cubicBezTo>
                      <a:pt x="118589" y="0"/>
                      <a:pt x="92110" y="26575"/>
                      <a:pt x="92110" y="59245"/>
                    </a:cubicBezTo>
                    <a:lnTo>
                      <a:pt x="92110" y="190500"/>
                    </a:lnTo>
                    <a:lnTo>
                      <a:pt x="0" y="190500"/>
                    </a:lnTo>
                    <a:lnTo>
                      <a:pt x="0" y="59245"/>
                    </a:lnTo>
                    <a:cubicBezTo>
                      <a:pt x="0" y="26575"/>
                      <a:pt x="26479" y="0"/>
                      <a:pt x="59245" y="0"/>
                    </a:cubicBezTo>
                    <a:close/>
                  </a:path>
                </a:pathLst>
              </a:custGeom>
              <a:solidFill>
                <a:schemeClr val="lt1">
                  <a:alpha val="2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0"/>
              <p:cNvSpPr/>
              <p:nvPr/>
            </p:nvSpPr>
            <p:spPr>
              <a:xfrm>
                <a:off x="5451826" y="1168764"/>
                <a:ext cx="102401" cy="128885"/>
              </a:xfrm>
              <a:custGeom>
                <a:rect b="b" l="l" r="r" t="t"/>
                <a:pathLst>
                  <a:path extrusionOk="0" h="190500" w="151355">
                    <a:moveTo>
                      <a:pt x="0" y="0"/>
                    </a:moveTo>
                    <a:lnTo>
                      <a:pt x="92110" y="0"/>
                    </a:lnTo>
                    <a:cubicBezTo>
                      <a:pt x="124876" y="0"/>
                      <a:pt x="151355" y="26575"/>
                      <a:pt x="151355" y="59245"/>
                    </a:cubicBezTo>
                    <a:lnTo>
                      <a:pt x="151355" y="190500"/>
                    </a:lnTo>
                    <a:lnTo>
                      <a:pt x="59245" y="190500"/>
                    </a:lnTo>
                    <a:lnTo>
                      <a:pt x="59245" y="59245"/>
                    </a:lnTo>
                    <a:cubicBezTo>
                      <a:pt x="59245" y="26575"/>
                      <a:pt x="32766" y="0"/>
                      <a:pt x="0" y="0"/>
                    </a:cubicBezTo>
                    <a:close/>
                  </a:path>
                </a:pathLst>
              </a:custGeom>
              <a:solidFill>
                <a:schemeClr val="dk1">
                  <a:alpha val="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30"/>
              <p:cNvSpPr/>
              <p:nvPr/>
            </p:nvSpPr>
            <p:spPr>
              <a:xfrm>
                <a:off x="5358878" y="1664312"/>
                <a:ext cx="243561" cy="14614"/>
              </a:xfrm>
              <a:prstGeom prst="rect">
                <a:avLst/>
              </a:prstGeom>
              <a:solidFill>
                <a:srgbClr val="21212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37" name="Google Shape;437;p30"/>
              <p:cNvSpPr/>
              <p:nvPr/>
            </p:nvSpPr>
            <p:spPr>
              <a:xfrm>
                <a:off x="5358878" y="1726630"/>
                <a:ext cx="243561" cy="14614"/>
              </a:xfrm>
              <a:prstGeom prst="rect">
                <a:avLst/>
              </a:prstGeom>
              <a:solidFill>
                <a:srgbClr val="21212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38" name="Google Shape;438;p30"/>
              <p:cNvSpPr/>
              <p:nvPr/>
            </p:nvSpPr>
            <p:spPr>
              <a:xfrm>
                <a:off x="5431946" y="1811609"/>
                <a:ext cx="170493" cy="14614"/>
              </a:xfrm>
              <a:prstGeom prst="rect">
                <a:avLst/>
              </a:prstGeom>
              <a:solidFill>
                <a:srgbClr val="21212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39" name="Google Shape;439;p30"/>
              <p:cNvSpPr/>
              <p:nvPr/>
            </p:nvSpPr>
            <p:spPr>
              <a:xfrm>
                <a:off x="5431946" y="1873927"/>
                <a:ext cx="170493" cy="14614"/>
              </a:xfrm>
              <a:prstGeom prst="rect">
                <a:avLst/>
              </a:prstGeom>
              <a:solidFill>
                <a:srgbClr val="21212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440" name="Google Shape;440;p30"/>
            <p:cNvSpPr/>
            <p:nvPr/>
          </p:nvSpPr>
          <p:spPr>
            <a:xfrm>
              <a:off x="8585736" y="4562375"/>
              <a:ext cx="182880" cy="1732547"/>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41" name="Google Shape;441;p30"/>
            <p:cNvSpPr/>
            <p:nvPr/>
          </p:nvSpPr>
          <p:spPr>
            <a:xfrm>
              <a:off x="8574506" y="4100362"/>
              <a:ext cx="155608" cy="35453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442" name="Google Shape;442;p30"/>
          <p:cNvGrpSpPr/>
          <p:nvPr/>
        </p:nvGrpSpPr>
        <p:grpSpPr>
          <a:xfrm>
            <a:off x="2288900" y="5697540"/>
            <a:ext cx="519099" cy="1104744"/>
            <a:chOff x="8403956" y="2542047"/>
            <a:chExt cx="1856576" cy="3951160"/>
          </a:xfrm>
        </p:grpSpPr>
        <p:grpSp>
          <p:nvGrpSpPr>
            <p:cNvPr id="443" name="Google Shape;443;p30"/>
            <p:cNvGrpSpPr/>
            <p:nvPr/>
          </p:nvGrpSpPr>
          <p:grpSpPr>
            <a:xfrm>
              <a:off x="8403956" y="2542047"/>
              <a:ext cx="1856576" cy="3951160"/>
              <a:chOff x="5171928" y="1167064"/>
              <a:chExt cx="430511" cy="916214"/>
            </a:xfrm>
          </p:grpSpPr>
          <p:sp>
            <p:nvSpPr>
              <p:cNvPr id="444" name="Google Shape;444;p30"/>
              <p:cNvSpPr/>
              <p:nvPr/>
            </p:nvSpPr>
            <p:spPr>
              <a:xfrm>
                <a:off x="5171928" y="1276616"/>
                <a:ext cx="425319" cy="805529"/>
              </a:xfrm>
              <a:custGeom>
                <a:rect b="b" l="l" r="r" t="t"/>
                <a:pathLst>
                  <a:path extrusionOk="0" h="1190625" w="628650">
                    <a:moveTo>
                      <a:pt x="628650" y="325946"/>
                    </a:moveTo>
                    <a:lnTo>
                      <a:pt x="628650" y="1104900"/>
                    </a:lnTo>
                    <a:cubicBezTo>
                      <a:pt x="628650" y="1152239"/>
                      <a:pt x="590264" y="1190625"/>
                      <a:pt x="542925" y="1190625"/>
                    </a:cubicBezTo>
                    <a:lnTo>
                      <a:pt x="85725" y="1190625"/>
                    </a:lnTo>
                    <a:cubicBezTo>
                      <a:pt x="38386" y="1190625"/>
                      <a:pt x="0" y="1152239"/>
                      <a:pt x="0" y="1104900"/>
                    </a:cubicBezTo>
                    <a:lnTo>
                      <a:pt x="0" y="323660"/>
                    </a:lnTo>
                    <a:cubicBezTo>
                      <a:pt x="0" y="287084"/>
                      <a:pt x="13811" y="251841"/>
                      <a:pt x="38767" y="225076"/>
                    </a:cubicBezTo>
                    <a:lnTo>
                      <a:pt x="93917" y="165830"/>
                    </a:lnTo>
                    <a:cubicBezTo>
                      <a:pt x="101918" y="157258"/>
                      <a:pt x="106394" y="145923"/>
                      <a:pt x="106394" y="134207"/>
                    </a:cubicBezTo>
                    <a:lnTo>
                      <a:pt x="106394" y="0"/>
                    </a:lnTo>
                    <a:lnTo>
                      <a:pt x="522256" y="0"/>
                    </a:lnTo>
                    <a:lnTo>
                      <a:pt x="522256" y="132779"/>
                    </a:lnTo>
                    <a:cubicBezTo>
                      <a:pt x="522256" y="144018"/>
                      <a:pt x="526352" y="154876"/>
                      <a:pt x="533781" y="163354"/>
                    </a:cubicBezTo>
                    <a:lnTo>
                      <a:pt x="592741" y="230505"/>
                    </a:lnTo>
                    <a:cubicBezTo>
                      <a:pt x="615887" y="256889"/>
                      <a:pt x="628650" y="290798"/>
                      <a:pt x="628650" y="325946"/>
                    </a:cubicBez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0"/>
              <p:cNvSpPr/>
              <p:nvPr/>
            </p:nvSpPr>
            <p:spPr>
              <a:xfrm>
                <a:off x="5190487" y="1505239"/>
                <a:ext cx="406760" cy="562921"/>
              </a:xfrm>
              <a:custGeom>
                <a:rect b="b" l="l" r="r" t="t"/>
                <a:pathLst>
                  <a:path extrusionOk="0" h="760380" w="601218">
                    <a:moveTo>
                      <a:pt x="601218" y="0"/>
                    </a:moveTo>
                    <a:lnTo>
                      <a:pt x="601218" y="674656"/>
                    </a:lnTo>
                    <a:cubicBezTo>
                      <a:pt x="601218" y="721995"/>
                      <a:pt x="564547" y="760381"/>
                      <a:pt x="519208" y="760381"/>
                    </a:cubicBezTo>
                    <a:lnTo>
                      <a:pt x="82010" y="760381"/>
                    </a:lnTo>
                    <a:cubicBezTo>
                      <a:pt x="36766" y="760381"/>
                      <a:pt x="0" y="721995"/>
                      <a:pt x="0" y="674656"/>
                    </a:cubicBezTo>
                    <a:lnTo>
                      <a:pt x="0" y="0"/>
                    </a:lnTo>
                    <a:lnTo>
                      <a:pt x="601218"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0"/>
              <p:cNvSpPr/>
              <p:nvPr/>
            </p:nvSpPr>
            <p:spPr>
              <a:xfrm>
                <a:off x="5287924" y="1605272"/>
                <a:ext cx="309323" cy="347988"/>
              </a:xfrm>
              <a:custGeom>
                <a:rect b="b" l="l" r="r" t="t"/>
                <a:pathLst>
                  <a:path extrusionOk="0" h="514350" w="457200">
                    <a:moveTo>
                      <a:pt x="0" y="0"/>
                    </a:moveTo>
                    <a:lnTo>
                      <a:pt x="457200" y="0"/>
                    </a:lnTo>
                    <a:lnTo>
                      <a:pt x="457200" y="514350"/>
                    </a:lnTo>
                    <a:lnTo>
                      <a:pt x="0" y="5143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0"/>
              <p:cNvSpPr/>
              <p:nvPr/>
            </p:nvSpPr>
            <p:spPr>
              <a:xfrm>
                <a:off x="5242670" y="1295949"/>
                <a:ext cx="238436" cy="70887"/>
              </a:xfrm>
              <a:custGeom>
                <a:rect b="b" l="l" r="r" t="t"/>
                <a:pathLst>
                  <a:path extrusionOk="0" h="104775" w="352425">
                    <a:moveTo>
                      <a:pt x="0" y="0"/>
                    </a:moveTo>
                    <a:lnTo>
                      <a:pt x="352425" y="0"/>
                    </a:lnTo>
                    <a:lnTo>
                      <a:pt x="352425" y="104775"/>
                    </a:lnTo>
                    <a:lnTo>
                      <a:pt x="0" y="104775"/>
                    </a:lnTo>
                    <a:close/>
                  </a:path>
                </a:pathLst>
              </a:custGeom>
              <a:solidFill>
                <a:schemeClr val="lt1">
                  <a:alpha val="2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0"/>
              <p:cNvSpPr/>
              <p:nvPr/>
            </p:nvSpPr>
            <p:spPr>
              <a:xfrm>
                <a:off x="5178988" y="1283097"/>
                <a:ext cx="136254" cy="800181"/>
              </a:xfrm>
              <a:custGeom>
                <a:rect b="b" l="l" r="r" t="t"/>
                <a:pathLst>
                  <a:path extrusionOk="0" h="1182720" w="201393">
                    <a:moveTo>
                      <a:pt x="102658" y="0"/>
                    </a:moveTo>
                    <a:lnTo>
                      <a:pt x="201393" y="0"/>
                    </a:lnTo>
                    <a:lnTo>
                      <a:pt x="201393" y="132779"/>
                    </a:lnTo>
                    <a:cubicBezTo>
                      <a:pt x="201393" y="144018"/>
                      <a:pt x="198523" y="154877"/>
                      <a:pt x="193316" y="163354"/>
                    </a:cubicBezTo>
                    <a:lnTo>
                      <a:pt x="151996" y="230505"/>
                    </a:lnTo>
                    <a:cubicBezTo>
                      <a:pt x="135776" y="256985"/>
                      <a:pt x="126830" y="290894"/>
                      <a:pt x="126830" y="325946"/>
                    </a:cubicBezTo>
                    <a:lnTo>
                      <a:pt x="126830" y="1104900"/>
                    </a:lnTo>
                    <a:cubicBezTo>
                      <a:pt x="126830" y="1128570"/>
                      <a:pt x="133556" y="1150001"/>
                      <a:pt x="144428" y="1165515"/>
                    </a:cubicBezTo>
                    <a:lnTo>
                      <a:pt x="162311" y="1182720"/>
                    </a:lnTo>
                    <a:lnTo>
                      <a:pt x="81989" y="1182720"/>
                    </a:lnTo>
                    <a:cubicBezTo>
                      <a:pt x="58320" y="1182720"/>
                      <a:pt x="36888" y="1173124"/>
                      <a:pt x="21374" y="1157610"/>
                    </a:cubicBezTo>
                    <a:lnTo>
                      <a:pt x="3763" y="1131490"/>
                    </a:lnTo>
                    <a:lnTo>
                      <a:pt x="0" y="1104900"/>
                    </a:lnTo>
                    <a:lnTo>
                      <a:pt x="0" y="325946"/>
                    </a:lnTo>
                    <a:cubicBezTo>
                      <a:pt x="0" y="308420"/>
                      <a:pt x="2236" y="291180"/>
                      <a:pt x="6500" y="275011"/>
                    </a:cubicBezTo>
                    <a:lnTo>
                      <a:pt x="22254" y="237449"/>
                    </a:lnTo>
                    <a:lnTo>
                      <a:pt x="35031" y="217171"/>
                    </a:lnTo>
                    <a:lnTo>
                      <a:pt x="90181" y="157925"/>
                    </a:lnTo>
                    <a:cubicBezTo>
                      <a:pt x="98182" y="149353"/>
                      <a:pt x="102658" y="138018"/>
                      <a:pt x="102658" y="126302"/>
                    </a:cubicBezTo>
                    <a:close/>
                  </a:path>
                </a:pathLst>
              </a:custGeom>
              <a:solidFill>
                <a:schemeClr val="lt1">
                  <a:alpha val="2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30"/>
              <p:cNvSpPr/>
              <p:nvPr/>
            </p:nvSpPr>
            <p:spPr>
              <a:xfrm>
                <a:off x="5475002" y="1288480"/>
                <a:ext cx="121605" cy="794798"/>
              </a:xfrm>
              <a:custGeom>
                <a:rect b="b" l="l" r="r" t="t"/>
                <a:pathLst>
                  <a:path extrusionOk="0" h="1174764" w="179740">
                    <a:moveTo>
                      <a:pt x="0" y="0"/>
                    </a:moveTo>
                    <a:lnTo>
                      <a:pt x="80991" y="0"/>
                    </a:lnTo>
                    <a:lnTo>
                      <a:pt x="80991" y="116918"/>
                    </a:lnTo>
                    <a:cubicBezTo>
                      <a:pt x="80991" y="128157"/>
                      <a:pt x="85087" y="139015"/>
                      <a:pt x="92516" y="147493"/>
                    </a:cubicBezTo>
                    <a:lnTo>
                      <a:pt x="143716" y="205806"/>
                    </a:lnTo>
                    <a:lnTo>
                      <a:pt x="157280" y="230505"/>
                    </a:lnTo>
                    <a:cubicBezTo>
                      <a:pt x="171757" y="256985"/>
                      <a:pt x="179740" y="290894"/>
                      <a:pt x="179740" y="325946"/>
                    </a:cubicBezTo>
                    <a:lnTo>
                      <a:pt x="179740" y="1104900"/>
                    </a:lnTo>
                    <a:lnTo>
                      <a:pt x="176811" y="1128096"/>
                    </a:lnTo>
                    <a:lnTo>
                      <a:pt x="162275" y="1149654"/>
                    </a:lnTo>
                    <a:cubicBezTo>
                      <a:pt x="146761" y="1165168"/>
                      <a:pt x="125330" y="1174764"/>
                      <a:pt x="101660" y="1174764"/>
                    </a:cubicBezTo>
                    <a:lnTo>
                      <a:pt x="42260" y="1174764"/>
                    </a:lnTo>
                    <a:lnTo>
                      <a:pt x="50840" y="1165515"/>
                    </a:lnTo>
                    <a:cubicBezTo>
                      <a:pt x="60544" y="1150001"/>
                      <a:pt x="66546" y="1128570"/>
                      <a:pt x="66546" y="1104900"/>
                    </a:cubicBezTo>
                    <a:lnTo>
                      <a:pt x="66546" y="325946"/>
                    </a:lnTo>
                    <a:cubicBezTo>
                      <a:pt x="66546" y="290894"/>
                      <a:pt x="58563" y="256985"/>
                      <a:pt x="44086" y="230505"/>
                    </a:cubicBezTo>
                    <a:lnTo>
                      <a:pt x="7209" y="163354"/>
                    </a:lnTo>
                    <a:cubicBezTo>
                      <a:pt x="2562" y="154877"/>
                      <a:pt x="0" y="144018"/>
                      <a:pt x="0" y="132779"/>
                    </a:cubicBezTo>
                    <a:close/>
                  </a:path>
                </a:pathLst>
              </a:custGeom>
              <a:solidFill>
                <a:schemeClr val="dk1">
                  <a:alpha val="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30"/>
              <p:cNvSpPr/>
              <p:nvPr/>
            </p:nvSpPr>
            <p:spPr>
              <a:xfrm>
                <a:off x="5213815" y="1167064"/>
                <a:ext cx="341544" cy="128885"/>
              </a:xfrm>
              <a:custGeom>
                <a:rect b="b" l="l" r="r" t="t"/>
                <a:pathLst>
                  <a:path extrusionOk="0" h="190500" w="504825">
                    <a:moveTo>
                      <a:pt x="445580" y="0"/>
                    </a:moveTo>
                    <a:lnTo>
                      <a:pt x="59245" y="0"/>
                    </a:lnTo>
                    <a:cubicBezTo>
                      <a:pt x="26479" y="0"/>
                      <a:pt x="0" y="26575"/>
                      <a:pt x="0" y="59245"/>
                    </a:cubicBezTo>
                    <a:lnTo>
                      <a:pt x="0" y="190500"/>
                    </a:lnTo>
                    <a:lnTo>
                      <a:pt x="504825" y="190500"/>
                    </a:lnTo>
                    <a:lnTo>
                      <a:pt x="504825" y="59245"/>
                    </a:lnTo>
                    <a:cubicBezTo>
                      <a:pt x="504825" y="26575"/>
                      <a:pt x="478346" y="0"/>
                      <a:pt x="445580" y="0"/>
                    </a:cubicBezTo>
                    <a:close/>
                  </a:path>
                </a:pathLst>
              </a:custGeom>
              <a:solidFill>
                <a:srgbClr val="21212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0"/>
              <p:cNvSpPr/>
              <p:nvPr/>
            </p:nvSpPr>
            <p:spPr>
              <a:xfrm>
                <a:off x="5218347" y="1168764"/>
                <a:ext cx="102401" cy="128885"/>
              </a:xfrm>
              <a:custGeom>
                <a:rect b="b" l="l" r="r" t="t"/>
                <a:pathLst>
                  <a:path extrusionOk="0" h="190500" w="151355">
                    <a:moveTo>
                      <a:pt x="59245" y="0"/>
                    </a:moveTo>
                    <a:lnTo>
                      <a:pt x="151355" y="0"/>
                    </a:lnTo>
                    <a:cubicBezTo>
                      <a:pt x="118589" y="0"/>
                      <a:pt x="92110" y="26575"/>
                      <a:pt x="92110" y="59245"/>
                    </a:cubicBezTo>
                    <a:lnTo>
                      <a:pt x="92110" y="190500"/>
                    </a:lnTo>
                    <a:lnTo>
                      <a:pt x="0" y="190500"/>
                    </a:lnTo>
                    <a:lnTo>
                      <a:pt x="0" y="59245"/>
                    </a:lnTo>
                    <a:cubicBezTo>
                      <a:pt x="0" y="26575"/>
                      <a:pt x="26479" y="0"/>
                      <a:pt x="59245" y="0"/>
                    </a:cubicBezTo>
                    <a:close/>
                  </a:path>
                </a:pathLst>
              </a:custGeom>
              <a:solidFill>
                <a:schemeClr val="lt1">
                  <a:alpha val="2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0"/>
              <p:cNvSpPr/>
              <p:nvPr/>
            </p:nvSpPr>
            <p:spPr>
              <a:xfrm>
                <a:off x="5451826" y="1168764"/>
                <a:ext cx="102401" cy="128885"/>
              </a:xfrm>
              <a:custGeom>
                <a:rect b="b" l="l" r="r" t="t"/>
                <a:pathLst>
                  <a:path extrusionOk="0" h="190500" w="151355">
                    <a:moveTo>
                      <a:pt x="0" y="0"/>
                    </a:moveTo>
                    <a:lnTo>
                      <a:pt x="92110" y="0"/>
                    </a:lnTo>
                    <a:cubicBezTo>
                      <a:pt x="124876" y="0"/>
                      <a:pt x="151355" y="26575"/>
                      <a:pt x="151355" y="59245"/>
                    </a:cubicBezTo>
                    <a:lnTo>
                      <a:pt x="151355" y="190500"/>
                    </a:lnTo>
                    <a:lnTo>
                      <a:pt x="59245" y="190500"/>
                    </a:lnTo>
                    <a:lnTo>
                      <a:pt x="59245" y="59245"/>
                    </a:lnTo>
                    <a:cubicBezTo>
                      <a:pt x="59245" y="26575"/>
                      <a:pt x="32766" y="0"/>
                      <a:pt x="0" y="0"/>
                    </a:cubicBezTo>
                    <a:close/>
                  </a:path>
                </a:pathLst>
              </a:custGeom>
              <a:solidFill>
                <a:schemeClr val="dk1">
                  <a:alpha val="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0"/>
              <p:cNvSpPr/>
              <p:nvPr/>
            </p:nvSpPr>
            <p:spPr>
              <a:xfrm>
                <a:off x="5358878" y="1664312"/>
                <a:ext cx="243561" cy="14614"/>
              </a:xfrm>
              <a:prstGeom prst="rect">
                <a:avLst/>
              </a:prstGeom>
              <a:solidFill>
                <a:srgbClr val="21212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4" name="Google Shape;454;p30"/>
              <p:cNvSpPr/>
              <p:nvPr/>
            </p:nvSpPr>
            <p:spPr>
              <a:xfrm>
                <a:off x="5358878" y="1726630"/>
                <a:ext cx="243561" cy="14614"/>
              </a:xfrm>
              <a:prstGeom prst="rect">
                <a:avLst/>
              </a:prstGeom>
              <a:solidFill>
                <a:srgbClr val="21212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5" name="Google Shape;455;p30"/>
              <p:cNvSpPr/>
              <p:nvPr/>
            </p:nvSpPr>
            <p:spPr>
              <a:xfrm>
                <a:off x="5431946" y="1811609"/>
                <a:ext cx="170493" cy="14614"/>
              </a:xfrm>
              <a:prstGeom prst="rect">
                <a:avLst/>
              </a:prstGeom>
              <a:solidFill>
                <a:srgbClr val="21212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6" name="Google Shape;456;p30"/>
              <p:cNvSpPr/>
              <p:nvPr/>
            </p:nvSpPr>
            <p:spPr>
              <a:xfrm>
                <a:off x="5431946" y="1873927"/>
                <a:ext cx="170493" cy="14614"/>
              </a:xfrm>
              <a:prstGeom prst="rect">
                <a:avLst/>
              </a:prstGeom>
              <a:solidFill>
                <a:srgbClr val="21212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457" name="Google Shape;457;p30"/>
            <p:cNvSpPr/>
            <p:nvPr/>
          </p:nvSpPr>
          <p:spPr>
            <a:xfrm>
              <a:off x="8585736" y="4562375"/>
              <a:ext cx="182880" cy="1732547"/>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8" name="Google Shape;458;p30"/>
            <p:cNvSpPr/>
            <p:nvPr/>
          </p:nvSpPr>
          <p:spPr>
            <a:xfrm>
              <a:off x="8574506" y="4100362"/>
              <a:ext cx="155608" cy="35453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pic>
        <p:nvPicPr>
          <p:cNvPr id="459" name="Google Shape;459;p30"/>
          <p:cNvPicPr preferRelativeResize="0"/>
          <p:nvPr/>
        </p:nvPicPr>
        <p:blipFill>
          <a:blip r:embed="rId3">
            <a:alphaModFix/>
          </a:blip>
          <a:stretch>
            <a:fillRect/>
          </a:stretch>
        </p:blipFill>
        <p:spPr>
          <a:xfrm>
            <a:off x="4342375" y="0"/>
            <a:ext cx="7837740" cy="6858000"/>
          </a:xfrm>
          <a:prstGeom prst="rect">
            <a:avLst/>
          </a:prstGeom>
          <a:noFill/>
          <a:ln>
            <a:noFill/>
          </a:ln>
        </p:spPr>
      </p:pic>
      <p:grpSp>
        <p:nvGrpSpPr>
          <p:cNvPr id="460" name="Google Shape;460;p30"/>
          <p:cNvGrpSpPr/>
          <p:nvPr/>
        </p:nvGrpSpPr>
        <p:grpSpPr>
          <a:xfrm rot="-8900689">
            <a:off x="1177943" y="5302755"/>
            <a:ext cx="4393603" cy="722557"/>
            <a:chOff x="1685516" y="699271"/>
            <a:chExt cx="7343277" cy="1207651"/>
          </a:xfrm>
        </p:grpSpPr>
        <p:sp>
          <p:nvSpPr>
            <p:cNvPr id="461" name="Google Shape;461;p30"/>
            <p:cNvSpPr/>
            <p:nvPr/>
          </p:nvSpPr>
          <p:spPr>
            <a:xfrm>
              <a:off x="1685516" y="1233669"/>
              <a:ext cx="2261949" cy="152199"/>
            </a:xfrm>
            <a:custGeom>
              <a:rect b="b" l="l" r="r" t="t"/>
              <a:pathLst>
                <a:path extrusionOk="0" h="56007" w="1123950">
                  <a:moveTo>
                    <a:pt x="1123950" y="56007"/>
                  </a:moveTo>
                  <a:lnTo>
                    <a:pt x="28004" y="56007"/>
                  </a:lnTo>
                  <a:cubicBezTo>
                    <a:pt x="12573" y="56007"/>
                    <a:pt x="0" y="43529"/>
                    <a:pt x="0" y="28003"/>
                  </a:cubicBezTo>
                  <a:lnTo>
                    <a:pt x="0" y="28003"/>
                  </a:lnTo>
                  <a:cubicBezTo>
                    <a:pt x="0" y="12478"/>
                    <a:pt x="12573" y="0"/>
                    <a:pt x="28004" y="0"/>
                  </a:cubicBezTo>
                  <a:lnTo>
                    <a:pt x="1123950" y="0"/>
                  </a:lnTo>
                  <a:lnTo>
                    <a:pt x="1123950" y="56007"/>
                  </a:lnTo>
                  <a:close/>
                </a:path>
              </a:pathLst>
            </a:custGeom>
            <a:solidFill>
              <a:srgbClr val="FFFFFF">
                <a:alpha val="294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2" name="Google Shape;462;p30"/>
            <p:cNvGrpSpPr/>
            <p:nvPr/>
          </p:nvGrpSpPr>
          <p:grpSpPr>
            <a:xfrm>
              <a:off x="1869274" y="1297460"/>
              <a:ext cx="2001839" cy="28951"/>
              <a:chOff x="4398140" y="5342028"/>
              <a:chExt cx="994505" cy="14382"/>
            </a:xfrm>
          </p:grpSpPr>
          <p:sp>
            <p:nvSpPr>
              <p:cNvPr id="463" name="Google Shape;463;p30"/>
              <p:cNvSpPr/>
              <p:nvPr/>
            </p:nvSpPr>
            <p:spPr>
              <a:xfrm>
                <a:off x="4407665" y="5346885"/>
                <a:ext cx="975455" cy="9525"/>
              </a:xfrm>
              <a:custGeom>
                <a:rect b="b" l="l" r="r" t="t"/>
                <a:pathLst>
                  <a:path extrusionOk="0" h="9525" w="975455">
                    <a:moveTo>
                      <a:pt x="975455" y="0"/>
                    </a:moveTo>
                    <a:lnTo>
                      <a:pt x="0" y="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30"/>
              <p:cNvSpPr/>
              <p:nvPr/>
            </p:nvSpPr>
            <p:spPr>
              <a:xfrm>
                <a:off x="4398140" y="5342028"/>
                <a:ext cx="994505" cy="9715"/>
              </a:xfrm>
              <a:custGeom>
                <a:rect b="b" l="l" r="r" t="t"/>
                <a:pathLst>
                  <a:path extrusionOk="0" h="9715" w="994505">
                    <a:moveTo>
                      <a:pt x="984980" y="9716"/>
                    </a:moveTo>
                    <a:lnTo>
                      <a:pt x="9525" y="9716"/>
                    </a:lnTo>
                    <a:cubicBezTo>
                      <a:pt x="4286" y="9716"/>
                      <a:pt x="0" y="7525"/>
                      <a:pt x="0" y="4858"/>
                    </a:cubicBezTo>
                    <a:cubicBezTo>
                      <a:pt x="0" y="2191"/>
                      <a:pt x="4286" y="0"/>
                      <a:pt x="9525" y="0"/>
                    </a:cubicBezTo>
                    <a:lnTo>
                      <a:pt x="984980" y="0"/>
                    </a:lnTo>
                    <a:cubicBezTo>
                      <a:pt x="990219" y="0"/>
                      <a:pt x="994505" y="2191"/>
                      <a:pt x="994505" y="4858"/>
                    </a:cubicBezTo>
                    <a:cubicBezTo>
                      <a:pt x="994505" y="7525"/>
                      <a:pt x="990219" y="9716"/>
                      <a:pt x="984980" y="9716"/>
                    </a:cubicBezTo>
                    <a:close/>
                  </a:path>
                </a:pathLst>
              </a:custGeom>
              <a:solidFill>
                <a:srgbClr val="B1BA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5" name="Google Shape;465;p30"/>
            <p:cNvSpPr/>
            <p:nvPr/>
          </p:nvSpPr>
          <p:spPr>
            <a:xfrm>
              <a:off x="5855284" y="1015626"/>
              <a:ext cx="182489" cy="575072"/>
            </a:xfrm>
            <a:custGeom>
              <a:rect b="b" l="l" r="r" t="t"/>
              <a:pathLst>
                <a:path extrusionOk="0" h="285750" w="90678">
                  <a:moveTo>
                    <a:pt x="0" y="0"/>
                  </a:moveTo>
                  <a:lnTo>
                    <a:pt x="90678" y="0"/>
                  </a:lnTo>
                  <a:lnTo>
                    <a:pt x="90678" y="285750"/>
                  </a:lnTo>
                  <a:lnTo>
                    <a:pt x="0" y="285750"/>
                  </a:lnTo>
                  <a:close/>
                </a:path>
              </a:pathLst>
            </a:custGeom>
            <a:solidFill>
              <a:srgbClr val="524B4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0"/>
            <p:cNvSpPr/>
            <p:nvPr/>
          </p:nvSpPr>
          <p:spPr>
            <a:xfrm>
              <a:off x="6037812" y="1015626"/>
              <a:ext cx="1725216" cy="575072"/>
            </a:xfrm>
            <a:custGeom>
              <a:rect b="b" l="l" r="r" t="t"/>
              <a:pathLst>
                <a:path extrusionOk="0" h="285750" w="857250">
                  <a:moveTo>
                    <a:pt x="0" y="0"/>
                  </a:moveTo>
                  <a:lnTo>
                    <a:pt x="857250" y="0"/>
                  </a:lnTo>
                  <a:lnTo>
                    <a:pt x="857250" y="285750"/>
                  </a:lnTo>
                  <a:lnTo>
                    <a:pt x="0" y="28575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0"/>
            <p:cNvSpPr/>
            <p:nvPr/>
          </p:nvSpPr>
          <p:spPr>
            <a:xfrm>
              <a:off x="4657348" y="1012750"/>
              <a:ext cx="1226820" cy="575070"/>
            </a:xfrm>
            <a:custGeom>
              <a:rect b="b" l="l" r="r" t="t"/>
              <a:pathLst>
                <a:path extrusionOk="0" h="285749" w="609600">
                  <a:moveTo>
                    <a:pt x="609600" y="0"/>
                  </a:moveTo>
                  <a:lnTo>
                    <a:pt x="609600" y="285750"/>
                  </a:lnTo>
                  <a:lnTo>
                    <a:pt x="95250" y="285750"/>
                  </a:lnTo>
                  <a:lnTo>
                    <a:pt x="95250" y="223837"/>
                  </a:lnTo>
                  <a:lnTo>
                    <a:pt x="66675" y="223837"/>
                  </a:lnTo>
                  <a:lnTo>
                    <a:pt x="66675" y="180975"/>
                  </a:lnTo>
                  <a:lnTo>
                    <a:pt x="0" y="180975"/>
                  </a:lnTo>
                  <a:lnTo>
                    <a:pt x="0" y="104775"/>
                  </a:lnTo>
                  <a:lnTo>
                    <a:pt x="66675" y="104775"/>
                  </a:lnTo>
                  <a:lnTo>
                    <a:pt x="66675" y="61913"/>
                  </a:lnTo>
                  <a:lnTo>
                    <a:pt x="95250" y="61913"/>
                  </a:lnTo>
                  <a:lnTo>
                    <a:pt x="95250"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0"/>
            <p:cNvSpPr/>
            <p:nvPr/>
          </p:nvSpPr>
          <p:spPr>
            <a:xfrm>
              <a:off x="7859258" y="1042084"/>
              <a:ext cx="1111806" cy="522356"/>
            </a:xfrm>
            <a:custGeom>
              <a:rect b="b" l="l" r="r" t="t"/>
              <a:pathLst>
                <a:path extrusionOk="0" h="259556" w="552450">
                  <a:moveTo>
                    <a:pt x="552450" y="47530"/>
                  </a:moveTo>
                  <a:lnTo>
                    <a:pt x="552450" y="211931"/>
                  </a:lnTo>
                  <a:lnTo>
                    <a:pt x="281940" y="211931"/>
                  </a:lnTo>
                  <a:cubicBezTo>
                    <a:pt x="278987" y="215265"/>
                    <a:pt x="275749" y="218504"/>
                    <a:pt x="272415" y="221552"/>
                  </a:cubicBezTo>
                  <a:cubicBezTo>
                    <a:pt x="246602" y="244983"/>
                    <a:pt x="210884" y="259556"/>
                    <a:pt x="171450" y="259556"/>
                  </a:cubicBezTo>
                  <a:lnTo>
                    <a:pt x="0" y="259556"/>
                  </a:lnTo>
                  <a:lnTo>
                    <a:pt x="0" y="0"/>
                  </a:lnTo>
                  <a:lnTo>
                    <a:pt x="171450" y="0"/>
                  </a:lnTo>
                  <a:cubicBezTo>
                    <a:pt x="216027" y="0"/>
                    <a:pt x="255746" y="18479"/>
                    <a:pt x="281940" y="47625"/>
                  </a:cubicBezTo>
                  <a:lnTo>
                    <a:pt x="552450" y="4762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0"/>
            <p:cNvSpPr/>
            <p:nvPr/>
          </p:nvSpPr>
          <p:spPr>
            <a:xfrm>
              <a:off x="8913779" y="929348"/>
              <a:ext cx="115014" cy="747593"/>
            </a:xfrm>
            <a:custGeom>
              <a:rect b="b" l="l" r="r" t="t"/>
              <a:pathLst>
                <a:path extrusionOk="0" h="371475" w="57150">
                  <a:moveTo>
                    <a:pt x="39338" y="371475"/>
                  </a:moveTo>
                  <a:lnTo>
                    <a:pt x="17812" y="371475"/>
                  </a:lnTo>
                  <a:cubicBezTo>
                    <a:pt x="8001" y="371475"/>
                    <a:pt x="0" y="363474"/>
                    <a:pt x="0" y="353663"/>
                  </a:cubicBezTo>
                  <a:lnTo>
                    <a:pt x="0" y="17812"/>
                  </a:lnTo>
                  <a:cubicBezTo>
                    <a:pt x="0" y="8001"/>
                    <a:pt x="8001" y="0"/>
                    <a:pt x="17812" y="0"/>
                  </a:cubicBezTo>
                  <a:lnTo>
                    <a:pt x="39338" y="0"/>
                  </a:lnTo>
                  <a:cubicBezTo>
                    <a:pt x="49149" y="0"/>
                    <a:pt x="57150" y="8001"/>
                    <a:pt x="57150" y="17812"/>
                  </a:cubicBezTo>
                  <a:lnTo>
                    <a:pt x="57150" y="353663"/>
                  </a:lnTo>
                  <a:cubicBezTo>
                    <a:pt x="57150" y="363474"/>
                    <a:pt x="49149" y="371475"/>
                    <a:pt x="39338" y="371475"/>
                  </a:cubicBez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0" name="Google Shape;470;p30"/>
            <p:cNvGrpSpPr/>
            <p:nvPr/>
          </p:nvGrpSpPr>
          <p:grpSpPr>
            <a:xfrm>
              <a:off x="4954379" y="1090932"/>
              <a:ext cx="412218" cy="477737"/>
              <a:chOff x="5930808" y="5239539"/>
              <a:chExt cx="204788" cy="255079"/>
            </a:xfrm>
          </p:grpSpPr>
          <p:grpSp>
            <p:nvGrpSpPr>
              <p:cNvPr id="471" name="Google Shape;471;p30"/>
              <p:cNvGrpSpPr/>
              <p:nvPr/>
            </p:nvGrpSpPr>
            <p:grpSpPr>
              <a:xfrm>
                <a:off x="5930808" y="5239539"/>
                <a:ext cx="14288" cy="255079"/>
                <a:chOff x="5930808" y="5239539"/>
                <a:chExt cx="14288" cy="255079"/>
              </a:xfrm>
            </p:grpSpPr>
            <p:sp>
              <p:nvSpPr>
                <p:cNvPr id="472" name="Google Shape;472;p30"/>
                <p:cNvSpPr/>
                <p:nvPr/>
              </p:nvSpPr>
              <p:spPr>
                <a:xfrm>
                  <a:off x="5935571" y="5244301"/>
                  <a:ext cx="9525" cy="245554"/>
                </a:xfrm>
                <a:custGeom>
                  <a:rect b="b" l="l" r="r" t="t"/>
                  <a:pathLst>
                    <a:path extrusionOk="0" h="245554" w="9525">
                      <a:moveTo>
                        <a:pt x="0" y="0"/>
                      </a:moveTo>
                      <a:lnTo>
                        <a:pt x="0" y="24555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0"/>
                <p:cNvSpPr/>
                <p:nvPr/>
              </p:nvSpPr>
              <p:spPr>
                <a:xfrm>
                  <a:off x="5930808" y="5239539"/>
                  <a:ext cx="9525" cy="255079"/>
                </a:xfrm>
                <a:custGeom>
                  <a:rect b="b" l="l" r="r" t="t"/>
                  <a:pathLst>
                    <a:path extrusionOk="0" h="255079" w="9525">
                      <a:moveTo>
                        <a:pt x="4763" y="255080"/>
                      </a:moveTo>
                      <a:cubicBezTo>
                        <a:pt x="2096" y="255080"/>
                        <a:pt x="0" y="252984"/>
                        <a:pt x="0" y="250317"/>
                      </a:cubicBezTo>
                      <a:lnTo>
                        <a:pt x="0" y="4763"/>
                      </a:lnTo>
                      <a:cubicBezTo>
                        <a:pt x="0" y="2095"/>
                        <a:pt x="2096" y="0"/>
                        <a:pt x="4763" y="0"/>
                      </a:cubicBezTo>
                      <a:cubicBezTo>
                        <a:pt x="7429" y="0"/>
                        <a:pt x="9525" y="2095"/>
                        <a:pt x="9525" y="4763"/>
                      </a:cubicBezTo>
                      <a:lnTo>
                        <a:pt x="9525" y="250317"/>
                      </a:lnTo>
                      <a:cubicBezTo>
                        <a:pt x="9525" y="252889"/>
                        <a:pt x="7429" y="255080"/>
                        <a:pt x="4763" y="25508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4" name="Google Shape;474;p30"/>
              <p:cNvGrpSpPr/>
              <p:nvPr/>
            </p:nvGrpSpPr>
            <p:grpSpPr>
              <a:xfrm>
                <a:off x="5978433" y="5372888"/>
                <a:ext cx="14288" cy="121729"/>
                <a:chOff x="5978433" y="5372888"/>
                <a:chExt cx="14288" cy="121729"/>
              </a:xfrm>
            </p:grpSpPr>
            <p:sp>
              <p:nvSpPr>
                <p:cNvPr id="475" name="Google Shape;475;p30"/>
                <p:cNvSpPr/>
                <p:nvPr/>
              </p:nvSpPr>
              <p:spPr>
                <a:xfrm>
                  <a:off x="598319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30"/>
                <p:cNvSpPr/>
                <p:nvPr/>
              </p:nvSpPr>
              <p:spPr>
                <a:xfrm>
                  <a:off x="597843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7" name="Google Shape;477;p30"/>
              <p:cNvGrpSpPr/>
              <p:nvPr/>
            </p:nvGrpSpPr>
            <p:grpSpPr>
              <a:xfrm>
                <a:off x="6026058" y="5372888"/>
                <a:ext cx="14288" cy="121729"/>
                <a:chOff x="6026058" y="5372888"/>
                <a:chExt cx="14288" cy="121729"/>
              </a:xfrm>
            </p:grpSpPr>
            <p:sp>
              <p:nvSpPr>
                <p:cNvPr id="478" name="Google Shape;478;p30"/>
                <p:cNvSpPr/>
                <p:nvPr/>
              </p:nvSpPr>
              <p:spPr>
                <a:xfrm>
                  <a:off x="603082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30"/>
                <p:cNvSpPr/>
                <p:nvPr/>
              </p:nvSpPr>
              <p:spPr>
                <a:xfrm>
                  <a:off x="602605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0" name="Google Shape;480;p30"/>
              <p:cNvGrpSpPr/>
              <p:nvPr/>
            </p:nvGrpSpPr>
            <p:grpSpPr>
              <a:xfrm>
                <a:off x="6073683" y="5372888"/>
                <a:ext cx="14288" cy="121729"/>
                <a:chOff x="6073683" y="5372888"/>
                <a:chExt cx="14288" cy="121729"/>
              </a:xfrm>
            </p:grpSpPr>
            <p:sp>
              <p:nvSpPr>
                <p:cNvPr id="481" name="Google Shape;481;p30"/>
                <p:cNvSpPr/>
                <p:nvPr/>
              </p:nvSpPr>
              <p:spPr>
                <a:xfrm>
                  <a:off x="607844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30"/>
                <p:cNvSpPr/>
                <p:nvPr/>
              </p:nvSpPr>
              <p:spPr>
                <a:xfrm>
                  <a:off x="607368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3" name="Google Shape;483;p30"/>
              <p:cNvGrpSpPr/>
              <p:nvPr/>
            </p:nvGrpSpPr>
            <p:grpSpPr>
              <a:xfrm>
                <a:off x="6121308" y="5372888"/>
                <a:ext cx="14288" cy="121729"/>
                <a:chOff x="6121308" y="5372888"/>
                <a:chExt cx="14288" cy="121729"/>
              </a:xfrm>
            </p:grpSpPr>
            <p:sp>
              <p:nvSpPr>
                <p:cNvPr id="484" name="Google Shape;484;p30"/>
                <p:cNvSpPr/>
                <p:nvPr/>
              </p:nvSpPr>
              <p:spPr>
                <a:xfrm>
                  <a:off x="612607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0"/>
                <p:cNvSpPr/>
                <p:nvPr/>
              </p:nvSpPr>
              <p:spPr>
                <a:xfrm>
                  <a:off x="612130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86" name="Google Shape;486;p30"/>
            <p:cNvGrpSpPr/>
            <p:nvPr/>
          </p:nvGrpSpPr>
          <p:grpSpPr>
            <a:xfrm>
              <a:off x="5433700" y="1090932"/>
              <a:ext cx="412218" cy="477737"/>
              <a:chOff x="6168933" y="5239539"/>
              <a:chExt cx="204788" cy="255079"/>
            </a:xfrm>
          </p:grpSpPr>
          <p:grpSp>
            <p:nvGrpSpPr>
              <p:cNvPr id="487" name="Google Shape;487;p30"/>
              <p:cNvGrpSpPr/>
              <p:nvPr/>
            </p:nvGrpSpPr>
            <p:grpSpPr>
              <a:xfrm>
                <a:off x="6168933" y="5239539"/>
                <a:ext cx="14288" cy="255079"/>
                <a:chOff x="6168933" y="5239539"/>
                <a:chExt cx="14288" cy="255079"/>
              </a:xfrm>
            </p:grpSpPr>
            <p:sp>
              <p:nvSpPr>
                <p:cNvPr id="488" name="Google Shape;488;p30"/>
                <p:cNvSpPr/>
                <p:nvPr/>
              </p:nvSpPr>
              <p:spPr>
                <a:xfrm>
                  <a:off x="6173696" y="5244301"/>
                  <a:ext cx="9525" cy="245554"/>
                </a:xfrm>
                <a:custGeom>
                  <a:rect b="b" l="l" r="r" t="t"/>
                  <a:pathLst>
                    <a:path extrusionOk="0" h="245554" w="9525">
                      <a:moveTo>
                        <a:pt x="0" y="0"/>
                      </a:moveTo>
                      <a:lnTo>
                        <a:pt x="0" y="24555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0"/>
                <p:cNvSpPr/>
                <p:nvPr/>
              </p:nvSpPr>
              <p:spPr>
                <a:xfrm>
                  <a:off x="6168933" y="5239539"/>
                  <a:ext cx="9525" cy="255079"/>
                </a:xfrm>
                <a:custGeom>
                  <a:rect b="b" l="l" r="r" t="t"/>
                  <a:pathLst>
                    <a:path extrusionOk="0" h="255079" w="9525">
                      <a:moveTo>
                        <a:pt x="4763" y="255080"/>
                      </a:moveTo>
                      <a:cubicBezTo>
                        <a:pt x="2096" y="255080"/>
                        <a:pt x="0" y="252984"/>
                        <a:pt x="0" y="250317"/>
                      </a:cubicBezTo>
                      <a:lnTo>
                        <a:pt x="0" y="4763"/>
                      </a:lnTo>
                      <a:cubicBezTo>
                        <a:pt x="0" y="2095"/>
                        <a:pt x="2096" y="0"/>
                        <a:pt x="4763" y="0"/>
                      </a:cubicBezTo>
                      <a:cubicBezTo>
                        <a:pt x="7429" y="0"/>
                        <a:pt x="9525" y="2095"/>
                        <a:pt x="9525" y="4763"/>
                      </a:cubicBezTo>
                      <a:lnTo>
                        <a:pt x="9525" y="250317"/>
                      </a:lnTo>
                      <a:cubicBezTo>
                        <a:pt x="9525" y="252889"/>
                        <a:pt x="7429" y="255080"/>
                        <a:pt x="4763" y="25508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0" name="Google Shape;490;p30"/>
              <p:cNvGrpSpPr/>
              <p:nvPr/>
            </p:nvGrpSpPr>
            <p:grpSpPr>
              <a:xfrm>
                <a:off x="6216558" y="5372888"/>
                <a:ext cx="14288" cy="121729"/>
                <a:chOff x="6216558" y="5372888"/>
                <a:chExt cx="14288" cy="121729"/>
              </a:xfrm>
            </p:grpSpPr>
            <p:sp>
              <p:nvSpPr>
                <p:cNvPr id="491" name="Google Shape;491;p30"/>
                <p:cNvSpPr/>
                <p:nvPr/>
              </p:nvSpPr>
              <p:spPr>
                <a:xfrm>
                  <a:off x="622132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30"/>
                <p:cNvSpPr/>
                <p:nvPr/>
              </p:nvSpPr>
              <p:spPr>
                <a:xfrm>
                  <a:off x="621655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3" name="Google Shape;493;p30"/>
              <p:cNvGrpSpPr/>
              <p:nvPr/>
            </p:nvGrpSpPr>
            <p:grpSpPr>
              <a:xfrm>
                <a:off x="6264183" y="5372888"/>
                <a:ext cx="14288" cy="121729"/>
                <a:chOff x="6264183" y="5372888"/>
                <a:chExt cx="14288" cy="121729"/>
              </a:xfrm>
            </p:grpSpPr>
            <p:sp>
              <p:nvSpPr>
                <p:cNvPr id="494" name="Google Shape;494;p30"/>
                <p:cNvSpPr/>
                <p:nvPr/>
              </p:nvSpPr>
              <p:spPr>
                <a:xfrm>
                  <a:off x="626894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0"/>
                <p:cNvSpPr/>
                <p:nvPr/>
              </p:nvSpPr>
              <p:spPr>
                <a:xfrm>
                  <a:off x="626418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6" name="Google Shape;496;p30"/>
              <p:cNvGrpSpPr/>
              <p:nvPr/>
            </p:nvGrpSpPr>
            <p:grpSpPr>
              <a:xfrm>
                <a:off x="6311808" y="5372888"/>
                <a:ext cx="14288" cy="121729"/>
                <a:chOff x="6311808" y="5372888"/>
                <a:chExt cx="14288" cy="121729"/>
              </a:xfrm>
            </p:grpSpPr>
            <p:sp>
              <p:nvSpPr>
                <p:cNvPr id="497" name="Google Shape;497;p30"/>
                <p:cNvSpPr/>
                <p:nvPr/>
              </p:nvSpPr>
              <p:spPr>
                <a:xfrm>
                  <a:off x="631657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30"/>
                <p:cNvSpPr/>
                <p:nvPr/>
              </p:nvSpPr>
              <p:spPr>
                <a:xfrm>
                  <a:off x="631180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9" name="Google Shape;499;p30"/>
              <p:cNvGrpSpPr/>
              <p:nvPr/>
            </p:nvGrpSpPr>
            <p:grpSpPr>
              <a:xfrm>
                <a:off x="6359433" y="5372888"/>
                <a:ext cx="14288" cy="121729"/>
                <a:chOff x="6359433" y="5372888"/>
                <a:chExt cx="14288" cy="121729"/>
              </a:xfrm>
            </p:grpSpPr>
            <p:sp>
              <p:nvSpPr>
                <p:cNvPr id="500" name="Google Shape;500;p30"/>
                <p:cNvSpPr/>
                <p:nvPr/>
              </p:nvSpPr>
              <p:spPr>
                <a:xfrm>
                  <a:off x="636419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0"/>
                <p:cNvSpPr/>
                <p:nvPr/>
              </p:nvSpPr>
              <p:spPr>
                <a:xfrm>
                  <a:off x="635943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02" name="Google Shape;502;p30"/>
            <p:cNvGrpSpPr/>
            <p:nvPr/>
          </p:nvGrpSpPr>
          <p:grpSpPr>
            <a:xfrm>
              <a:off x="5913022" y="1090932"/>
              <a:ext cx="412218" cy="477737"/>
              <a:chOff x="6407058" y="5239539"/>
              <a:chExt cx="204788" cy="255079"/>
            </a:xfrm>
          </p:grpSpPr>
          <p:grpSp>
            <p:nvGrpSpPr>
              <p:cNvPr id="503" name="Google Shape;503;p30"/>
              <p:cNvGrpSpPr/>
              <p:nvPr/>
            </p:nvGrpSpPr>
            <p:grpSpPr>
              <a:xfrm>
                <a:off x="6407058" y="5239539"/>
                <a:ext cx="14288" cy="255079"/>
                <a:chOff x="6407058" y="5239539"/>
                <a:chExt cx="14288" cy="255079"/>
              </a:xfrm>
            </p:grpSpPr>
            <p:sp>
              <p:nvSpPr>
                <p:cNvPr id="504" name="Google Shape;504;p30"/>
                <p:cNvSpPr/>
                <p:nvPr/>
              </p:nvSpPr>
              <p:spPr>
                <a:xfrm>
                  <a:off x="6411821" y="5244301"/>
                  <a:ext cx="9525" cy="245554"/>
                </a:xfrm>
                <a:custGeom>
                  <a:rect b="b" l="l" r="r" t="t"/>
                  <a:pathLst>
                    <a:path extrusionOk="0" h="245554" w="9525">
                      <a:moveTo>
                        <a:pt x="0" y="0"/>
                      </a:moveTo>
                      <a:lnTo>
                        <a:pt x="0" y="24555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30"/>
                <p:cNvSpPr/>
                <p:nvPr/>
              </p:nvSpPr>
              <p:spPr>
                <a:xfrm>
                  <a:off x="6407058" y="5239539"/>
                  <a:ext cx="9525" cy="255079"/>
                </a:xfrm>
                <a:custGeom>
                  <a:rect b="b" l="l" r="r" t="t"/>
                  <a:pathLst>
                    <a:path extrusionOk="0" h="255079" w="9525">
                      <a:moveTo>
                        <a:pt x="4763" y="255080"/>
                      </a:moveTo>
                      <a:cubicBezTo>
                        <a:pt x="2096" y="255080"/>
                        <a:pt x="0" y="252984"/>
                        <a:pt x="0" y="250317"/>
                      </a:cubicBezTo>
                      <a:lnTo>
                        <a:pt x="0" y="4763"/>
                      </a:lnTo>
                      <a:cubicBezTo>
                        <a:pt x="0" y="2095"/>
                        <a:pt x="2096" y="0"/>
                        <a:pt x="4763" y="0"/>
                      </a:cubicBezTo>
                      <a:cubicBezTo>
                        <a:pt x="7429" y="0"/>
                        <a:pt x="9525" y="2095"/>
                        <a:pt x="9525" y="4763"/>
                      </a:cubicBezTo>
                      <a:lnTo>
                        <a:pt x="9525" y="250317"/>
                      </a:lnTo>
                      <a:cubicBezTo>
                        <a:pt x="9525" y="252889"/>
                        <a:pt x="7429" y="255080"/>
                        <a:pt x="4763" y="25508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6" name="Google Shape;506;p30"/>
              <p:cNvGrpSpPr/>
              <p:nvPr/>
            </p:nvGrpSpPr>
            <p:grpSpPr>
              <a:xfrm>
                <a:off x="6454683" y="5372888"/>
                <a:ext cx="14288" cy="121729"/>
                <a:chOff x="6454683" y="5372888"/>
                <a:chExt cx="14288" cy="121729"/>
              </a:xfrm>
            </p:grpSpPr>
            <p:sp>
              <p:nvSpPr>
                <p:cNvPr id="507" name="Google Shape;507;p30"/>
                <p:cNvSpPr/>
                <p:nvPr/>
              </p:nvSpPr>
              <p:spPr>
                <a:xfrm>
                  <a:off x="645944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30"/>
                <p:cNvSpPr/>
                <p:nvPr/>
              </p:nvSpPr>
              <p:spPr>
                <a:xfrm>
                  <a:off x="645468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9" name="Google Shape;509;p30"/>
              <p:cNvGrpSpPr/>
              <p:nvPr/>
            </p:nvGrpSpPr>
            <p:grpSpPr>
              <a:xfrm>
                <a:off x="6502308" y="5372888"/>
                <a:ext cx="14288" cy="121729"/>
                <a:chOff x="6502308" y="5372888"/>
                <a:chExt cx="14288" cy="121729"/>
              </a:xfrm>
            </p:grpSpPr>
            <p:sp>
              <p:nvSpPr>
                <p:cNvPr id="510" name="Google Shape;510;p30"/>
                <p:cNvSpPr/>
                <p:nvPr/>
              </p:nvSpPr>
              <p:spPr>
                <a:xfrm>
                  <a:off x="650707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30"/>
                <p:cNvSpPr/>
                <p:nvPr/>
              </p:nvSpPr>
              <p:spPr>
                <a:xfrm>
                  <a:off x="650230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2" name="Google Shape;512;p30"/>
              <p:cNvGrpSpPr/>
              <p:nvPr/>
            </p:nvGrpSpPr>
            <p:grpSpPr>
              <a:xfrm>
                <a:off x="6549933" y="5372888"/>
                <a:ext cx="14288" cy="121729"/>
                <a:chOff x="6549933" y="5372888"/>
                <a:chExt cx="14288" cy="121729"/>
              </a:xfrm>
            </p:grpSpPr>
            <p:sp>
              <p:nvSpPr>
                <p:cNvPr id="513" name="Google Shape;513;p30"/>
                <p:cNvSpPr/>
                <p:nvPr/>
              </p:nvSpPr>
              <p:spPr>
                <a:xfrm>
                  <a:off x="655469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30"/>
                <p:cNvSpPr/>
                <p:nvPr/>
              </p:nvSpPr>
              <p:spPr>
                <a:xfrm>
                  <a:off x="654993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5" name="Google Shape;515;p30"/>
              <p:cNvGrpSpPr/>
              <p:nvPr/>
            </p:nvGrpSpPr>
            <p:grpSpPr>
              <a:xfrm>
                <a:off x="6597558" y="5372888"/>
                <a:ext cx="14288" cy="121729"/>
                <a:chOff x="6597558" y="5372888"/>
                <a:chExt cx="14288" cy="121729"/>
              </a:xfrm>
            </p:grpSpPr>
            <p:sp>
              <p:nvSpPr>
                <p:cNvPr id="516" name="Google Shape;516;p30"/>
                <p:cNvSpPr/>
                <p:nvPr/>
              </p:nvSpPr>
              <p:spPr>
                <a:xfrm>
                  <a:off x="660232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30"/>
                <p:cNvSpPr/>
                <p:nvPr/>
              </p:nvSpPr>
              <p:spPr>
                <a:xfrm>
                  <a:off x="659755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18" name="Google Shape;518;p30"/>
            <p:cNvGrpSpPr/>
            <p:nvPr/>
          </p:nvGrpSpPr>
          <p:grpSpPr>
            <a:xfrm>
              <a:off x="6392344" y="1090932"/>
              <a:ext cx="412218" cy="477737"/>
              <a:chOff x="6645183" y="5239539"/>
              <a:chExt cx="204788" cy="255079"/>
            </a:xfrm>
          </p:grpSpPr>
          <p:grpSp>
            <p:nvGrpSpPr>
              <p:cNvPr id="519" name="Google Shape;519;p30"/>
              <p:cNvGrpSpPr/>
              <p:nvPr/>
            </p:nvGrpSpPr>
            <p:grpSpPr>
              <a:xfrm>
                <a:off x="6645183" y="5239539"/>
                <a:ext cx="14288" cy="255079"/>
                <a:chOff x="6645183" y="5239539"/>
                <a:chExt cx="14288" cy="255079"/>
              </a:xfrm>
            </p:grpSpPr>
            <p:sp>
              <p:nvSpPr>
                <p:cNvPr id="520" name="Google Shape;520;p30"/>
                <p:cNvSpPr/>
                <p:nvPr/>
              </p:nvSpPr>
              <p:spPr>
                <a:xfrm>
                  <a:off x="6649946" y="5244301"/>
                  <a:ext cx="9525" cy="245554"/>
                </a:xfrm>
                <a:custGeom>
                  <a:rect b="b" l="l" r="r" t="t"/>
                  <a:pathLst>
                    <a:path extrusionOk="0" h="245554" w="9525">
                      <a:moveTo>
                        <a:pt x="0" y="0"/>
                      </a:moveTo>
                      <a:lnTo>
                        <a:pt x="0" y="24555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0"/>
                <p:cNvSpPr/>
                <p:nvPr/>
              </p:nvSpPr>
              <p:spPr>
                <a:xfrm>
                  <a:off x="6645183" y="5239539"/>
                  <a:ext cx="9525" cy="255079"/>
                </a:xfrm>
                <a:custGeom>
                  <a:rect b="b" l="l" r="r" t="t"/>
                  <a:pathLst>
                    <a:path extrusionOk="0" h="255079" w="9525">
                      <a:moveTo>
                        <a:pt x="4763" y="255080"/>
                      </a:moveTo>
                      <a:cubicBezTo>
                        <a:pt x="2096" y="255080"/>
                        <a:pt x="0" y="252984"/>
                        <a:pt x="0" y="250317"/>
                      </a:cubicBezTo>
                      <a:lnTo>
                        <a:pt x="0" y="4763"/>
                      </a:lnTo>
                      <a:cubicBezTo>
                        <a:pt x="0" y="2095"/>
                        <a:pt x="2096" y="0"/>
                        <a:pt x="4763" y="0"/>
                      </a:cubicBezTo>
                      <a:cubicBezTo>
                        <a:pt x="7429" y="0"/>
                        <a:pt x="9525" y="2095"/>
                        <a:pt x="9525" y="4763"/>
                      </a:cubicBezTo>
                      <a:lnTo>
                        <a:pt x="9525" y="250317"/>
                      </a:lnTo>
                      <a:cubicBezTo>
                        <a:pt x="9525" y="252889"/>
                        <a:pt x="7429" y="255080"/>
                        <a:pt x="4763" y="25508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2" name="Google Shape;522;p30"/>
              <p:cNvGrpSpPr/>
              <p:nvPr/>
            </p:nvGrpSpPr>
            <p:grpSpPr>
              <a:xfrm>
                <a:off x="6692808" y="5372888"/>
                <a:ext cx="14288" cy="121729"/>
                <a:chOff x="6692808" y="5372888"/>
                <a:chExt cx="14288" cy="121729"/>
              </a:xfrm>
            </p:grpSpPr>
            <p:sp>
              <p:nvSpPr>
                <p:cNvPr id="523" name="Google Shape;523;p30"/>
                <p:cNvSpPr/>
                <p:nvPr/>
              </p:nvSpPr>
              <p:spPr>
                <a:xfrm>
                  <a:off x="669757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0"/>
                <p:cNvSpPr/>
                <p:nvPr/>
              </p:nvSpPr>
              <p:spPr>
                <a:xfrm>
                  <a:off x="669280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5" name="Google Shape;525;p30"/>
              <p:cNvGrpSpPr/>
              <p:nvPr/>
            </p:nvGrpSpPr>
            <p:grpSpPr>
              <a:xfrm>
                <a:off x="6740433" y="5372888"/>
                <a:ext cx="14288" cy="121729"/>
                <a:chOff x="6740433" y="5372888"/>
                <a:chExt cx="14288" cy="121729"/>
              </a:xfrm>
            </p:grpSpPr>
            <p:sp>
              <p:nvSpPr>
                <p:cNvPr id="526" name="Google Shape;526;p30"/>
                <p:cNvSpPr/>
                <p:nvPr/>
              </p:nvSpPr>
              <p:spPr>
                <a:xfrm>
                  <a:off x="674519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30"/>
                <p:cNvSpPr/>
                <p:nvPr/>
              </p:nvSpPr>
              <p:spPr>
                <a:xfrm>
                  <a:off x="674043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8" name="Google Shape;528;p30"/>
              <p:cNvGrpSpPr/>
              <p:nvPr/>
            </p:nvGrpSpPr>
            <p:grpSpPr>
              <a:xfrm>
                <a:off x="6788058" y="5372888"/>
                <a:ext cx="14288" cy="121729"/>
                <a:chOff x="6788058" y="5372888"/>
                <a:chExt cx="14288" cy="121729"/>
              </a:xfrm>
            </p:grpSpPr>
            <p:sp>
              <p:nvSpPr>
                <p:cNvPr id="529" name="Google Shape;529;p30"/>
                <p:cNvSpPr/>
                <p:nvPr/>
              </p:nvSpPr>
              <p:spPr>
                <a:xfrm>
                  <a:off x="679282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30"/>
                <p:cNvSpPr/>
                <p:nvPr/>
              </p:nvSpPr>
              <p:spPr>
                <a:xfrm>
                  <a:off x="678805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1" name="Google Shape;531;p30"/>
              <p:cNvGrpSpPr/>
              <p:nvPr/>
            </p:nvGrpSpPr>
            <p:grpSpPr>
              <a:xfrm>
                <a:off x="6835683" y="5372888"/>
                <a:ext cx="14288" cy="121729"/>
                <a:chOff x="6835683" y="5372888"/>
                <a:chExt cx="14288" cy="121729"/>
              </a:xfrm>
            </p:grpSpPr>
            <p:sp>
              <p:nvSpPr>
                <p:cNvPr id="532" name="Google Shape;532;p30"/>
                <p:cNvSpPr/>
                <p:nvPr/>
              </p:nvSpPr>
              <p:spPr>
                <a:xfrm>
                  <a:off x="684044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30"/>
                <p:cNvSpPr/>
                <p:nvPr/>
              </p:nvSpPr>
              <p:spPr>
                <a:xfrm>
                  <a:off x="683568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34" name="Google Shape;534;p30"/>
            <p:cNvGrpSpPr/>
            <p:nvPr/>
          </p:nvGrpSpPr>
          <p:grpSpPr>
            <a:xfrm>
              <a:off x="6871666" y="1090932"/>
              <a:ext cx="412218" cy="477737"/>
              <a:chOff x="6883308" y="5239539"/>
              <a:chExt cx="204788" cy="255079"/>
            </a:xfrm>
          </p:grpSpPr>
          <p:grpSp>
            <p:nvGrpSpPr>
              <p:cNvPr id="535" name="Google Shape;535;p30"/>
              <p:cNvGrpSpPr/>
              <p:nvPr/>
            </p:nvGrpSpPr>
            <p:grpSpPr>
              <a:xfrm>
                <a:off x="6883308" y="5239539"/>
                <a:ext cx="14288" cy="255079"/>
                <a:chOff x="6883308" y="5239539"/>
                <a:chExt cx="14288" cy="255079"/>
              </a:xfrm>
            </p:grpSpPr>
            <p:sp>
              <p:nvSpPr>
                <p:cNvPr id="536" name="Google Shape;536;p30"/>
                <p:cNvSpPr/>
                <p:nvPr/>
              </p:nvSpPr>
              <p:spPr>
                <a:xfrm>
                  <a:off x="6888071" y="5244301"/>
                  <a:ext cx="9525" cy="245554"/>
                </a:xfrm>
                <a:custGeom>
                  <a:rect b="b" l="l" r="r" t="t"/>
                  <a:pathLst>
                    <a:path extrusionOk="0" h="245554" w="9525">
                      <a:moveTo>
                        <a:pt x="0" y="0"/>
                      </a:moveTo>
                      <a:lnTo>
                        <a:pt x="0" y="24555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30"/>
                <p:cNvSpPr/>
                <p:nvPr/>
              </p:nvSpPr>
              <p:spPr>
                <a:xfrm>
                  <a:off x="6883308" y="5239539"/>
                  <a:ext cx="9525" cy="255079"/>
                </a:xfrm>
                <a:custGeom>
                  <a:rect b="b" l="l" r="r" t="t"/>
                  <a:pathLst>
                    <a:path extrusionOk="0" h="255079" w="9525">
                      <a:moveTo>
                        <a:pt x="4763" y="255080"/>
                      </a:moveTo>
                      <a:cubicBezTo>
                        <a:pt x="2096" y="255080"/>
                        <a:pt x="0" y="252984"/>
                        <a:pt x="0" y="250317"/>
                      </a:cubicBezTo>
                      <a:lnTo>
                        <a:pt x="0" y="4763"/>
                      </a:lnTo>
                      <a:cubicBezTo>
                        <a:pt x="0" y="2095"/>
                        <a:pt x="2096" y="0"/>
                        <a:pt x="4763" y="0"/>
                      </a:cubicBezTo>
                      <a:cubicBezTo>
                        <a:pt x="7429" y="0"/>
                        <a:pt x="9525" y="2095"/>
                        <a:pt x="9525" y="4763"/>
                      </a:cubicBezTo>
                      <a:lnTo>
                        <a:pt x="9525" y="250317"/>
                      </a:lnTo>
                      <a:cubicBezTo>
                        <a:pt x="9525" y="252889"/>
                        <a:pt x="7429" y="255080"/>
                        <a:pt x="4763" y="25508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8" name="Google Shape;538;p30"/>
              <p:cNvGrpSpPr/>
              <p:nvPr/>
            </p:nvGrpSpPr>
            <p:grpSpPr>
              <a:xfrm>
                <a:off x="6930933" y="5372888"/>
                <a:ext cx="14288" cy="121729"/>
                <a:chOff x="6930933" y="5372888"/>
                <a:chExt cx="14288" cy="121729"/>
              </a:xfrm>
            </p:grpSpPr>
            <p:sp>
              <p:nvSpPr>
                <p:cNvPr id="539" name="Google Shape;539;p30"/>
                <p:cNvSpPr/>
                <p:nvPr/>
              </p:nvSpPr>
              <p:spPr>
                <a:xfrm>
                  <a:off x="693569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30"/>
                <p:cNvSpPr/>
                <p:nvPr/>
              </p:nvSpPr>
              <p:spPr>
                <a:xfrm>
                  <a:off x="693093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1" name="Google Shape;541;p30"/>
              <p:cNvGrpSpPr/>
              <p:nvPr/>
            </p:nvGrpSpPr>
            <p:grpSpPr>
              <a:xfrm>
                <a:off x="6978558" y="5372888"/>
                <a:ext cx="14288" cy="121729"/>
                <a:chOff x="6978558" y="5372888"/>
                <a:chExt cx="14288" cy="121729"/>
              </a:xfrm>
            </p:grpSpPr>
            <p:sp>
              <p:nvSpPr>
                <p:cNvPr id="542" name="Google Shape;542;p30"/>
                <p:cNvSpPr/>
                <p:nvPr/>
              </p:nvSpPr>
              <p:spPr>
                <a:xfrm>
                  <a:off x="698332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30"/>
                <p:cNvSpPr/>
                <p:nvPr/>
              </p:nvSpPr>
              <p:spPr>
                <a:xfrm>
                  <a:off x="697855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4" name="Google Shape;544;p30"/>
              <p:cNvGrpSpPr/>
              <p:nvPr/>
            </p:nvGrpSpPr>
            <p:grpSpPr>
              <a:xfrm>
                <a:off x="7026183" y="5372888"/>
                <a:ext cx="14288" cy="121729"/>
                <a:chOff x="7026183" y="5372888"/>
                <a:chExt cx="14288" cy="121729"/>
              </a:xfrm>
            </p:grpSpPr>
            <p:sp>
              <p:nvSpPr>
                <p:cNvPr id="545" name="Google Shape;545;p30"/>
                <p:cNvSpPr/>
                <p:nvPr/>
              </p:nvSpPr>
              <p:spPr>
                <a:xfrm>
                  <a:off x="7030946"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30"/>
                <p:cNvSpPr/>
                <p:nvPr/>
              </p:nvSpPr>
              <p:spPr>
                <a:xfrm>
                  <a:off x="7026183"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7" name="Google Shape;547;p30"/>
              <p:cNvGrpSpPr/>
              <p:nvPr/>
            </p:nvGrpSpPr>
            <p:grpSpPr>
              <a:xfrm>
                <a:off x="7073808" y="5372888"/>
                <a:ext cx="14288" cy="121729"/>
                <a:chOff x="7073808" y="5372888"/>
                <a:chExt cx="14288" cy="121729"/>
              </a:xfrm>
            </p:grpSpPr>
            <p:sp>
              <p:nvSpPr>
                <p:cNvPr id="548" name="Google Shape;548;p30"/>
                <p:cNvSpPr/>
                <p:nvPr/>
              </p:nvSpPr>
              <p:spPr>
                <a:xfrm>
                  <a:off x="7078571" y="5377651"/>
                  <a:ext cx="9525" cy="112204"/>
                </a:xfrm>
                <a:custGeom>
                  <a:rect b="b" l="l" r="r" t="t"/>
                  <a:pathLst>
                    <a:path extrusionOk="0" h="112204" w="9525">
                      <a:moveTo>
                        <a:pt x="0" y="0"/>
                      </a:moveTo>
                      <a:lnTo>
                        <a:pt x="0" y="112205"/>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0"/>
                <p:cNvSpPr/>
                <p:nvPr/>
              </p:nvSpPr>
              <p:spPr>
                <a:xfrm>
                  <a:off x="7073808" y="5372888"/>
                  <a:ext cx="9525" cy="121729"/>
                </a:xfrm>
                <a:custGeom>
                  <a:rect b="b" l="l" r="r" t="t"/>
                  <a:pathLst>
                    <a:path extrusionOk="0" h="121729" w="9525">
                      <a:moveTo>
                        <a:pt x="4763" y="121730"/>
                      </a:moveTo>
                      <a:cubicBezTo>
                        <a:pt x="2096" y="121730"/>
                        <a:pt x="0" y="119634"/>
                        <a:pt x="0" y="116967"/>
                      </a:cubicBezTo>
                      <a:lnTo>
                        <a:pt x="0" y="4763"/>
                      </a:lnTo>
                      <a:cubicBezTo>
                        <a:pt x="0" y="2096"/>
                        <a:pt x="2096" y="0"/>
                        <a:pt x="4763" y="0"/>
                      </a:cubicBezTo>
                      <a:cubicBezTo>
                        <a:pt x="7429" y="0"/>
                        <a:pt x="9525" y="2096"/>
                        <a:pt x="9525" y="4763"/>
                      </a:cubicBezTo>
                      <a:lnTo>
                        <a:pt x="9525" y="116967"/>
                      </a:lnTo>
                      <a:cubicBezTo>
                        <a:pt x="9525" y="119539"/>
                        <a:pt x="7429" y="121730"/>
                        <a:pt x="4763" y="121730"/>
                      </a:cubicBezTo>
                      <a:close/>
                    </a:path>
                  </a:pathLst>
                </a:custGeom>
                <a:solidFill>
                  <a:srgbClr val="4A2C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50" name="Google Shape;550;p30"/>
            <p:cNvSpPr/>
            <p:nvPr/>
          </p:nvSpPr>
          <p:spPr>
            <a:xfrm>
              <a:off x="4663675" y="1136877"/>
              <a:ext cx="192840" cy="201274"/>
            </a:xfrm>
            <a:custGeom>
              <a:rect b="b" l="l" r="r" t="t"/>
              <a:pathLst>
                <a:path extrusionOk="0" h="100012" w="95821">
                  <a:moveTo>
                    <a:pt x="66675" y="42863"/>
                  </a:moveTo>
                  <a:lnTo>
                    <a:pt x="0" y="42863"/>
                  </a:lnTo>
                  <a:lnTo>
                    <a:pt x="0" y="100013"/>
                  </a:lnTo>
                  <a:lnTo>
                    <a:pt x="66675" y="100013"/>
                  </a:lnTo>
                  <a:lnTo>
                    <a:pt x="66675" y="57150"/>
                  </a:lnTo>
                  <a:lnTo>
                    <a:pt x="95821" y="57150"/>
                  </a:lnTo>
                  <a:lnTo>
                    <a:pt x="95821" y="0"/>
                  </a:lnTo>
                  <a:lnTo>
                    <a:pt x="66675" y="0"/>
                  </a:lnTo>
                  <a:close/>
                </a:path>
              </a:pathLst>
            </a:custGeom>
            <a:solidFill>
              <a:srgbClr val="FFFFFF">
                <a:alpha val="294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30"/>
            <p:cNvSpPr/>
            <p:nvPr/>
          </p:nvSpPr>
          <p:spPr>
            <a:xfrm>
              <a:off x="4856556" y="1021876"/>
              <a:ext cx="2848714" cy="115014"/>
            </a:xfrm>
            <a:custGeom>
              <a:rect b="b" l="l" r="r" t="t"/>
              <a:pathLst>
                <a:path extrusionOk="0" h="57150" w="1415510">
                  <a:moveTo>
                    <a:pt x="0" y="0"/>
                  </a:moveTo>
                  <a:lnTo>
                    <a:pt x="1415510" y="0"/>
                  </a:lnTo>
                  <a:lnTo>
                    <a:pt x="1415510" y="57150"/>
                  </a:lnTo>
                  <a:lnTo>
                    <a:pt x="0" y="57150"/>
                  </a:lnTo>
                  <a:close/>
                </a:path>
              </a:pathLst>
            </a:custGeom>
            <a:solidFill>
              <a:srgbClr val="FFFFFF">
                <a:alpha val="294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30"/>
            <p:cNvSpPr/>
            <p:nvPr/>
          </p:nvSpPr>
          <p:spPr>
            <a:xfrm>
              <a:off x="8913779" y="928197"/>
              <a:ext cx="115014" cy="177505"/>
            </a:xfrm>
            <a:custGeom>
              <a:rect b="b" l="l" r="r" t="t"/>
              <a:pathLst>
                <a:path extrusionOk="0" h="88201" w="57150">
                  <a:moveTo>
                    <a:pt x="39338" y="0"/>
                  </a:moveTo>
                  <a:lnTo>
                    <a:pt x="17812" y="0"/>
                  </a:lnTo>
                  <a:cubicBezTo>
                    <a:pt x="8001" y="0"/>
                    <a:pt x="0" y="9430"/>
                    <a:pt x="0" y="20955"/>
                  </a:cubicBezTo>
                  <a:lnTo>
                    <a:pt x="0" y="88202"/>
                  </a:lnTo>
                  <a:cubicBezTo>
                    <a:pt x="0" y="76676"/>
                    <a:pt x="8001" y="67247"/>
                    <a:pt x="17812" y="67247"/>
                  </a:cubicBezTo>
                  <a:lnTo>
                    <a:pt x="39338" y="67247"/>
                  </a:lnTo>
                  <a:cubicBezTo>
                    <a:pt x="49149" y="67247"/>
                    <a:pt x="57150" y="76676"/>
                    <a:pt x="57150" y="88202"/>
                  </a:cubicBezTo>
                  <a:lnTo>
                    <a:pt x="57150" y="20955"/>
                  </a:lnTo>
                  <a:cubicBezTo>
                    <a:pt x="57150" y="9430"/>
                    <a:pt x="49149" y="0"/>
                    <a:pt x="39338" y="0"/>
                  </a:cubicBezTo>
                  <a:close/>
                </a:path>
              </a:pathLst>
            </a:custGeom>
            <a:solidFill>
              <a:srgbClr val="FFFFFF">
                <a:alpha val="294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30"/>
            <p:cNvSpPr/>
            <p:nvPr/>
          </p:nvSpPr>
          <p:spPr>
            <a:xfrm>
              <a:off x="4646036" y="1224421"/>
              <a:ext cx="3059189" cy="364212"/>
            </a:xfrm>
            <a:custGeom>
              <a:rect b="b" l="l" r="r" t="t"/>
              <a:pathLst>
                <a:path extrusionOk="0" h="180975" w="1520094">
                  <a:moveTo>
                    <a:pt x="1520095" y="180975"/>
                  </a:moveTo>
                  <a:lnTo>
                    <a:pt x="1520095" y="104680"/>
                  </a:lnTo>
                  <a:lnTo>
                    <a:pt x="96107" y="104680"/>
                  </a:lnTo>
                  <a:lnTo>
                    <a:pt x="96107" y="42767"/>
                  </a:lnTo>
                  <a:lnTo>
                    <a:pt x="66865" y="42767"/>
                  </a:lnTo>
                  <a:lnTo>
                    <a:pt x="66865" y="0"/>
                  </a:lnTo>
                  <a:lnTo>
                    <a:pt x="0" y="0"/>
                  </a:lnTo>
                  <a:lnTo>
                    <a:pt x="0" y="76200"/>
                  </a:lnTo>
                  <a:lnTo>
                    <a:pt x="66865" y="76200"/>
                  </a:lnTo>
                  <a:lnTo>
                    <a:pt x="66865" y="119063"/>
                  </a:lnTo>
                  <a:lnTo>
                    <a:pt x="96107" y="119063"/>
                  </a:lnTo>
                  <a:lnTo>
                    <a:pt x="96107" y="180975"/>
                  </a:lnTo>
                  <a:close/>
                </a:path>
              </a:pathLst>
            </a:custGeom>
            <a:solidFill>
              <a:srgbClr val="000000">
                <a:alpha val="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30"/>
            <p:cNvSpPr/>
            <p:nvPr/>
          </p:nvSpPr>
          <p:spPr>
            <a:xfrm>
              <a:off x="8913779" y="1485560"/>
              <a:ext cx="115014" cy="189390"/>
            </a:xfrm>
            <a:custGeom>
              <a:rect b="b" l="l" r="r" t="t"/>
              <a:pathLst>
                <a:path extrusionOk="0" h="94107" w="57150">
                  <a:moveTo>
                    <a:pt x="39338" y="17812"/>
                  </a:moveTo>
                  <a:lnTo>
                    <a:pt x="17812" y="17812"/>
                  </a:lnTo>
                  <a:cubicBezTo>
                    <a:pt x="8001" y="17812"/>
                    <a:pt x="0" y="9811"/>
                    <a:pt x="0" y="0"/>
                  </a:cubicBezTo>
                  <a:lnTo>
                    <a:pt x="0" y="76295"/>
                  </a:lnTo>
                  <a:cubicBezTo>
                    <a:pt x="0" y="86106"/>
                    <a:pt x="8001" y="94107"/>
                    <a:pt x="17812" y="94107"/>
                  </a:cubicBezTo>
                  <a:lnTo>
                    <a:pt x="39338" y="94107"/>
                  </a:lnTo>
                  <a:cubicBezTo>
                    <a:pt x="49149" y="94107"/>
                    <a:pt x="57150" y="86106"/>
                    <a:pt x="57150" y="76295"/>
                  </a:cubicBezTo>
                  <a:lnTo>
                    <a:pt x="57150" y="0"/>
                  </a:lnTo>
                  <a:cubicBezTo>
                    <a:pt x="57150" y="9811"/>
                    <a:pt x="49149" y="17812"/>
                    <a:pt x="39338" y="17812"/>
                  </a:cubicBezTo>
                  <a:close/>
                </a:path>
              </a:pathLst>
            </a:custGeom>
            <a:solidFill>
              <a:srgbClr val="000000">
                <a:alpha val="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30"/>
            <p:cNvSpPr/>
            <p:nvPr/>
          </p:nvSpPr>
          <p:spPr>
            <a:xfrm>
              <a:off x="4360164" y="1153481"/>
              <a:ext cx="354627" cy="306703"/>
            </a:xfrm>
            <a:custGeom>
              <a:rect b="b" l="l" r="r" t="t"/>
              <a:pathLst>
                <a:path extrusionOk="0" h="152399" w="176212">
                  <a:moveTo>
                    <a:pt x="176213" y="17812"/>
                  </a:moveTo>
                  <a:lnTo>
                    <a:pt x="176213" y="134588"/>
                  </a:lnTo>
                  <a:cubicBezTo>
                    <a:pt x="176213" y="144399"/>
                    <a:pt x="168212" y="152400"/>
                    <a:pt x="158401" y="152400"/>
                  </a:cubicBezTo>
                  <a:lnTo>
                    <a:pt x="136874" y="152400"/>
                  </a:lnTo>
                  <a:cubicBezTo>
                    <a:pt x="127063" y="152400"/>
                    <a:pt x="119063" y="144399"/>
                    <a:pt x="119063" y="134588"/>
                  </a:cubicBezTo>
                  <a:lnTo>
                    <a:pt x="119063" y="128587"/>
                  </a:lnTo>
                  <a:lnTo>
                    <a:pt x="0" y="128587"/>
                  </a:lnTo>
                  <a:lnTo>
                    <a:pt x="0" y="23813"/>
                  </a:lnTo>
                  <a:lnTo>
                    <a:pt x="119063" y="23813"/>
                  </a:lnTo>
                  <a:lnTo>
                    <a:pt x="119063" y="17812"/>
                  </a:lnTo>
                  <a:cubicBezTo>
                    <a:pt x="119063" y="8001"/>
                    <a:pt x="127063" y="0"/>
                    <a:pt x="136874" y="0"/>
                  </a:cubicBezTo>
                  <a:lnTo>
                    <a:pt x="158401" y="0"/>
                  </a:lnTo>
                  <a:cubicBezTo>
                    <a:pt x="168212" y="0"/>
                    <a:pt x="176213" y="8001"/>
                    <a:pt x="176213" y="17812"/>
                  </a:cubicBezTo>
                  <a:close/>
                </a:path>
              </a:pathLst>
            </a:custGeom>
            <a:solidFill>
              <a:srgbClr val="9999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0"/>
            <p:cNvSpPr/>
            <p:nvPr/>
          </p:nvSpPr>
          <p:spPr>
            <a:xfrm>
              <a:off x="3852078" y="1201413"/>
              <a:ext cx="507979" cy="210858"/>
            </a:xfrm>
            <a:custGeom>
              <a:rect b="b" l="l" r="r" t="t"/>
              <a:pathLst>
                <a:path extrusionOk="0" h="104774" w="252412">
                  <a:moveTo>
                    <a:pt x="252413" y="0"/>
                  </a:moveTo>
                  <a:lnTo>
                    <a:pt x="252413" y="104775"/>
                  </a:lnTo>
                  <a:lnTo>
                    <a:pt x="52388" y="104775"/>
                  </a:lnTo>
                  <a:cubicBezTo>
                    <a:pt x="23431" y="104775"/>
                    <a:pt x="0" y="81343"/>
                    <a:pt x="0" y="52388"/>
                  </a:cubicBezTo>
                  <a:cubicBezTo>
                    <a:pt x="0" y="37909"/>
                    <a:pt x="5906" y="24860"/>
                    <a:pt x="15335" y="15335"/>
                  </a:cubicBezTo>
                  <a:cubicBezTo>
                    <a:pt x="24765" y="5810"/>
                    <a:pt x="37910" y="0"/>
                    <a:pt x="52388" y="0"/>
                  </a:cubicBezTo>
                  <a:lnTo>
                    <a:pt x="252413" y="0"/>
                  </a:ln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0"/>
            <p:cNvSpPr/>
            <p:nvPr/>
          </p:nvSpPr>
          <p:spPr>
            <a:xfrm>
              <a:off x="7848904" y="1043236"/>
              <a:ext cx="87027" cy="517563"/>
            </a:xfrm>
            <a:custGeom>
              <a:rect b="b" l="l" r="r" t="t"/>
              <a:pathLst>
                <a:path extrusionOk="0" h="257174" w="43243">
                  <a:moveTo>
                    <a:pt x="0" y="0"/>
                  </a:moveTo>
                  <a:lnTo>
                    <a:pt x="43244" y="0"/>
                  </a:lnTo>
                  <a:lnTo>
                    <a:pt x="43244" y="257175"/>
                  </a:lnTo>
                  <a:lnTo>
                    <a:pt x="0" y="257175"/>
                  </a:lnTo>
                  <a:close/>
                </a:path>
              </a:pathLst>
            </a:custGeom>
            <a:solidFill>
              <a:srgbClr val="B7B7B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0"/>
            <p:cNvSpPr/>
            <p:nvPr/>
          </p:nvSpPr>
          <p:spPr>
            <a:xfrm>
              <a:off x="7705873" y="699271"/>
              <a:ext cx="153352" cy="1207651"/>
            </a:xfrm>
            <a:custGeom>
              <a:rect b="b" l="l" r="r" t="t"/>
              <a:pathLst>
                <a:path extrusionOk="0" h="600075" w="76200">
                  <a:moveTo>
                    <a:pt x="58388" y="600075"/>
                  </a:moveTo>
                  <a:lnTo>
                    <a:pt x="17812" y="600075"/>
                  </a:lnTo>
                  <a:cubicBezTo>
                    <a:pt x="8001" y="600075"/>
                    <a:pt x="0" y="592074"/>
                    <a:pt x="0" y="582263"/>
                  </a:cubicBezTo>
                  <a:lnTo>
                    <a:pt x="0" y="17812"/>
                  </a:lnTo>
                  <a:cubicBezTo>
                    <a:pt x="0" y="8001"/>
                    <a:pt x="8001" y="0"/>
                    <a:pt x="17812" y="0"/>
                  </a:cubicBezTo>
                  <a:lnTo>
                    <a:pt x="58388" y="0"/>
                  </a:lnTo>
                  <a:cubicBezTo>
                    <a:pt x="68199" y="0"/>
                    <a:pt x="76200" y="8001"/>
                    <a:pt x="76200" y="17812"/>
                  </a:cubicBezTo>
                  <a:lnTo>
                    <a:pt x="76200" y="582263"/>
                  </a:lnTo>
                  <a:cubicBezTo>
                    <a:pt x="76200" y="592074"/>
                    <a:pt x="68199" y="600075"/>
                    <a:pt x="58388" y="600075"/>
                  </a:cubicBez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30"/>
            <p:cNvSpPr/>
            <p:nvPr/>
          </p:nvSpPr>
          <p:spPr>
            <a:xfrm>
              <a:off x="7705873" y="705598"/>
              <a:ext cx="153352" cy="150859"/>
            </a:xfrm>
            <a:custGeom>
              <a:rect b="b" l="l" r="r" t="t"/>
              <a:pathLst>
                <a:path extrusionOk="0" h="74961" w="76200">
                  <a:moveTo>
                    <a:pt x="76200" y="17812"/>
                  </a:moveTo>
                  <a:cubicBezTo>
                    <a:pt x="76200" y="8001"/>
                    <a:pt x="68199" y="0"/>
                    <a:pt x="58388" y="0"/>
                  </a:cubicBezTo>
                  <a:lnTo>
                    <a:pt x="17812" y="0"/>
                  </a:lnTo>
                  <a:cubicBezTo>
                    <a:pt x="8001" y="0"/>
                    <a:pt x="0" y="8001"/>
                    <a:pt x="0" y="17812"/>
                  </a:cubicBezTo>
                  <a:lnTo>
                    <a:pt x="0" y="74962"/>
                  </a:lnTo>
                  <a:cubicBezTo>
                    <a:pt x="0" y="65151"/>
                    <a:pt x="8001" y="57150"/>
                    <a:pt x="17812" y="57150"/>
                  </a:cubicBezTo>
                  <a:lnTo>
                    <a:pt x="58388" y="57150"/>
                  </a:lnTo>
                  <a:cubicBezTo>
                    <a:pt x="68199" y="57150"/>
                    <a:pt x="76200" y="65151"/>
                    <a:pt x="76200" y="74962"/>
                  </a:cubicBezTo>
                  <a:lnTo>
                    <a:pt x="76200" y="17812"/>
                  </a:lnTo>
                  <a:close/>
                </a:path>
              </a:pathLst>
            </a:custGeom>
            <a:solidFill>
              <a:srgbClr val="FFFFFF">
                <a:alpha val="294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30"/>
            <p:cNvSpPr/>
            <p:nvPr/>
          </p:nvSpPr>
          <p:spPr>
            <a:xfrm>
              <a:off x="7705873" y="1715637"/>
              <a:ext cx="153352" cy="189390"/>
            </a:xfrm>
            <a:custGeom>
              <a:rect b="b" l="l" r="r" t="t"/>
              <a:pathLst>
                <a:path extrusionOk="0" h="94107" w="76200">
                  <a:moveTo>
                    <a:pt x="58388" y="17812"/>
                  </a:moveTo>
                  <a:lnTo>
                    <a:pt x="17812" y="17812"/>
                  </a:lnTo>
                  <a:cubicBezTo>
                    <a:pt x="8001" y="17812"/>
                    <a:pt x="0" y="9811"/>
                    <a:pt x="0" y="0"/>
                  </a:cubicBezTo>
                  <a:lnTo>
                    <a:pt x="0" y="76295"/>
                  </a:lnTo>
                  <a:cubicBezTo>
                    <a:pt x="0" y="86106"/>
                    <a:pt x="8001" y="94107"/>
                    <a:pt x="17812" y="94107"/>
                  </a:cubicBezTo>
                  <a:lnTo>
                    <a:pt x="58388" y="94107"/>
                  </a:lnTo>
                  <a:cubicBezTo>
                    <a:pt x="68199" y="94107"/>
                    <a:pt x="76200" y="86106"/>
                    <a:pt x="76200" y="76295"/>
                  </a:cubicBezTo>
                  <a:lnTo>
                    <a:pt x="76200" y="0"/>
                  </a:lnTo>
                  <a:cubicBezTo>
                    <a:pt x="76200" y="9811"/>
                    <a:pt x="68199" y="17812"/>
                    <a:pt x="58388" y="17812"/>
                  </a:cubicBezTo>
                  <a:close/>
                </a:path>
              </a:pathLst>
            </a:custGeom>
            <a:solidFill>
              <a:srgbClr val="000000">
                <a:alpha val="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0"/>
            <p:cNvSpPr/>
            <p:nvPr/>
          </p:nvSpPr>
          <p:spPr>
            <a:xfrm>
              <a:off x="7859258" y="1067395"/>
              <a:ext cx="1054298" cy="210860"/>
            </a:xfrm>
            <a:custGeom>
              <a:rect b="b" l="l" r="r" t="t"/>
              <a:pathLst>
                <a:path extrusionOk="0" h="104775" w="523875">
                  <a:moveTo>
                    <a:pt x="171450" y="0"/>
                  </a:moveTo>
                  <a:lnTo>
                    <a:pt x="0" y="0"/>
                  </a:lnTo>
                  <a:lnTo>
                    <a:pt x="0" y="57150"/>
                  </a:lnTo>
                  <a:lnTo>
                    <a:pt x="171450" y="57150"/>
                  </a:lnTo>
                  <a:cubicBezTo>
                    <a:pt x="216027" y="57150"/>
                    <a:pt x="255746" y="75724"/>
                    <a:pt x="281940" y="104775"/>
                  </a:cubicBezTo>
                  <a:lnTo>
                    <a:pt x="523875" y="104775"/>
                  </a:lnTo>
                  <a:lnTo>
                    <a:pt x="523875" y="47625"/>
                  </a:lnTo>
                  <a:lnTo>
                    <a:pt x="281940" y="47625"/>
                  </a:lnTo>
                  <a:cubicBezTo>
                    <a:pt x="255746" y="18574"/>
                    <a:pt x="216027" y="0"/>
                    <a:pt x="171450" y="0"/>
                  </a:cubicBezTo>
                  <a:close/>
                </a:path>
              </a:pathLst>
            </a:custGeom>
            <a:solidFill>
              <a:srgbClr val="FFFFFF">
                <a:alpha val="294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0"/>
            <p:cNvSpPr/>
            <p:nvPr/>
          </p:nvSpPr>
          <p:spPr>
            <a:xfrm>
              <a:off x="7859258" y="1313002"/>
              <a:ext cx="1054298" cy="249198"/>
            </a:xfrm>
            <a:custGeom>
              <a:rect b="b" l="l" r="r" t="t"/>
              <a:pathLst>
                <a:path extrusionOk="0" h="123825" w="523875">
                  <a:moveTo>
                    <a:pt x="523875" y="0"/>
                  </a:moveTo>
                  <a:lnTo>
                    <a:pt x="281940" y="0"/>
                  </a:lnTo>
                  <a:cubicBezTo>
                    <a:pt x="278987" y="3334"/>
                    <a:pt x="275749" y="6572"/>
                    <a:pt x="272415" y="9620"/>
                  </a:cubicBezTo>
                  <a:cubicBezTo>
                    <a:pt x="246602" y="33052"/>
                    <a:pt x="210884" y="47530"/>
                    <a:pt x="171450" y="47530"/>
                  </a:cubicBezTo>
                  <a:lnTo>
                    <a:pt x="0" y="47530"/>
                  </a:lnTo>
                  <a:lnTo>
                    <a:pt x="0" y="123825"/>
                  </a:lnTo>
                  <a:lnTo>
                    <a:pt x="171450" y="123825"/>
                  </a:lnTo>
                  <a:cubicBezTo>
                    <a:pt x="210884" y="123825"/>
                    <a:pt x="246602" y="109252"/>
                    <a:pt x="272415" y="85916"/>
                  </a:cubicBezTo>
                  <a:cubicBezTo>
                    <a:pt x="275749" y="82772"/>
                    <a:pt x="278987" y="79534"/>
                    <a:pt x="281940" y="76295"/>
                  </a:cubicBezTo>
                  <a:lnTo>
                    <a:pt x="523875" y="76295"/>
                  </a:lnTo>
                  <a:lnTo>
                    <a:pt x="523875" y="0"/>
                  </a:lnTo>
                  <a:close/>
                </a:path>
              </a:pathLst>
            </a:custGeom>
            <a:solidFill>
              <a:srgbClr val="000000">
                <a:alpha val="94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3" name="Google Shape;563;p30"/>
          <p:cNvSpPr txBox="1"/>
          <p:nvPr/>
        </p:nvSpPr>
        <p:spPr>
          <a:xfrm>
            <a:off x="431750" y="2477800"/>
            <a:ext cx="38433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200">
                <a:solidFill>
                  <a:schemeClr val="accent5"/>
                </a:solidFill>
                <a:latin typeface="DM Sans"/>
                <a:ea typeface="DM Sans"/>
                <a:cs typeface="DM Sans"/>
                <a:sym typeface="DM Sans"/>
              </a:rPr>
              <a:t>The Training History of Model A</a:t>
            </a:r>
            <a:endParaRPr b="1" sz="3200">
              <a:solidFill>
                <a:schemeClr val="accent5"/>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31"/>
          <p:cNvSpPr txBox="1"/>
          <p:nvPr>
            <p:ph type="title"/>
          </p:nvPr>
        </p:nvSpPr>
        <p:spPr>
          <a:xfrm>
            <a:off x="384900" y="2341425"/>
            <a:ext cx="4458300" cy="23772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6000"/>
              <a:buNone/>
            </a:pPr>
            <a:r>
              <a:rPr lang="en"/>
              <a:t>How well does the Model Perform?</a:t>
            </a:r>
            <a:endParaRPr/>
          </a:p>
        </p:txBody>
      </p:sp>
      <p:pic>
        <p:nvPicPr>
          <p:cNvPr id="569" name="Google Shape;569;p31"/>
          <p:cNvPicPr preferRelativeResize="0"/>
          <p:nvPr/>
        </p:nvPicPr>
        <p:blipFill rotWithShape="1">
          <a:blip r:embed="rId3">
            <a:alphaModFix/>
          </a:blip>
          <a:srcRect b="5952" l="8946" r="13797" t="7527"/>
          <a:stretch/>
        </p:blipFill>
        <p:spPr>
          <a:xfrm>
            <a:off x="4843201" y="0"/>
            <a:ext cx="7348800"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Mania">
  <a:themeElements>
    <a:clrScheme name="Custom 14">
      <a:dk1>
        <a:srgbClr val="000000"/>
      </a:dk1>
      <a:lt1>
        <a:srgbClr val="FFFFFF"/>
      </a:lt1>
      <a:dk2>
        <a:srgbClr val="434343"/>
      </a:dk2>
      <a:lt2>
        <a:srgbClr val="EEEEEE"/>
      </a:lt2>
      <a:accent1>
        <a:srgbClr val="FDABA6"/>
      </a:accent1>
      <a:accent2>
        <a:srgbClr val="C8C8E9"/>
      </a:accent2>
      <a:accent3>
        <a:srgbClr val="D6D6D6"/>
      </a:accent3>
      <a:accent4>
        <a:srgbClr val="CCCCCC"/>
      </a:accent4>
      <a:accent5>
        <a:srgbClr val="FC746C"/>
      </a:accent5>
      <a:accent6>
        <a:srgbClr val="8E8EF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