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asimir Kirilov" initials="KK" lastIdx="1" clrIdx="0">
    <p:extLst>
      <p:ext uri="{19B8F6BF-5375-455C-9EA6-DF929625EA0E}">
        <p15:presenceInfo xmlns:p15="http://schemas.microsoft.com/office/powerpoint/2012/main" userId="Krasimir Kiril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D31"/>
    <a:srgbClr val="2859C9"/>
    <a:srgbClr val="B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443" autoAdjust="0"/>
  </p:normalViewPr>
  <p:slideViewPr>
    <p:cSldViewPr snapToGrid="0">
      <p:cViewPr>
        <p:scale>
          <a:sx n="129" d="100"/>
          <a:sy n="129" d="100"/>
        </p:scale>
        <p:origin x="-20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5B5ED-1139-4725-AFB2-DBC53F38B05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CDC0E-0764-482F-8113-B4419F4CF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DC0E-0764-482F-8113-B4419F4CFD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CDC0E-0764-482F-8113-B4419F4CFD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6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0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6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55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2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4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5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4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2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9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B7AFB6-67FB-4561-A6F0-D03AE307756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AA6DF11-6D46-41F3-84FD-1B2605305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80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47C1-80E3-4243-BBAB-1CA01AA0D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“Titanic Disaster”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6DCF5-0C9C-4A3E-88C8-2A7FDB14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5190505"/>
            <a:ext cx="9144000" cy="754025"/>
          </a:xfrm>
        </p:spPr>
        <p:txBody>
          <a:bodyPr>
            <a:normAutofit/>
          </a:bodyPr>
          <a:lstStyle/>
          <a:p>
            <a:r>
              <a:rPr lang="en-GB" sz="2400" dirty="0"/>
              <a:t>Insights on survival rates based on age, gender and other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01317-9E77-8944-AD5D-7D02FD54773A}"/>
              </a:ext>
            </a:extLst>
          </p:cNvPr>
          <p:cNvSpPr txBox="1"/>
          <p:nvPr/>
        </p:nvSpPr>
        <p:spPr>
          <a:xfrm>
            <a:off x="9720019" y="61055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Krasimir Kirilov</a:t>
            </a:r>
          </a:p>
        </p:txBody>
      </p:sp>
    </p:spTree>
    <p:extLst>
      <p:ext uri="{BB962C8B-B14F-4D97-AF65-F5344CB8AC3E}">
        <p14:creationId xmlns:p14="http://schemas.microsoft.com/office/powerpoint/2010/main" val="29513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7F740-BE7B-45F8-BF10-157FA74A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97" y="1742924"/>
            <a:ext cx="8415528" cy="474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8EB24-5081-413D-8E77-FB4C60D8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Passenger breakdown by gender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5619F-E053-41BD-AEFD-DA0F42D32E4D}"/>
              </a:ext>
            </a:extLst>
          </p:cNvPr>
          <p:cNvSpPr/>
          <p:nvPr/>
        </p:nvSpPr>
        <p:spPr>
          <a:xfrm>
            <a:off x="4114800" y="1735700"/>
            <a:ext cx="6291072" cy="4757174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AE40-0F15-4B8A-8D0E-07B5013C0731}"/>
              </a:ext>
            </a:extLst>
          </p:cNvPr>
          <p:cNvSpPr/>
          <p:nvPr/>
        </p:nvSpPr>
        <p:spPr>
          <a:xfrm>
            <a:off x="1990344" y="4282068"/>
            <a:ext cx="2124456" cy="2210806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BFBB1-E7D5-420B-9D0A-DE6C6CF0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97" y="1742924"/>
            <a:ext cx="8415528" cy="4749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B01F7F-D1F7-4EBC-8F51-1DB8F31E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2. Passenger survival rate by gender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56571-33B5-4B42-8464-A15147120AEB}"/>
              </a:ext>
            </a:extLst>
          </p:cNvPr>
          <p:cNvSpPr/>
          <p:nvPr/>
        </p:nvSpPr>
        <p:spPr>
          <a:xfrm>
            <a:off x="4242816" y="1735700"/>
            <a:ext cx="6163056" cy="4757174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4B90D-47FE-4DEE-BF4C-533E2D7467F5}"/>
              </a:ext>
            </a:extLst>
          </p:cNvPr>
          <p:cNvSpPr/>
          <p:nvPr/>
        </p:nvSpPr>
        <p:spPr>
          <a:xfrm>
            <a:off x="1990344" y="1735699"/>
            <a:ext cx="2252472" cy="244311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EBAE32-C785-4814-8430-482F703F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24" y="2248066"/>
            <a:ext cx="7490566" cy="422787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D7D6E7-5BA4-4127-A277-A2CF303270AA}"/>
              </a:ext>
            </a:extLst>
          </p:cNvPr>
          <p:cNvSpPr txBox="1">
            <a:spLocks/>
          </p:cNvSpPr>
          <p:nvPr/>
        </p:nvSpPr>
        <p:spPr>
          <a:xfrm>
            <a:off x="1036163" y="581941"/>
            <a:ext cx="10515600" cy="139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3. Passenger age breakdown, grouped into five-year intervals.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D538C-F247-4C46-90E7-DCA70677BF0D}"/>
              </a:ext>
            </a:extLst>
          </p:cNvPr>
          <p:cNvSpPr/>
          <p:nvPr/>
        </p:nvSpPr>
        <p:spPr>
          <a:xfrm>
            <a:off x="3904488" y="4645152"/>
            <a:ext cx="5530702" cy="1830791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4951A-743D-4EBB-A2D8-20516E8907A6}"/>
              </a:ext>
            </a:extLst>
          </p:cNvPr>
          <p:cNvSpPr/>
          <p:nvPr/>
        </p:nvSpPr>
        <p:spPr>
          <a:xfrm>
            <a:off x="1944624" y="2248065"/>
            <a:ext cx="1959864" cy="422787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32FCA-6028-4B25-92E1-3D62050D3060}"/>
              </a:ext>
            </a:extLst>
          </p:cNvPr>
          <p:cNvSpPr/>
          <p:nvPr/>
        </p:nvSpPr>
        <p:spPr>
          <a:xfrm>
            <a:off x="7928517" y="2248065"/>
            <a:ext cx="1506673" cy="239708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B613A-9589-4D6C-B34C-ACB931826BFB}"/>
              </a:ext>
            </a:extLst>
          </p:cNvPr>
          <p:cNvSpPr/>
          <p:nvPr/>
        </p:nvSpPr>
        <p:spPr>
          <a:xfrm>
            <a:off x="3904488" y="2248065"/>
            <a:ext cx="4024029" cy="49513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0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9EFB6-682C-4418-BBB0-0CE1238C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63" y="2121407"/>
            <a:ext cx="7885526" cy="44508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05AD00-A7E8-4269-A88B-0A9268BB517C}"/>
              </a:ext>
            </a:extLst>
          </p:cNvPr>
          <p:cNvSpPr txBox="1">
            <a:spLocks/>
          </p:cNvSpPr>
          <p:nvPr/>
        </p:nvSpPr>
        <p:spPr>
          <a:xfrm>
            <a:off x="1036163" y="581941"/>
            <a:ext cx="10515600" cy="139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4. Passenger survival rate by gender and age category.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6435F-C362-4F1E-A93B-19F8ACDBB99E}"/>
              </a:ext>
            </a:extLst>
          </p:cNvPr>
          <p:cNvSpPr/>
          <p:nvPr/>
        </p:nvSpPr>
        <p:spPr>
          <a:xfrm>
            <a:off x="2226563" y="4370832"/>
            <a:ext cx="1977447" cy="2201378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FC0496-2DD2-45BE-8861-FFF3A1B9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22" y="1520418"/>
            <a:ext cx="8822992" cy="4972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756F4C-6B5E-494E-9430-9CAA630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5. Strongest </a:t>
            </a:r>
            <a:r>
              <a:rPr lang="en-GB" dirty="0"/>
              <a:t>indicator of survival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B0D70-B720-4C89-A11B-2F017595F932}"/>
              </a:ext>
            </a:extLst>
          </p:cNvPr>
          <p:cNvSpPr/>
          <p:nvPr/>
        </p:nvSpPr>
        <p:spPr>
          <a:xfrm>
            <a:off x="1692350" y="4415885"/>
            <a:ext cx="2163886" cy="2076989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76F7-365E-47AC-AF9E-AA6A243B9525}"/>
              </a:ext>
            </a:extLst>
          </p:cNvPr>
          <p:cNvSpPr/>
          <p:nvPr/>
        </p:nvSpPr>
        <p:spPr>
          <a:xfrm>
            <a:off x="1691122" y="1520417"/>
            <a:ext cx="2165114" cy="921699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1447</TotalTime>
  <Words>62</Words>
  <Application>Microsoft Macintosh PowerPoint</Application>
  <PresentationFormat>Widescreen</PresentationFormat>
  <Paragraphs>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“Titanic Disaster” Analysis</vt:lpstr>
      <vt:lpstr>1. Passenger breakdown by gender</vt:lpstr>
      <vt:lpstr>2. Passenger survival rate by gender</vt:lpstr>
      <vt:lpstr>PowerPoint Presentation</vt:lpstr>
      <vt:lpstr>PowerPoint Presentation</vt:lpstr>
      <vt:lpstr>5. Strongest indicator of survival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“Titanic Disaster” Analysis</dc:title>
  <dc:creator>Krasimir Kirilov</dc:creator>
  <cp:lastModifiedBy>Kirilov, Krasimir</cp:lastModifiedBy>
  <cp:revision>32</cp:revision>
  <dcterms:created xsi:type="dcterms:W3CDTF">2019-02-02T11:27:17Z</dcterms:created>
  <dcterms:modified xsi:type="dcterms:W3CDTF">2020-11-16T16:54:50Z</dcterms:modified>
</cp:coreProperties>
</file>