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0EB6-5354-4914-BDFA-6E748C097252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BB35-14C4-419B-B83C-B50403B9D64B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Fahrenheit to Celsius</a:t>
            </a:r>
            <a:endParaRPr lang="el-GR" dirty="0"/>
          </a:p>
        </p:txBody>
      </p:sp>
      <p:pic>
        <p:nvPicPr>
          <p:cNvPr id="1026" name="Picture 2" descr="ÎÏÎ¿ÏÎ­Î»ÎµÏÎ¼Î± ÎµÎ¹ÎºÏÎ½Î±Ï Î³Î¹Î± celsius form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977" y="1772816"/>
            <a:ext cx="6009589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(factorial)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FactorialRecursive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long </a:t>
            </a:r>
            <a:r>
              <a:rPr lang="en-US" dirty="0" err="1" smtClean="0"/>
              <a:t>recFact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>
              <a:buNone/>
            </a:pPr>
            <a:r>
              <a:rPr lang="en-US" dirty="0" smtClean="0"/>
              <a:t>        if (n&lt;=1)</a:t>
            </a:r>
          </a:p>
          <a:p>
            <a:pPr>
              <a:buNone/>
            </a:pPr>
            <a:r>
              <a:rPr lang="en-US" dirty="0" smtClean="0"/>
              <a:t>                return 1;</a:t>
            </a: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/>
              <a:t>            return n*</a:t>
            </a:r>
            <a:r>
              <a:rPr lang="en-US" dirty="0" err="1" smtClean="0"/>
              <a:t>recFact</a:t>
            </a:r>
            <a:r>
              <a:rPr lang="en-US" dirty="0" smtClean="0"/>
              <a:t>(n-1);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recFact</a:t>
            </a:r>
            <a:r>
              <a:rPr lang="en-US" dirty="0" smtClean="0"/>
              <a:t>(80));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 for GCD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function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(a, b) </a:t>
            </a:r>
          </a:p>
          <a:p>
            <a:pPr>
              <a:buNone/>
            </a:pPr>
            <a:r>
              <a:rPr lang="en-US" b="1" dirty="0" smtClean="0"/>
              <a:t>	begin</a:t>
            </a:r>
            <a:r>
              <a:rPr lang="en-US" b="1" dirty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while</a:t>
            </a:r>
            <a:r>
              <a:rPr lang="en-US" dirty="0" smtClean="0"/>
              <a:t> a ≠ b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	if</a:t>
            </a:r>
            <a:r>
              <a:rPr lang="en-US" dirty="0" smtClean="0"/>
              <a:t> a &gt; b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a := a − b;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	else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b := b − a;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/>
              <a:t>end</a:t>
            </a:r>
            <a:endParaRPr lang="el-G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Office PowerPoint</Application>
  <PresentationFormat>Προβολή στην οθόνη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Θέμα του Office</vt:lpstr>
      <vt:lpstr>Lab 2</vt:lpstr>
      <vt:lpstr>Fahrenheit to Celsius</vt:lpstr>
      <vt:lpstr>Recursion example (factorial)</vt:lpstr>
      <vt:lpstr>Euclid’s algorithm for GCD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dell_admin</dc:creator>
  <cp:lastModifiedBy>dell_admin</cp:lastModifiedBy>
  <cp:revision>7</cp:revision>
  <dcterms:created xsi:type="dcterms:W3CDTF">2019-02-15T12:17:02Z</dcterms:created>
  <dcterms:modified xsi:type="dcterms:W3CDTF">2019-02-15T13:27:27Z</dcterms:modified>
</cp:coreProperties>
</file>