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92" r:id="rId3"/>
    <p:sldId id="291" r:id="rId4"/>
    <p:sldId id="281" r:id="rId5"/>
    <p:sldId id="289" r:id="rId6"/>
    <p:sldId id="274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779CC93D-E52E-4D84-901B-11D7331DD495}">
          <p14:sldIdLst>
            <p14:sldId id="259"/>
            <p14:sldId id="292"/>
            <p14:sldId id="291"/>
            <p14:sldId id="281"/>
            <p14:sldId id="289"/>
            <p14:sldId id="274"/>
          </p14:sldIdLst>
        </p14:section>
        <p14:section name="Conclusion and Summary" id="{790CEF5B-569A-4C2F-BED5-750B08C0E5AD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98754" autoAdjust="0"/>
  </p:normalViewPr>
  <p:slideViewPr>
    <p:cSldViewPr>
      <p:cViewPr varScale="1">
        <p:scale>
          <a:sx n="73" d="100"/>
          <a:sy n="73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48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Assignment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-by K </a:t>
            </a:r>
            <a:r>
              <a:rPr lang="en-US" sz="2400" dirty="0" err="1" smtClean="0">
                <a:latin typeface="+mn-lt"/>
              </a:rPr>
              <a:t>Sai</a:t>
            </a:r>
            <a:r>
              <a:rPr lang="en-US" sz="2400" dirty="0" smtClean="0">
                <a:latin typeface="+mn-lt"/>
              </a:rPr>
              <a:t> Krishna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2852936"/>
            <a:ext cx="4343400" cy="136207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Profiling &amp; Data Quality Measures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055840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484784"/>
            <a:ext cx="8064896" cy="432048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dataset contains 77 columns, out of which three are numerical columns and the rest are of type ‘object’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There are a total of 148163 rows in the raw dataset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‘title’ column consists of 0.9% null values while ‘</a:t>
            </a:r>
            <a:r>
              <a:rPr lang="en-US" sz="2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publish_date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column consists of 6.7% null values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Have calculated minimum values, maximum values, and standard deviation for the numerical columns</a:t>
            </a:r>
          </a:p>
          <a:p>
            <a:pPr marL="571500" indent="-571500" algn="just">
              <a:buFont typeface="Arial" pitchFamily="34" charset="0"/>
              <a:buChar char="•"/>
            </a:pPr>
            <a:endParaRPr lang="en-US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/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7584" y="18864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Profiling: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1574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836712"/>
            <a:ext cx="6840760" cy="5472608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just"/>
            <a:endParaRPr lang="en-US" sz="4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Removed the null values in ‘</a:t>
            </a:r>
            <a:r>
              <a:rPr lang="en-US" sz="3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publish_date</a:t>
            </a: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column.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‘</a:t>
            </a:r>
            <a:r>
              <a:rPr lang="en-US" sz="3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publish_date</a:t>
            </a: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column contained a variety of date formats, and the month was missing in most, so I extracted them separately into separate columns to maintain uniformity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Eliminated possible invalid year values by filtering out dates greater than current date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‘genre’ column consisted of lists and in some cases more than one genre was associated to a particular title, so I unpacked them to a separate </a:t>
            </a: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Added author ID to correct the author data</a:t>
            </a:r>
            <a:endParaRPr lang="en-US" sz="3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/>
            <a:endParaRPr lang="en-US" sz="3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/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18864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Measures: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196752"/>
            <a:ext cx="8136904" cy="380875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just"/>
            <a:endParaRPr lang="en-US" sz="4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Filtered out dates greater than current date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Eliminated null values in the ‘</a:t>
            </a:r>
            <a:r>
              <a:rPr lang="en-US" sz="3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publish_date</a:t>
            </a: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’ column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Applied the suggested filter condition where ‘title’ column has null values and the published year is less than 1950 and number of pages is less than 20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the final question, filtered dates between the years 1950 &amp; 1970</a:t>
            </a:r>
          </a:p>
          <a:p>
            <a:pPr algn="just"/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 conditions used: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9177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1017588" y="1524000"/>
            <a:ext cx="8126412" cy="4297363"/>
          </a:xfrm>
        </p:spPr>
        <p:txBody>
          <a:bodyPr>
            <a:normAutofit/>
          </a:bodyPr>
          <a:lstStyle/>
          <a:p>
            <a:pPr marL="637540" lvl="1" indent="-457200" algn="just">
              <a:buFont typeface="Arial" pitchFamily="34" charset="0"/>
              <a:buChar char="•"/>
            </a:pP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Get the book with the most pages.</a:t>
            </a:r>
          </a:p>
          <a:p>
            <a:pPr marL="637540" lvl="1" indent="-457200" algn="just">
              <a:buFont typeface="Arial" pitchFamily="34" charset="0"/>
              <a:buChar char="•"/>
            </a:pP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the top 5 genres with most books.</a:t>
            </a:r>
          </a:p>
          <a:p>
            <a:pPr marL="637540" lvl="1" indent="-457200" algn="just">
              <a:buFont typeface="Arial" pitchFamily="34" charset="0"/>
              <a:buChar char="•"/>
            </a:pP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the number of authors and number of books published per month for years between 1950 and 1970.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551</Words>
  <Application>Microsoft Office PowerPoint</Application>
  <PresentationFormat>On-screen Show (4:3)</PresentationFormat>
  <Paragraphs>60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Training</vt:lpstr>
      <vt:lpstr>Assignment in Python</vt:lpstr>
      <vt:lpstr>Data Profiling &amp; Data Quality Measures</vt:lpstr>
      <vt:lpstr>Data Profiling: </vt:lpstr>
      <vt:lpstr>Data Quality Measures: </vt:lpstr>
      <vt:lpstr>Filter conditions used: </vt:lpstr>
      <vt:lpstr>Questions: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2021-11-15T14:26:20Z</dcterms:created>
  <dcterms:modified xsi:type="dcterms:W3CDTF">2021-11-16T22:29:56Z</dcterms:modified>
</cp:coreProperties>
</file>