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2240-E0A2-469E-9FFC-76FE614D1FA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03BBE-9D88-48BC-B91D-654DAE4A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03BBE-9D88-48BC-B91D-654DAE4AE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Reset and Clock Control (RCC)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7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107727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9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</Words>
  <Application>Microsoft Office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Reset and Clock Control (RCC)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Admin</cp:lastModifiedBy>
  <cp:revision>2</cp:revision>
  <dcterms:created xsi:type="dcterms:W3CDTF">2006-08-16T00:00:00Z</dcterms:created>
  <dcterms:modified xsi:type="dcterms:W3CDTF">2023-03-09T22:19:49Z</dcterms:modified>
</cp:coreProperties>
</file>