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8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149316-2FCA-48AC-99A2-39DE5948DC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A313F6-C771-414E-A0C6-20E71F0515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EB3AA-1E7D-4455-9F5A-B30349CE47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2AF85-D008-466D-9B82-1E1379016F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267636-F1E7-4E85-B070-57FE77A03B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15C359-90C7-428C-8E97-D8BC21F7AE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157658-04D7-4E5B-A5FC-10827A2D00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16C99A-336F-4F28-BF6A-CBF887E77C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E7F93C-DE56-4AE5-BEF9-D9F1A052DF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0F4CC7-6EC0-4E21-8214-FD60BEBDC9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E6E4E2-896C-43DB-8E52-1377F2AB3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A213E3-644E-4045-85FA-1DBF1F40D5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CAEE52-9D9E-4476-9BD3-C78AD95864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DE1B6E-7541-4586-8CEE-921C62FAEF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60C1C9-EA81-4772-B62B-AA2A1DD26C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6972B2-7516-472C-9DC9-5EF28502B6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EEBC84-FBD4-4458-895A-DDAD325F5C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7294F7-4014-4BA6-94AA-A1B349A3EC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5587C5-188C-4C37-8BE8-C1398E8706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00E5F9-8EB2-4BA0-8EC9-8A4E47DBED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30523D-A70B-4446-80E9-75B625A49D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BF3339-41E3-4F1F-A5F5-12FD9F45CE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12958D-18C6-4AF7-BC5D-231BFC0A67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781782-01E2-4312-9A20-49E42F1162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CBCAFD-FECD-404C-AD93-B06098B148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F647F3-00F9-4B9D-8E39-A751FA1CB5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FE29A9-20CB-433E-9EE8-2060A30C18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3A6DAD-DA3F-4F05-8297-80346D9809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C2E322-3692-4D7F-B11B-AC3C805D8D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82F2F7-E2FF-4DFB-A94C-CF1F3A2C49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93C2C2-ADDE-41EB-8DA1-F6A88A9179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6390F9A-FB77-4408-9680-062B2E33AD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6CF2199-D806-4DD0-83BC-90B5353781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0E2844-D448-4D9F-A2BD-5B83640119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485C656-189F-41CA-98FC-E61C983E77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8B23F6A-E721-446B-A002-378D3AACB5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91DA0C-220C-4A1F-A255-20C087AF33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38335E-54DC-4E66-A699-4D394197D8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30247C-57B2-472F-B3DB-9E4BCA89A9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D9CC87-2559-4685-9357-928D9F2437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DF2D8E-2408-4B0F-9FFC-3D1E27124E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4DAB8D-6D70-4DD1-B177-C2EEE7626A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EC01E00-12A5-4F94-9466-66F9BE6331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0B4E0F-9FCA-4FE3-9A71-69A0CB91BE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65244-3F97-4C44-A843-38D1497DEC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1857B6-F631-4AB6-83C8-389162E1DD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9A3B0E-ED57-4619-9D63-526C2D06CE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F4048-94AF-4BCD-943C-9B31104987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4771080"/>
            <a:ext cx="28947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B88F14-ED6F-4148-80E0-57730C9A38E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960"/>
            <a:ext cx="4015440" cy="339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0960"/>
            <a:ext cx="4015440" cy="339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3124080" y="4771080"/>
            <a:ext cx="28947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655308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8A61C4-AE4D-48CB-B81B-60D4C570FE3F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4572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960"/>
            <a:ext cx="4015440" cy="339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0960"/>
            <a:ext cx="4015440" cy="339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7"/>
          </p:nvPr>
        </p:nvSpPr>
        <p:spPr>
          <a:xfrm>
            <a:off x="3124080" y="4771080"/>
            <a:ext cx="28947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8"/>
          </p:nvPr>
        </p:nvSpPr>
        <p:spPr>
          <a:xfrm>
            <a:off x="655308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A90CDB-3CB9-4222-B982-E86950C50C3F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dt" idx="9"/>
          </p:nvPr>
        </p:nvSpPr>
        <p:spPr>
          <a:xfrm>
            <a:off x="4572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ftr" idx="10"/>
          </p:nvPr>
        </p:nvSpPr>
        <p:spPr>
          <a:xfrm>
            <a:off x="3124080" y="4771080"/>
            <a:ext cx="28947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11"/>
          </p:nvPr>
        </p:nvSpPr>
        <p:spPr>
          <a:xfrm>
            <a:off x="655308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52AC8E-A106-4AB2-801D-40E52DF49956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12"/>
          </p:nvPr>
        </p:nvSpPr>
        <p:spPr>
          <a:xfrm>
            <a:off x="457200" y="4771080"/>
            <a:ext cx="213300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00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1680" cy="110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Blood Donation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371600" y="2916720"/>
            <a:ext cx="6400080" cy="131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Yash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465840" y="115200"/>
            <a:ext cx="8449560" cy="4456800"/>
          </a:xfrm>
          <a:prstGeom prst="rect">
            <a:avLst/>
          </a:prstGeom>
          <a:ln w="0">
            <a:noFill/>
          </a:ln>
        </p:spPr>
      </p:pic>
      <p:sp>
        <p:nvSpPr>
          <p:cNvPr id="203" name=""/>
          <p:cNvSpPr txBox="1"/>
          <p:nvPr/>
        </p:nvSpPr>
        <p:spPr>
          <a:xfrm>
            <a:off x="3200400" y="4682880"/>
            <a:ext cx="22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Injection Free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Working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8228880" cy="339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 Input is collected by Java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new thread send query by PHP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PHP serialize output as JSON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Result is handled by Main Thread of Java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Which deserialized JSON result and Displays on Screen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1" descr="fig:  ../images/img1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70" name="TextBox 3"/>
          <p:cNvSpPr/>
          <p:nvPr/>
        </p:nvSpPr>
        <p:spPr>
          <a:xfrm>
            <a:off x="45720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Sign up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1" descr="fig:  ../images/img2.png"/>
          <p:cNvPicPr/>
          <p:nvPr/>
        </p:nvPicPr>
        <p:blipFill>
          <a:blip r:embed="rId2"/>
          <a:stretch/>
        </p:blipFill>
        <p:spPr>
          <a:xfrm>
            <a:off x="596916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72" name="TextBox 3"/>
          <p:cNvSpPr/>
          <p:nvPr/>
        </p:nvSpPr>
        <p:spPr>
          <a:xfrm>
            <a:off x="464832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Login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1" descr="fig:  ../images/img3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75" name="TextBox 3"/>
          <p:cNvSpPr/>
          <p:nvPr/>
        </p:nvSpPr>
        <p:spPr>
          <a:xfrm>
            <a:off x="45720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Home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648320" y="1200960"/>
            <a:ext cx="4037760" cy="339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Home Page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Blood Donation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Receive Blood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Blood Emergency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Available Blood Group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1" descr="fig:  ../images/img4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79" name="TextBox 3"/>
          <p:cNvSpPr/>
          <p:nvPr/>
        </p:nvSpPr>
        <p:spPr>
          <a:xfrm>
            <a:off x="45720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Side Bar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1" descr="fig:  ../images/img5.png"/>
          <p:cNvPicPr/>
          <p:nvPr/>
        </p:nvPicPr>
        <p:blipFill>
          <a:blip r:embed="rId2"/>
          <a:stretch/>
        </p:blipFill>
        <p:spPr>
          <a:xfrm>
            <a:off x="596916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81" name="TextBox 3"/>
          <p:cNvSpPr/>
          <p:nvPr/>
        </p:nvSpPr>
        <p:spPr>
          <a:xfrm>
            <a:off x="464832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Change Password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Picture 1" descr="fig:  ../images/img6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84" name="TextBox 3"/>
          <p:cNvSpPr/>
          <p:nvPr/>
        </p:nvSpPr>
        <p:spPr>
          <a:xfrm>
            <a:off x="45720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Date of Submission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1" descr="fig:  ../images/img9.png"/>
          <p:cNvPicPr/>
          <p:nvPr/>
        </p:nvPicPr>
        <p:blipFill>
          <a:blip r:embed="rId2"/>
          <a:stretch/>
        </p:blipFill>
        <p:spPr>
          <a:xfrm>
            <a:off x="596916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86" name="TextBox 3"/>
          <p:cNvSpPr/>
          <p:nvPr/>
        </p:nvSpPr>
        <p:spPr>
          <a:xfrm>
            <a:off x="464832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Emergency Blood Needed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1" descr="fig:  ../images/img7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89" name="TextBox 3"/>
          <p:cNvSpPr/>
          <p:nvPr/>
        </p:nvSpPr>
        <p:spPr>
          <a:xfrm>
            <a:off x="45720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Donor Appointment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648320" y="1200960"/>
            <a:ext cx="4037760" cy="339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Donor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validation</a:t>
            </a:r>
            <a:br>
              <a:rPr sz="2100"/>
            </a:b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email, password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userinfo</a:t>
            </a:r>
            <a:br>
              <a:rPr sz="2100"/>
            </a:b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email, hospital, date of submit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Picture 1" descr="fig:  ../images/img8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93" name="TextBox 3"/>
          <p:cNvSpPr/>
          <p:nvPr/>
        </p:nvSpPr>
        <p:spPr>
          <a:xfrm>
            <a:off x="45720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Receiver Appointment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648320" y="1200960"/>
            <a:ext cx="4037760" cy="339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Receiver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validation</a:t>
            </a:r>
            <a:br>
              <a:rPr sz="2100"/>
            </a:b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email, password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userinfo</a:t>
            </a:r>
            <a:br>
              <a:rPr sz="2100"/>
            </a:b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email, hospital, date of recieve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today means emergency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 today means not emergency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Picture 1" descr="fig:  ../images/img10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97" name="TextBox 3"/>
          <p:cNvSpPr/>
          <p:nvPr/>
        </p:nvSpPr>
        <p:spPr>
          <a:xfrm>
            <a:off x="45720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Available Blood Group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Picture 1" descr="fig:  ../images/img11.png"/>
          <p:cNvPicPr/>
          <p:nvPr/>
        </p:nvPicPr>
        <p:blipFill>
          <a:blip r:embed="rId2"/>
          <a:stretch/>
        </p:blipFill>
        <p:spPr>
          <a:xfrm>
            <a:off x="5969160" y="1194480"/>
            <a:ext cx="1396440" cy="2884680"/>
          </a:xfrm>
          <a:prstGeom prst="rect">
            <a:avLst/>
          </a:prstGeom>
          <a:ln w="9525">
            <a:noFill/>
          </a:ln>
        </p:spPr>
      </p:pic>
      <p:sp>
        <p:nvSpPr>
          <p:cNvPr id="199" name="TextBox 3"/>
          <p:cNvSpPr/>
          <p:nvPr/>
        </p:nvSpPr>
        <p:spPr>
          <a:xfrm>
            <a:off x="4648320" y="4079880"/>
            <a:ext cx="403776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Search Bar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Working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Picture 1" descr="../images/web-service.png"/>
          <p:cNvPicPr/>
          <p:nvPr/>
        </p:nvPicPr>
        <p:blipFill>
          <a:blip r:embed="rId1"/>
          <a:stretch/>
        </p:blipFill>
        <p:spPr>
          <a:xfrm>
            <a:off x="520560" y="1194480"/>
            <a:ext cx="8101800" cy="3393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LibreOffice/7.5.3.2$Linux_X86_64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2023-06-06T03:52:24Z</dcterms:created>
  <dc:creator>Yash</dc:creator>
  <dc:description/>
  <dc:language>en-US</dc:language>
  <cp:lastModifiedBy/>
  <dcterms:modified xsi:type="dcterms:W3CDTF">2023-06-29T22:33:58Z</dcterms:modified>
  <cp:revision>2</cp:revision>
  <dc:subject/>
  <dc:title>Blood Donation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side">
    <vt:lpwstr>4:3</vt:lpwstr>
  </property>
  <property fmtid="{D5CDD505-2E9C-101B-9397-08002B2CF9AE}" pid="4" name="title-slide-attributes">
    <vt:lpwstr/>
  </property>
</Properties>
</file>