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8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3BA4EA-19D5-4608-BD61-980D9AC3A5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82292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975400"/>
            <a:ext cx="82292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490518-8D63-4915-A41F-9E627EEE76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35D50B-A622-4FD7-A82D-8A6FFCB46C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096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096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97540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97540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97540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7BE0F-0A62-46AA-908F-51E79238D5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8BCF37-18FC-4DE2-9C2F-58A6D64618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0960"/>
            <a:ext cx="82292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E05354-34DF-405A-80A6-8C69326409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82292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B99901-7C8C-45C8-9653-A18D36DE0B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72E9DE-D28B-4827-A3A5-36C813D726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4DC434-9046-4318-A045-8FF0A37EA1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FC186A-94F7-4B63-B9A5-613783E4D6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91E11B-5A6C-4279-9DBB-0744F384F2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960"/>
            <a:ext cx="82292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C64B23-2AB2-4222-B46B-CB748B878C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CB8DEC-DBF7-477A-B84C-7C599DB232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975400"/>
            <a:ext cx="82292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C65610-6870-448F-B49C-4E5B4C0428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82292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975400"/>
            <a:ext cx="82292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43D683-0CCA-4152-9A04-EAE3D9BD25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548204-F3B9-4891-AFD9-0AA541C82E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096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096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97540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97540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97540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D3C496-3947-4E08-B449-5714825535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E52FD2-E146-4308-93E8-281F4C2004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0960"/>
            <a:ext cx="82292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A702F9-76F4-4CC2-8B08-40397B43CE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82292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7D1570-DC72-424D-9007-A5E07B3477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112DB0-3EAA-4284-B077-E213DBC1C1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FCACF1-EB5B-4FA1-8947-AFE395D951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82292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432418-1B54-4632-B10E-8ACD07B88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6BA420-3F8C-4D2E-BB5F-6A228A0C15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E2CA06-455D-418E-89E2-9D43327169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470375-1132-4BEC-A4EC-8958CF55E0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975400"/>
            <a:ext cx="82292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DACAD1-083F-4A27-9EF5-34837DC971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82292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975400"/>
            <a:ext cx="82292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255EDB-B288-460A-815E-A6ABB5DCE9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E91BF5-DC61-47CA-AC21-A4CD64B12B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096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096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97540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97540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975400"/>
            <a:ext cx="26496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61D80A-9818-43DD-A471-29C447EB2C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75C2B2-C479-4642-BE88-4DC8C1FCC6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44CC27-5246-4FC7-B650-A886AEB4B3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2E308F-3763-4229-AE7D-D6D40A2ACB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1AB8E4-645A-48DE-81F1-83D8D6D081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97540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FF2299-8FD1-4805-BCF0-F888B402D0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0960"/>
            <a:ext cx="40158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975400"/>
            <a:ext cx="82292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BC031E-0B85-4A25-9749-15263E746E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040" cy="110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71080"/>
            <a:ext cx="213336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71080"/>
            <a:ext cx="2895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71080"/>
            <a:ext cx="213336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F4AB51-35C7-4922-8FE8-4A849442B21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960"/>
            <a:ext cx="4038120" cy="339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200960"/>
            <a:ext cx="4038120" cy="339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57200" y="4771080"/>
            <a:ext cx="213336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3124080" y="4771080"/>
            <a:ext cx="2895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6553080" y="4771080"/>
            <a:ext cx="213336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0BB2C02-CDB4-4B15-98EF-840CD344EA4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960"/>
            <a:ext cx="8229240" cy="339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7"/>
          </p:nvPr>
        </p:nvSpPr>
        <p:spPr>
          <a:xfrm>
            <a:off x="457200" y="4771080"/>
            <a:ext cx="213336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8"/>
          </p:nvPr>
        </p:nvSpPr>
        <p:spPr>
          <a:xfrm>
            <a:off x="3124080" y="4771080"/>
            <a:ext cx="2895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9"/>
          </p:nvPr>
        </p:nvSpPr>
        <p:spPr>
          <a:xfrm>
            <a:off x="6553080" y="4771080"/>
            <a:ext cx="213336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E403D9-5399-4302-816E-D6D752E12844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000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5800" y="1598760"/>
            <a:ext cx="7772040" cy="1103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Blood Donation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371600" y="2916720"/>
            <a:ext cx="6400440" cy="131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Yash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Working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0960"/>
            <a:ext cx="8229240" cy="339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User Input is collected by Java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 new thread send query by PHP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PHP serialize output as JSON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Result is handled by Main Thread of Java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Which deserialized JSON result and Displays on Screen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1" descr="fig:  ../images/img1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28" name="TextBox 3"/>
          <p:cNvSpPr/>
          <p:nvPr/>
        </p:nvSpPr>
        <p:spPr>
          <a:xfrm>
            <a:off x="45720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Sign up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Picture 1" descr="fig:  ../images/img2.png"/>
          <p:cNvPicPr/>
          <p:nvPr/>
        </p:nvPicPr>
        <p:blipFill>
          <a:blip r:embed="rId2"/>
          <a:stretch/>
        </p:blipFill>
        <p:spPr>
          <a:xfrm>
            <a:off x="596916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30" name="TextBox 3"/>
          <p:cNvSpPr/>
          <p:nvPr/>
        </p:nvSpPr>
        <p:spPr>
          <a:xfrm>
            <a:off x="464832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Login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1" descr="fig:  ../images/img3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33" name="TextBox 3"/>
          <p:cNvSpPr/>
          <p:nvPr/>
        </p:nvSpPr>
        <p:spPr>
          <a:xfrm>
            <a:off x="45720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Home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48320" y="1200960"/>
            <a:ext cx="4038120" cy="339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Home Page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Blood Donation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Receive Blood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Blood Emergency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Available Blood Group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1" descr="fig:  ../images/img4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37" name="TextBox 3"/>
          <p:cNvSpPr/>
          <p:nvPr/>
        </p:nvSpPr>
        <p:spPr>
          <a:xfrm>
            <a:off x="45720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Side Bar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1" descr="fig:  ../images/img5.png"/>
          <p:cNvPicPr/>
          <p:nvPr/>
        </p:nvPicPr>
        <p:blipFill>
          <a:blip r:embed="rId2"/>
          <a:stretch/>
        </p:blipFill>
        <p:spPr>
          <a:xfrm>
            <a:off x="596916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39" name="TextBox 3"/>
          <p:cNvSpPr/>
          <p:nvPr/>
        </p:nvSpPr>
        <p:spPr>
          <a:xfrm>
            <a:off x="464832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Change Password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Picture 1" descr="fig:  ../images/img6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42" name="TextBox 3"/>
          <p:cNvSpPr/>
          <p:nvPr/>
        </p:nvSpPr>
        <p:spPr>
          <a:xfrm>
            <a:off x="45720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Date of Submission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Picture 1" descr="fig:  ../images/img9.png"/>
          <p:cNvPicPr/>
          <p:nvPr/>
        </p:nvPicPr>
        <p:blipFill>
          <a:blip r:embed="rId2"/>
          <a:stretch/>
        </p:blipFill>
        <p:spPr>
          <a:xfrm>
            <a:off x="596916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44" name="TextBox 3"/>
          <p:cNvSpPr/>
          <p:nvPr/>
        </p:nvSpPr>
        <p:spPr>
          <a:xfrm>
            <a:off x="464832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Emergency Blood Needed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1" descr="fig:  ../images/img7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47" name="TextBox 3"/>
          <p:cNvSpPr/>
          <p:nvPr/>
        </p:nvSpPr>
        <p:spPr>
          <a:xfrm>
            <a:off x="45720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Donor Appointment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648320" y="1200960"/>
            <a:ext cx="4038120" cy="339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Donor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validation</a:t>
            </a:r>
            <a:br>
              <a:rPr sz="2100"/>
            </a:b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email, password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userinfo</a:t>
            </a:r>
            <a:br>
              <a:rPr sz="2100"/>
            </a:b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email, hospital, date of submit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1" descr="fig:  ../images/img8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51" name="TextBox 3"/>
          <p:cNvSpPr/>
          <p:nvPr/>
        </p:nvSpPr>
        <p:spPr>
          <a:xfrm>
            <a:off x="45720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Receiver Appointment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648320" y="1200960"/>
            <a:ext cx="4038120" cy="3396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Receiver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validation</a:t>
            </a:r>
            <a:br>
              <a:rPr sz="2100"/>
            </a:b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email, password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userinfo</a:t>
            </a:r>
            <a:br>
              <a:rPr sz="2100"/>
            </a:b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email, hospital, date of recieve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today means emergency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 today means not emergency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1" descr="fig:  ../images/img10.png"/>
          <p:cNvPicPr/>
          <p:nvPr/>
        </p:nvPicPr>
        <p:blipFill>
          <a:blip r:embed="rId1"/>
          <a:stretch/>
        </p:blipFill>
        <p:spPr>
          <a:xfrm>
            <a:off x="177804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55" name="TextBox 3"/>
          <p:cNvSpPr/>
          <p:nvPr/>
        </p:nvSpPr>
        <p:spPr>
          <a:xfrm>
            <a:off x="45720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Available Blood Group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1" descr="fig:  ../images/img11.png"/>
          <p:cNvPicPr/>
          <p:nvPr/>
        </p:nvPicPr>
        <p:blipFill>
          <a:blip r:embed="rId2"/>
          <a:stretch/>
        </p:blipFill>
        <p:spPr>
          <a:xfrm>
            <a:off x="5969160" y="1194480"/>
            <a:ext cx="1396800" cy="2885040"/>
          </a:xfrm>
          <a:prstGeom prst="rect">
            <a:avLst/>
          </a:prstGeom>
          <a:ln w="9525">
            <a:noFill/>
          </a:ln>
        </p:spPr>
      </p:pic>
      <p:sp>
        <p:nvSpPr>
          <p:cNvPr id="157" name="TextBox 3"/>
          <p:cNvSpPr/>
          <p:nvPr/>
        </p:nvSpPr>
        <p:spPr>
          <a:xfrm>
            <a:off x="4648320" y="4079880"/>
            <a:ext cx="403812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Search Bar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Working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1" descr="../images/web-service.png"/>
          <p:cNvPicPr/>
          <p:nvPr/>
        </p:nvPicPr>
        <p:blipFill>
          <a:blip r:embed="rId1"/>
          <a:stretch/>
        </p:blipFill>
        <p:spPr>
          <a:xfrm>
            <a:off x="520560" y="1194480"/>
            <a:ext cx="8102160" cy="3393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LibreOffice/7.5.3.2$Linux_X86_64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2023-06-06T03:52:24Z</dcterms:created>
  <dc:creator>Yash</dc:creator>
  <dc:description/>
  <dc:language>en-US</dc:language>
  <cp:lastModifiedBy/>
  <dcterms:modified xsi:type="dcterms:W3CDTF">2023-06-06T09:34:38Z</dcterms:modified>
  <cp:revision>1</cp:revision>
  <dc:subject/>
  <dc:title>Blood Donation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side">
    <vt:lpwstr>4:3</vt:lpwstr>
  </property>
  <property fmtid="{D5CDD505-2E9C-101B-9397-08002B2CF9AE}" pid="4" name="title-slide-attributes">
    <vt:lpwstr/>
  </property>
</Properties>
</file>