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7"/>
  </p:notesMasterIdLst>
  <p:sldIdLst>
    <p:sldId id="256" r:id="rId2"/>
    <p:sldId id="274" r:id="rId3"/>
    <p:sldId id="257" r:id="rId4"/>
    <p:sldId id="273" r:id="rId5"/>
    <p:sldId id="258" r:id="rId6"/>
    <p:sldId id="259" r:id="rId7"/>
    <p:sldId id="261" r:id="rId8"/>
    <p:sldId id="262" r:id="rId9"/>
    <p:sldId id="279" r:id="rId10"/>
    <p:sldId id="263" r:id="rId11"/>
    <p:sldId id="276" r:id="rId12"/>
    <p:sldId id="275" r:id="rId13"/>
    <p:sldId id="277" r:id="rId14"/>
    <p:sldId id="278" r:id="rId15"/>
    <p:sldId id="26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0ab8dca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0ab8dca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21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ab8dcad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ab8dcad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ab8dcad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ab8dcad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0ab8dcad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0ab8dcad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ab8dca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ab8dca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0ab8dca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0ab8dca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ab8dcad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ab8dcad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904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891872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5290871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55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5117283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07832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3464284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4668535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2434092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54964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3012234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615065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54704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Network</a:t>
            </a:r>
            <a:r>
              <a:rPr lang="en-US" dirty="0"/>
              <a:t> Scanning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400" dirty="0"/>
              <a:t>UDP scan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400" dirty="0"/>
              <a:t>TCP scan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sz="1400" dirty="0"/>
              <a:t>Full-Open scan</a:t>
            </a:r>
            <a:endParaRPr sz="1400" dirty="0"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sz="1400" dirty="0"/>
              <a:t>Stealth atau half-open scan</a:t>
            </a:r>
            <a:endParaRPr sz="1400" dirty="0"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sz="1400" dirty="0"/>
              <a:t>Xmas tree scan</a:t>
            </a:r>
            <a:endParaRPr sz="1400" dirty="0"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sz="1400" dirty="0"/>
              <a:t>FIN scan</a:t>
            </a:r>
            <a:endParaRPr sz="1400" dirty="0"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sz="1400" dirty="0"/>
              <a:t>NULL scan</a:t>
            </a:r>
            <a:endParaRPr sz="1400" dirty="0"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sz="1400" dirty="0"/>
              <a:t>IDLE sca</a:t>
            </a:r>
            <a:r>
              <a:rPr lang="en-US" sz="1400" dirty="0"/>
              <a:t>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0DF3-5FDE-44C4-965E-212A9020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Stealth Scan (SYN)</a:t>
            </a:r>
            <a:endParaRPr lang="en-ID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DBE1-107F-4FFD-994B-7547C772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009340" cy="34164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/>
              <a:t>Stealth scan atau half-open scan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pemindaian</a:t>
            </a:r>
            <a:r>
              <a:rPr lang="en-US" sz="1600" dirty="0"/>
              <a:t> dengan TCP three-way handshake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.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dikirim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target ; </a:t>
            </a:r>
            <a:r>
              <a:rPr lang="en-US" sz="1600" dirty="0" err="1"/>
              <a:t>jika</a:t>
            </a:r>
            <a:r>
              <a:rPr lang="en-US" sz="1600" dirty="0"/>
              <a:t> SYN/ACK </a:t>
            </a:r>
            <a:r>
              <a:rPr lang="en-US" sz="1600" dirty="0" err="1"/>
              <a:t>diterima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diperkirakan</a:t>
            </a:r>
            <a:r>
              <a:rPr lang="en-US" sz="1600" dirty="0"/>
              <a:t> target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melengkapi</a:t>
            </a:r>
            <a:r>
              <a:rPr lang="en-US" sz="1600" dirty="0"/>
              <a:t> </a:t>
            </a:r>
            <a:r>
              <a:rPr lang="en-US" sz="1600" dirty="0" err="1"/>
              <a:t>koneksi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dan port target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mendengarkan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RST </a:t>
            </a:r>
            <a:r>
              <a:rPr lang="en-US" sz="1600" dirty="0" err="1"/>
              <a:t>diterima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target,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diperkirakan</a:t>
            </a:r>
            <a:r>
              <a:rPr lang="en-US" sz="1600" dirty="0"/>
              <a:t> port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aktif</a:t>
            </a:r>
            <a:r>
              <a:rPr lang="en-US" sz="1600" dirty="0"/>
              <a:t> atau </a:t>
            </a:r>
            <a:r>
              <a:rPr lang="en-US" sz="1600" dirty="0" err="1"/>
              <a:t>tertutup</a:t>
            </a:r>
            <a:r>
              <a:rPr lang="en-US" sz="1600" dirty="0"/>
              <a:t>. </a:t>
            </a:r>
            <a:r>
              <a:rPr lang="en-US" sz="1600" dirty="0" err="1"/>
              <a:t>Keuntungannya</a:t>
            </a:r>
            <a:r>
              <a:rPr lang="en-US" sz="1600" dirty="0"/>
              <a:t> SYN stealth scan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sedikit</a:t>
            </a:r>
            <a:r>
              <a:rPr lang="en-US" sz="1600" dirty="0"/>
              <a:t> log IDS system yang </a:t>
            </a:r>
            <a:r>
              <a:rPr lang="en-US" sz="1600" dirty="0" err="1"/>
              <a:t>menyimpan</a:t>
            </a:r>
            <a:r>
              <a:rPr lang="en-US" sz="1600" dirty="0"/>
              <a:t> log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penyerangan</a:t>
            </a:r>
            <a:r>
              <a:rPr lang="en-US" sz="1600" dirty="0"/>
              <a:t> atau </a:t>
            </a:r>
            <a:r>
              <a:rPr lang="en-US" sz="1600" dirty="0" err="1"/>
              <a:t>percobaan</a:t>
            </a:r>
            <a:r>
              <a:rPr lang="en-US" sz="1600" dirty="0"/>
              <a:t> untuk </a:t>
            </a:r>
            <a:r>
              <a:rPr lang="en-US" sz="1600" dirty="0" err="1"/>
              <a:t>konek</a:t>
            </a:r>
            <a:r>
              <a:rPr lang="en-US" sz="1600" dirty="0"/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19361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4929-2E49-4E3E-9360-1B429E2D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Xmas Scan</a:t>
            </a:r>
            <a:endParaRPr lang="en-ID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2E56-E895-4EE5-87EB-89D1E72D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910280" cy="34164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 err="1"/>
              <a:t>Pemindaian</a:t>
            </a:r>
            <a:r>
              <a:rPr lang="en-US" sz="1600" dirty="0"/>
              <a:t> yang </a:t>
            </a:r>
            <a:r>
              <a:rPr lang="en-US" sz="1600" dirty="0" err="1"/>
              <a:t>mengirim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dengan FIN, URG dan PSH flags set.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portnya</a:t>
            </a:r>
            <a:r>
              <a:rPr lang="en-US" sz="1600" dirty="0"/>
              <a:t> </a:t>
            </a:r>
            <a:r>
              <a:rPr lang="en-US" sz="1600" dirty="0" err="1"/>
              <a:t>terbuka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a da </a:t>
            </a:r>
            <a:r>
              <a:rPr lang="en-US" sz="1600" dirty="0" err="1"/>
              <a:t>repon</a:t>
            </a:r>
            <a:r>
              <a:rPr lang="en-US" sz="1600" dirty="0"/>
              <a:t> ;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portnya</a:t>
            </a:r>
            <a:r>
              <a:rPr lang="en-US" sz="1600" dirty="0"/>
              <a:t> </a:t>
            </a:r>
            <a:r>
              <a:rPr lang="en-US" sz="1600" dirty="0" err="1"/>
              <a:t>tertutup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respon</a:t>
            </a:r>
            <a:r>
              <a:rPr lang="en-US" sz="1600" dirty="0"/>
              <a:t> target dengan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RST/ACK. </a:t>
            </a:r>
            <a:r>
              <a:rPr lang="en-US" sz="1600" dirty="0" err="1"/>
              <a:t>Pemindaian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bekerja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system target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implementasi</a:t>
            </a:r>
            <a:r>
              <a:rPr lang="en-US" sz="1600" dirty="0"/>
              <a:t> RFC 793 di TCP/IP dan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bekerja</a:t>
            </a:r>
            <a:r>
              <a:rPr lang="en-US" sz="1600" dirty="0"/>
              <a:t> dengan semua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versi</a:t>
            </a:r>
            <a:r>
              <a:rPr lang="en-US" sz="1600" dirty="0"/>
              <a:t> Windows.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74927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E37C-0F2A-473A-8230-F078A027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 Scan</a:t>
            </a:r>
            <a:endParaRPr lang="en-ID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770E-559B-4694-B739-1E1967E6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016960" cy="34164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/>
              <a:t>FIN scan </a:t>
            </a:r>
            <a:r>
              <a:rPr lang="en-US" sz="1600" dirty="0" err="1"/>
              <a:t>mirip</a:t>
            </a:r>
            <a:r>
              <a:rPr lang="en-US" sz="1600" dirty="0"/>
              <a:t> dengan Xmas scan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yang </a:t>
            </a:r>
            <a:r>
              <a:rPr lang="en-US" sz="1600" dirty="0" err="1"/>
              <a:t>dikirim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FIN flag set. FIN scan </a:t>
            </a:r>
            <a:r>
              <a:rPr lang="en-US" sz="1600" dirty="0" err="1"/>
              <a:t>menerima</a:t>
            </a:r>
            <a:r>
              <a:rPr lang="en-US" sz="1600" dirty="0"/>
              <a:t> </a:t>
            </a:r>
            <a:r>
              <a:rPr lang="en-US" sz="1600" dirty="0" err="1"/>
              <a:t>repon</a:t>
            </a:r>
            <a:r>
              <a:rPr lang="en-US" sz="1600" dirty="0"/>
              <a:t> yang sama dan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keterbatasan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Xmas.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83443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D168-9C62-4542-A38B-0364FD4F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NULL Scan</a:t>
            </a:r>
            <a:endParaRPr lang="en-ID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D1A2-CEEA-4A59-B13F-090CBF6A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963620" cy="34164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/>
              <a:t>NULL scan juga </a:t>
            </a:r>
            <a:r>
              <a:rPr lang="en-US" sz="1600" dirty="0" err="1"/>
              <a:t>mirip</a:t>
            </a:r>
            <a:r>
              <a:rPr lang="en-US" sz="1600" dirty="0"/>
              <a:t> dengan Xmas dan FIN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keterbatassannya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mengirim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flag set.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81496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/>
              <a:t>IDLE SCAN</a:t>
            </a:r>
            <a:endParaRPr b="1"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1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IDLE Scan </a:t>
            </a:r>
            <a:r>
              <a:rPr lang="en-US" sz="1600" dirty="0" err="1"/>
              <a:t>menggunakan</a:t>
            </a:r>
            <a:r>
              <a:rPr lang="en-US" sz="1600" i="1" dirty="0"/>
              <a:t> spoofed IP address </a:t>
            </a:r>
            <a:r>
              <a:rPr lang="en-US" sz="1600" dirty="0"/>
              <a:t>untuk </a:t>
            </a:r>
            <a:r>
              <a:rPr lang="en-US" sz="1600" dirty="0" err="1"/>
              <a:t>mengirim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SYN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target. </a:t>
            </a:r>
            <a:r>
              <a:rPr lang="en-US" sz="1600" dirty="0" err="1"/>
              <a:t>Tergantung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respon</a:t>
            </a:r>
            <a:r>
              <a:rPr lang="en-US" sz="1600" dirty="0"/>
              <a:t> yang </a:t>
            </a:r>
            <a:r>
              <a:rPr lang="en-US" sz="1600" dirty="0" err="1"/>
              <a:t>diberikan</a:t>
            </a:r>
            <a:r>
              <a:rPr lang="en-US" sz="1600" dirty="0"/>
              <a:t>, port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</a:t>
            </a:r>
            <a:r>
              <a:rPr lang="en-US" sz="1600" dirty="0" err="1"/>
              <a:t>terbuka</a:t>
            </a:r>
            <a:r>
              <a:rPr lang="en-US" sz="1600" dirty="0"/>
              <a:t> atau </a:t>
            </a:r>
            <a:r>
              <a:rPr lang="en-US" sz="1600" dirty="0" err="1"/>
              <a:t>tertutup</a:t>
            </a:r>
            <a:r>
              <a:rPr lang="en-US" sz="1600" dirty="0"/>
              <a:t>. IDLE scan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respon</a:t>
            </a:r>
            <a:r>
              <a:rPr lang="en-US" sz="1600" dirty="0"/>
              <a:t> </a:t>
            </a:r>
            <a:r>
              <a:rPr lang="en-US" sz="1600" dirty="0" err="1"/>
              <a:t>pemindaian</a:t>
            </a:r>
            <a:r>
              <a:rPr lang="en-US" sz="1600" dirty="0"/>
              <a:t> port dengan </a:t>
            </a:r>
            <a:r>
              <a:rPr lang="en-US" sz="1600" dirty="0" err="1"/>
              <a:t>memonitor</a:t>
            </a:r>
            <a:r>
              <a:rPr lang="en-US" sz="1600" dirty="0"/>
              <a:t> IP header sequence numbers.</a:t>
            </a:r>
            <a:endParaRPr sz="1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C4F4-BF05-4146-ADCB-45BBCBBF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077920" cy="5727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Apa</a:t>
            </a:r>
            <a:r>
              <a:rPr lang="en-US" b="1" dirty="0"/>
              <a:t> itu Network Scanning ?</a:t>
            </a:r>
            <a:endParaRPr lang="en-ID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A9E9-947D-4125-8AF1-0B50F614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613100" cy="34164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dirty="0"/>
              <a:t>Network scanning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prosedur</a:t>
            </a:r>
            <a:r>
              <a:rPr lang="en-US" sz="1800" dirty="0"/>
              <a:t> untuk </a:t>
            </a:r>
            <a:r>
              <a:rPr lang="en-US" sz="1800" dirty="0" err="1"/>
              <a:t>mengidentifikasi</a:t>
            </a:r>
            <a:r>
              <a:rPr lang="en-US" sz="1800" dirty="0"/>
              <a:t> host yang </a:t>
            </a:r>
            <a:r>
              <a:rPr lang="en-US" sz="1800" dirty="0" err="1"/>
              <a:t>aktif</a:t>
            </a:r>
            <a:r>
              <a:rPr lang="en-US" sz="1800" dirty="0"/>
              <a:t> pada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, </a:t>
            </a:r>
            <a:r>
              <a:rPr lang="en-US" sz="1800" dirty="0" err="1"/>
              <a:t>entah</a:t>
            </a:r>
            <a:r>
              <a:rPr lang="en-US" sz="1800" dirty="0"/>
              <a:t> itu </a:t>
            </a:r>
            <a:r>
              <a:rPr lang="en-US" sz="1800" dirty="0" err="1"/>
              <a:t>tujuannya</a:t>
            </a:r>
            <a:r>
              <a:rPr lang="en-US" sz="1800" dirty="0"/>
              <a:t> untuk </a:t>
            </a:r>
            <a:r>
              <a:rPr lang="en-US" sz="1800" dirty="0" err="1"/>
              <a:t>menyerang</a:t>
            </a:r>
            <a:r>
              <a:rPr lang="en-US" sz="1800" dirty="0"/>
              <a:t> atau </a:t>
            </a:r>
            <a:r>
              <a:rPr lang="en-US" sz="1800" dirty="0" err="1"/>
              <a:t>menilai</a:t>
            </a:r>
            <a:r>
              <a:rPr lang="en-US" sz="1800" dirty="0"/>
              <a:t> </a:t>
            </a:r>
            <a:r>
              <a:rPr lang="en-US" sz="1800" dirty="0" err="1"/>
              <a:t>sekuriti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. </a:t>
            </a:r>
            <a:r>
              <a:rPr lang="en-US" sz="1800" dirty="0" err="1"/>
              <a:t>Prosedur</a:t>
            </a:r>
            <a:r>
              <a:rPr lang="en-US" sz="1800" dirty="0"/>
              <a:t> scanning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i="1" dirty="0"/>
              <a:t>ping sweeps </a:t>
            </a:r>
            <a:r>
              <a:rPr lang="en-US" sz="1800" dirty="0"/>
              <a:t>dan</a:t>
            </a:r>
            <a:r>
              <a:rPr lang="en-US" sz="1800" i="1" dirty="0"/>
              <a:t> port scans  </a:t>
            </a:r>
            <a:r>
              <a:rPr lang="en-US" sz="1800" dirty="0" err="1"/>
              <a:t>mengumpulkan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pemetaan</a:t>
            </a:r>
            <a:r>
              <a:rPr lang="en-US" sz="1800" dirty="0"/>
              <a:t> IP address </a:t>
            </a:r>
            <a:r>
              <a:rPr lang="en-US" sz="1800" dirty="0" err="1"/>
              <a:t>terhadpat</a:t>
            </a:r>
            <a:r>
              <a:rPr lang="en-US" sz="1800" dirty="0"/>
              <a:t> live host yang </a:t>
            </a:r>
            <a:r>
              <a:rPr lang="en-US" sz="1800" dirty="0" err="1"/>
              <a:t>aktif</a:t>
            </a:r>
            <a:r>
              <a:rPr lang="en-US" sz="1800" dirty="0"/>
              <a:t> </a:t>
            </a:r>
            <a:r>
              <a:rPr lang="en-US" sz="1800" dirty="0" err="1"/>
              <a:t>dijaringan</a:t>
            </a:r>
            <a:r>
              <a:rPr lang="en-US" sz="1800" dirty="0"/>
              <a:t> , dan service yang </a:t>
            </a:r>
            <a:r>
              <a:rPr lang="en-US" sz="1800" dirty="0" err="1"/>
              <a:t>sedang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.</a:t>
            </a:r>
            <a:endParaRPr lang="en-ID" sz="1800" i="1" dirty="0"/>
          </a:p>
        </p:txBody>
      </p:sp>
    </p:spTree>
    <p:extLst>
      <p:ext uri="{BB962C8B-B14F-4D97-AF65-F5344CB8AC3E}">
        <p14:creationId xmlns:p14="http://schemas.microsoft.com/office/powerpoint/2010/main" val="6301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/>
              <a:t>Maksud dan Tujuan</a:t>
            </a:r>
            <a:endParaRPr b="1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1696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sz="1800" dirty="0"/>
              <a:t>Memahami konsep TCP session establishment dan termination.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sz="1800" dirty="0"/>
              <a:t>Memahami network scanning, port scanning, vulnerability.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sz="1800" dirty="0"/>
              <a:t>Memahami metode scanning.</a:t>
            </a:r>
            <a:endParaRPr lang="en-US"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sz="1800" dirty="0"/>
          </a:p>
          <a:p>
            <a:pPr marL="1143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untuk </a:t>
            </a:r>
            <a:r>
              <a:rPr lang="en-US" sz="1800" dirty="0" err="1"/>
              <a:t>mengidentifikasi</a:t>
            </a:r>
            <a:r>
              <a:rPr lang="en-US" sz="1800" dirty="0"/>
              <a:t> IP/ </a:t>
            </a:r>
            <a:r>
              <a:rPr lang="en-US" sz="1800" dirty="0" err="1"/>
              <a:t>nama</a:t>
            </a:r>
            <a:r>
              <a:rPr lang="en-US" sz="1800" dirty="0"/>
              <a:t> host, port, service, live host, vulnerabilities dan service yang </a:t>
            </a:r>
            <a:r>
              <a:rPr lang="en-US" sz="1800" dirty="0" err="1"/>
              <a:t>berjalan</a:t>
            </a:r>
            <a:r>
              <a:rPr lang="en-US" sz="1800" dirty="0"/>
              <a:t> pada </a:t>
            </a:r>
            <a:r>
              <a:rPr lang="en-US" sz="1800" dirty="0" err="1"/>
              <a:t>jaringan</a:t>
            </a:r>
            <a:r>
              <a:rPr lang="en-US" sz="1800" dirty="0"/>
              <a:t> target.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1C58-5702-433E-A777-102FEE47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108400" cy="572700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0C6B-342B-4A6F-836D-7A1E31095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08400" cy="3416400"/>
          </a:xfrm>
        </p:spPr>
        <p:txBody>
          <a:bodyPr>
            <a:normAutofit fontScale="92500"/>
          </a:bodyPr>
          <a:lstStyle/>
          <a:p>
            <a:pPr marL="114300" lvl="0" indent="0">
              <a:lnSpc>
                <a:spcPct val="150000"/>
              </a:lnSpc>
              <a:buNone/>
            </a:pPr>
            <a:r>
              <a:rPr lang="en-US" sz="1800" dirty="0"/>
              <a:t>Port scanning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mengidentifikasi</a:t>
            </a:r>
            <a:r>
              <a:rPr lang="en-US" sz="1800" dirty="0"/>
              <a:t> port </a:t>
            </a:r>
            <a:r>
              <a:rPr lang="en-US" sz="1800" dirty="0" err="1"/>
              <a:t>terbuka</a:t>
            </a:r>
            <a:r>
              <a:rPr lang="en-US" sz="1800" dirty="0"/>
              <a:t> dan service yang </a:t>
            </a:r>
            <a:r>
              <a:rPr lang="en-US" sz="1800" dirty="0" err="1"/>
              <a:t>berjalan</a:t>
            </a:r>
            <a:r>
              <a:rPr lang="en-US" sz="1800" dirty="0"/>
              <a:t> pada port </a:t>
            </a:r>
            <a:r>
              <a:rPr lang="en-US" sz="1800" dirty="0" err="1"/>
              <a:t>tertentu</a:t>
            </a:r>
            <a:r>
              <a:rPr lang="en-US" sz="1800" dirty="0"/>
              <a:t> yang </a:t>
            </a:r>
            <a:r>
              <a:rPr lang="en-US" sz="1800" dirty="0" err="1"/>
              <a:t>berkaitan</a:t>
            </a:r>
            <a:r>
              <a:rPr lang="en-US" sz="1800" dirty="0"/>
              <a:t> dengan system TCP dan UDP port.</a:t>
            </a:r>
          </a:p>
          <a:p>
            <a:pPr marL="114300" lvl="0" indent="0">
              <a:lnSpc>
                <a:spcPct val="150000"/>
              </a:lnSpc>
              <a:buNone/>
            </a:pPr>
            <a:endParaRPr lang="en-US" sz="18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800" dirty="0"/>
              <a:t>Vulnerability scanning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serangan</a:t>
            </a:r>
            <a:r>
              <a:rPr lang="en-US" sz="1800" dirty="0"/>
              <a:t> </a:t>
            </a:r>
            <a:r>
              <a:rPr lang="en-US" sz="1800" dirty="0" err="1"/>
              <a:t>sekuriti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untuk </a:t>
            </a:r>
            <a:r>
              <a:rPr lang="en-US" sz="1800" dirty="0" err="1"/>
              <a:t>mengevaluasi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kelemahan</a:t>
            </a:r>
            <a:r>
              <a:rPr lang="en-US" sz="1800" dirty="0"/>
              <a:t> system dan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patch yang </a:t>
            </a:r>
            <a:r>
              <a:rPr lang="en-US" sz="1800" dirty="0" err="1"/>
              <a:t>hilang</a:t>
            </a:r>
            <a:r>
              <a:rPr lang="en-US" sz="1800" dirty="0"/>
              <a:t>, service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dibutuhkan</a:t>
            </a:r>
            <a:r>
              <a:rPr lang="en-US" sz="1800" dirty="0"/>
              <a:t>, </a:t>
            </a:r>
            <a:r>
              <a:rPr lang="en-US" sz="1800" dirty="0" err="1"/>
              <a:t>autentifikasi</a:t>
            </a:r>
            <a:r>
              <a:rPr lang="en-US" sz="1800" dirty="0"/>
              <a:t> yang </a:t>
            </a:r>
            <a:r>
              <a:rPr lang="en-US" sz="1800" dirty="0" err="1"/>
              <a:t>lemah</a:t>
            </a:r>
            <a:r>
              <a:rPr lang="en-US" sz="1800" dirty="0"/>
              <a:t>, dan </a:t>
            </a:r>
            <a:r>
              <a:rPr lang="en-US" sz="1800" dirty="0" err="1"/>
              <a:t>enkripsi</a:t>
            </a:r>
            <a:r>
              <a:rPr lang="en-US" sz="1800" dirty="0"/>
              <a:t> yang </a:t>
            </a:r>
            <a:r>
              <a:rPr lang="en-US" sz="1800" dirty="0" err="1"/>
              <a:t>lemah</a:t>
            </a:r>
            <a:r>
              <a:rPr lang="en-US" sz="18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521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 dan Teknik Scanning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dirty="0"/>
              <a:t>Discovery scanning</a:t>
            </a:r>
            <a:endParaRPr sz="16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sz="1600" dirty="0"/>
              <a:t>Port scanning</a:t>
            </a:r>
            <a:endParaRPr lang="en-US" sz="16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dirty="0"/>
              <a:t>Fingerprinting</a:t>
            </a:r>
            <a:endParaRPr sz="16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sz="1600" dirty="0"/>
              <a:t>Vulnerability scanning</a:t>
            </a:r>
            <a:endParaRPr sz="1600" dirty="0"/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600" dirty="0"/>
              <a:t>Vulnerability scan &gt; menemukan kelemahan tanpa harus mengeksploit.</a:t>
            </a:r>
            <a:endParaRPr sz="1600" dirty="0"/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600" dirty="0"/>
              <a:t>note : vulnerability </a:t>
            </a:r>
            <a:r>
              <a:rPr lang="en-US" sz="1600" dirty="0"/>
              <a:t>scan </a:t>
            </a:r>
            <a:r>
              <a:rPr lang="en-US" sz="1600" dirty="0" err="1"/>
              <a:t>tidak</a:t>
            </a:r>
            <a:r>
              <a:rPr lang="en-US" sz="1600" dirty="0"/>
              <a:t> sama dengan</a:t>
            </a:r>
            <a:r>
              <a:rPr lang="id" sz="1600" dirty="0"/>
              <a:t> penetration test</a:t>
            </a:r>
            <a:r>
              <a:rPr lang="en-US" sz="1600" dirty="0"/>
              <a:t> !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89950" y="551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/>
              <a:t>NMAP</a:t>
            </a:r>
            <a:endParaRPr b="1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89950" y="1289010"/>
            <a:ext cx="81158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dirty="0"/>
              <a:t>CLI : nmap</a:t>
            </a:r>
            <a:endParaRPr sz="1800" dirty="0"/>
          </a:p>
          <a:p>
            <a:pPr marL="45720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800" dirty="0"/>
              <a:t>GUI : zenmap</a:t>
            </a:r>
            <a:endParaRPr lang="en-US" sz="1800" dirty="0"/>
          </a:p>
          <a:p>
            <a:pPr marL="45720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/>
              <a:t>Tools </a:t>
            </a:r>
            <a:r>
              <a:rPr lang="en-US" sz="1800" dirty="0" err="1"/>
              <a:t>lainnya</a:t>
            </a:r>
            <a:r>
              <a:rPr lang="en-US" sz="1800" dirty="0"/>
              <a:t> :</a:t>
            </a:r>
          </a:p>
          <a:p>
            <a:pPr marL="7429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Scapy </a:t>
            </a:r>
          </a:p>
          <a:p>
            <a:pPr marL="7429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Metasploit </a:t>
            </a:r>
          </a:p>
          <a:p>
            <a:pPr marL="7429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Hping3</a:t>
            </a:r>
          </a:p>
          <a:p>
            <a:pPr marL="7429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/>
              <a:t>Netcat</a:t>
            </a:r>
            <a:r>
              <a:rPr lang="en-US" sz="1800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/>
              <a:t>Port scanning</a:t>
            </a:r>
            <a:endParaRPr b="1"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44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" sz="1600" dirty="0"/>
              <a:t>TCP communication flags.</a:t>
            </a:r>
            <a:endParaRPr sz="1600" dirty="0"/>
          </a:p>
          <a:p>
            <a:pPr marL="0" indent="0">
              <a:lnSpc>
                <a:spcPct val="150000"/>
              </a:lnSpc>
              <a:buNone/>
            </a:pPr>
            <a:r>
              <a:rPr lang="id" sz="1600" dirty="0"/>
              <a:t>tcp flags field :</a:t>
            </a:r>
            <a:endParaRPr sz="1600" dirty="0"/>
          </a:p>
          <a:p>
            <a:pPr>
              <a:lnSpc>
                <a:spcPct val="150000"/>
              </a:lnSpc>
            </a:pPr>
            <a:r>
              <a:rPr lang="id" sz="1600" dirty="0"/>
              <a:t>cwr &amp; ece</a:t>
            </a:r>
            <a:endParaRPr sz="1600" dirty="0"/>
          </a:p>
          <a:p>
            <a:pPr>
              <a:lnSpc>
                <a:spcPct val="150000"/>
              </a:lnSpc>
            </a:pPr>
            <a:r>
              <a:rPr lang="id" sz="1600" dirty="0"/>
              <a:t>urg</a:t>
            </a:r>
            <a:endParaRPr sz="1600" dirty="0"/>
          </a:p>
          <a:p>
            <a:pPr>
              <a:lnSpc>
                <a:spcPct val="150000"/>
              </a:lnSpc>
            </a:pPr>
            <a:r>
              <a:rPr lang="id" sz="1600" dirty="0"/>
              <a:t>ack</a:t>
            </a:r>
            <a:endParaRPr sz="1600" dirty="0"/>
          </a:p>
          <a:p>
            <a:pPr>
              <a:lnSpc>
                <a:spcPct val="150000"/>
              </a:lnSpc>
            </a:pPr>
            <a:r>
              <a:rPr lang="id" sz="1600" dirty="0"/>
              <a:t>psh</a:t>
            </a:r>
            <a:endParaRPr sz="1600" dirty="0"/>
          </a:p>
          <a:p>
            <a:pPr>
              <a:lnSpc>
                <a:spcPct val="150000"/>
              </a:lnSpc>
            </a:pPr>
            <a:r>
              <a:rPr lang="id" sz="1600" dirty="0"/>
              <a:t>rst</a:t>
            </a:r>
            <a:endParaRPr sz="1600" dirty="0"/>
          </a:p>
          <a:p>
            <a:pPr>
              <a:lnSpc>
                <a:spcPct val="150000"/>
              </a:lnSpc>
            </a:pPr>
            <a:r>
              <a:rPr lang="id" sz="1600" dirty="0"/>
              <a:t>syn</a:t>
            </a:r>
            <a:endParaRPr sz="1600" dirty="0"/>
          </a:p>
          <a:p>
            <a:pPr>
              <a:lnSpc>
                <a:spcPct val="150000"/>
              </a:lnSpc>
            </a:pPr>
            <a:r>
              <a:rPr lang="id" sz="1600" dirty="0"/>
              <a:t>fin</a:t>
            </a:r>
            <a:endParaRPr sz="1600" dirty="0"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T</a:t>
            </a:r>
            <a:r>
              <a:rPr lang="id" b="1" dirty="0"/>
              <a:t>hree-way handshake </a:t>
            </a:r>
            <a:br>
              <a:rPr lang="en-US" dirty="0"/>
            </a:br>
            <a:endParaRPr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5506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/>
              <a:t>The process associated with establishing a TCP connection is often referred to as the three-way handshake. This name alludes to the three steps involved in the connection process. The following diagram illustrates this process in a graphical form: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B4478-332F-47B5-B31D-D452505B2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71750"/>
            <a:ext cx="8055060" cy="2432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4947-115D-4DBD-BB83-84BF54B4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055060" cy="5727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</a:t>
            </a:r>
            <a:r>
              <a:rPr lang="id" b="1" dirty="0"/>
              <a:t>hree-way handshake</a:t>
            </a:r>
            <a:r>
              <a:rPr lang="en-US" b="1" dirty="0"/>
              <a:t> (</a:t>
            </a:r>
            <a:r>
              <a:rPr lang="en-US" b="1" dirty="0" err="1"/>
              <a:t>Cont</a:t>
            </a:r>
            <a:r>
              <a:rPr lang="en-US" b="1" dirty="0"/>
              <a:t>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70F84-5E2E-45D5-99AD-B69F965B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055060" cy="34164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/>
              <a:t>A TCP SYN packet is sent from the device that wishes to establish a connection with a port of the device that it desires to connect with. If the service associated with the receiving port accepts the connection, it will reply to the requesting system with a TCP packet that has both the SYN and ACK bits activated. The connection is established only when the requesting system responds with a TCP ACK response. This three-step process establishes a TCP session between the two systems. All of the TCP port scanning techniques will perform some variation of this process to identify live services on remote hosts.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3891513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80</TotalTime>
  <Words>657</Words>
  <Application>Microsoft Office PowerPoint</Application>
  <PresentationFormat>On-screen Show (16:9)</PresentationFormat>
  <Paragraphs>61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Network Scanning</vt:lpstr>
      <vt:lpstr>Apa itu Network Scanning ?</vt:lpstr>
      <vt:lpstr>Maksud dan Tujuan</vt:lpstr>
      <vt:lpstr>PowerPoint Presentation</vt:lpstr>
      <vt:lpstr>Jenis dan Teknik Scanning</vt:lpstr>
      <vt:lpstr>NMAP</vt:lpstr>
      <vt:lpstr>Port scanning</vt:lpstr>
      <vt:lpstr>Three-way handshake  </vt:lpstr>
      <vt:lpstr>Three-way handshake (Cont)</vt:lpstr>
      <vt:lpstr>PowerPoint Presentation</vt:lpstr>
      <vt:lpstr>Stealth Scan (SYN)</vt:lpstr>
      <vt:lpstr>Xmas Scan</vt:lpstr>
      <vt:lpstr>FIN Scan</vt:lpstr>
      <vt:lpstr>NULL Scan</vt:lpstr>
      <vt:lpstr>IDLE 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 Network</dc:title>
  <cp:lastModifiedBy>Larry Dennis Lumban Toruan</cp:lastModifiedBy>
  <cp:revision>15</cp:revision>
  <dcterms:modified xsi:type="dcterms:W3CDTF">2018-11-08T02:30:46Z</dcterms:modified>
</cp:coreProperties>
</file>