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5"/>
  </p:notesMasterIdLst>
  <p:handoutMasterIdLst>
    <p:handoutMasterId r:id="rId16"/>
  </p:handoutMasterIdLst>
  <p:sldIdLst>
    <p:sldId id="287" r:id="rId2"/>
    <p:sldId id="295" r:id="rId3"/>
    <p:sldId id="302" r:id="rId4"/>
    <p:sldId id="301" r:id="rId5"/>
    <p:sldId id="297" r:id="rId6"/>
    <p:sldId id="300" r:id="rId7"/>
    <p:sldId id="308" r:id="rId8"/>
    <p:sldId id="299" r:id="rId9"/>
    <p:sldId id="298" r:id="rId10"/>
    <p:sldId id="305" r:id="rId11"/>
    <p:sldId id="309" r:id="rId12"/>
    <p:sldId id="304" r:id="rId13"/>
    <p:sldId id="306" r:id="rId14"/>
  </p:sldIdLst>
  <p:sldSz cx="9144000" cy="5715000" type="screen16x10"/>
  <p:notesSz cx="6805613" cy="9939338"/>
  <p:embeddedFontLst>
    <p:embeddedFont>
      <p:font typeface="HY견명조" pitchFamily="18" charset="-127"/>
      <p:regular r:id="rId17"/>
    </p:embeddedFont>
    <p:embeddedFont>
      <p:font typeface="나눔명조" charset="-127"/>
      <p:regular r:id="rId18"/>
      <p:bold r:id="rId19"/>
    </p:embeddedFont>
    <p:embeddedFont>
      <p:font typeface="나눔고딕" pitchFamily="50" charset="-127"/>
      <p:regular r:id="rId20"/>
      <p:bold r:id="rId21"/>
    </p:embeddedFont>
    <p:embeddedFont>
      <p:font typeface="Stencil" pitchFamily="82" charset="0"/>
      <p:regular r:id="rId22"/>
    </p:embeddedFont>
    <p:embeddedFont>
      <p:font typeface="휴먼매직체" pitchFamily="18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72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943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415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887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358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830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301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773" algn="l" defTabSz="84894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A1828"/>
    <a:srgbClr val="10253F"/>
    <a:srgbClr val="000000"/>
    <a:srgbClr val="FF8232"/>
    <a:srgbClr val="FF8220"/>
    <a:srgbClr val="FF9933"/>
    <a:srgbClr val="FF6E00"/>
    <a:srgbClr val="FF6600"/>
    <a:srgbClr val="FF87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6364" autoAdjust="0"/>
  </p:normalViewPr>
  <p:slideViewPr>
    <p:cSldViewPr>
      <p:cViewPr>
        <p:scale>
          <a:sx n="125" d="100"/>
          <a:sy n="125" d="100"/>
        </p:scale>
        <p:origin x="-414" y="-294"/>
      </p:cViewPr>
      <p:guideLst>
        <p:guide orient="horz" pos="326"/>
        <p:guide orient="horz" pos="2329"/>
        <p:guide orient="horz" pos="3425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586" y="-96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16BF-4CBB-4E44-AF3A-566C711517C2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8F30-1646-465B-A25D-245CF357A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762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46125"/>
            <a:ext cx="59610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4472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8943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3415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7887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2358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6830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1301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5773" algn="l" defTabSz="84894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7"/>
            <a:ext cx="9169400" cy="57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84895" tIns="42447" rIns="84895" bIns="4244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84895" tIns="42447" rIns="84895" bIns="4244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59"/>
            <a:ext cx="2133600" cy="304271"/>
          </a:xfrm>
          <a:prstGeom prst="rect">
            <a:avLst/>
          </a:prstGeom>
        </p:spPr>
        <p:txBody>
          <a:bodyPr vert="horz" lIns="84895" tIns="42447" rIns="84895" bIns="42447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59"/>
            <a:ext cx="2895600" cy="304271"/>
          </a:xfrm>
          <a:prstGeom prst="rect">
            <a:avLst/>
          </a:prstGeom>
        </p:spPr>
        <p:txBody>
          <a:bodyPr vert="horz" lIns="84895" tIns="42447" rIns="84895" bIns="42447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84895" tIns="42447" rIns="84895" bIns="42447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ransition>
    <p:fade thruBlk="1"/>
  </p:transition>
  <p:txStyles>
    <p:titleStyle>
      <a:lvl1pPr algn="ctr" defTabSz="848943" rtl="0" eaLnBrk="1" latinLnBrk="1" hangingPunct="1">
        <a:spcBef>
          <a:spcPct val="0"/>
        </a:spcBef>
        <a:buNone/>
        <a:defRPr sz="4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18354" indent="-318354" algn="l" defTabSz="848943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689766" indent="-265295" algn="l" defTabSz="84894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061179" indent="-212236" algn="l" defTabSz="84894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485651" indent="-212236" algn="l" defTabSz="848943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bg1"/>
          </a:solidFill>
          <a:latin typeface="+mn-lt"/>
          <a:ea typeface="+mn-ea"/>
          <a:cs typeface="+mn-cs"/>
        </a:defRPr>
      </a:lvl4pPr>
      <a:lvl5pPr marL="1910122" indent="-212236" algn="l" defTabSz="848943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bg1"/>
          </a:solidFill>
          <a:latin typeface="+mn-lt"/>
          <a:ea typeface="+mn-ea"/>
          <a:cs typeface="+mn-cs"/>
        </a:defRPr>
      </a:lvl5pPr>
      <a:lvl6pPr marL="2334594" indent="-212236" algn="l" defTabSz="84894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9066" indent="-212236" algn="l" defTabSz="84894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537" indent="-212236" algn="l" defTabSz="84894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009" indent="-212236" algn="l" defTabSz="848943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72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43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415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887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358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830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301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773" algn="l" defTabSz="848943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부제목 2"/>
          <p:cNvSpPr txBox="1">
            <a:spLocks/>
          </p:cNvSpPr>
          <p:nvPr/>
        </p:nvSpPr>
        <p:spPr>
          <a:xfrm>
            <a:off x="7252695" y="4125564"/>
            <a:ext cx="1748461" cy="303572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/>
          <a:p>
            <a:pPr marL="318354" indent="-318354"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400" b="1" dirty="0" smtClean="0">
                <a:latin typeface="HY견명조" pitchFamily="18" charset="-127"/>
                <a:ea typeface="HY견명조" pitchFamily="18" charset="-127"/>
              </a:rPr>
              <a:t>조장 김도연</a:t>
            </a:r>
            <a:endParaRPr lang="en-US" altLang="ko-KR" sz="1400" b="1" dirty="0" smtClean="0">
              <a:latin typeface="HY견명조" pitchFamily="18" charset="-127"/>
              <a:ea typeface="HY견명조" pitchFamily="18" charset="-127"/>
            </a:endParaRPr>
          </a:p>
          <a:p>
            <a:pPr marL="318354" indent="-318354"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400" b="1" dirty="0" smtClean="0">
                <a:latin typeface="HY견명조" pitchFamily="18" charset="-127"/>
                <a:ea typeface="HY견명조" pitchFamily="18" charset="-127"/>
              </a:rPr>
              <a:t>조원 김영규</a:t>
            </a:r>
            <a:endParaRPr lang="en-US" altLang="ko-KR" sz="1400" b="1" dirty="0" smtClean="0">
              <a:latin typeface="HY견명조" pitchFamily="18" charset="-127"/>
              <a:ea typeface="HY견명조" pitchFamily="18" charset="-127"/>
            </a:endParaRPr>
          </a:p>
          <a:p>
            <a:pPr marL="318354" indent="-318354"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dirty="0" smtClean="0">
                <a:latin typeface="HY견명조" pitchFamily="18" charset="-127"/>
                <a:ea typeface="HY견명조" pitchFamily="18" charset="-127"/>
              </a:rPr>
              <a:t>	</a:t>
            </a:r>
            <a:r>
              <a:rPr lang="ko-KR" altLang="en-US" sz="1400" b="1" dirty="0" err="1" smtClean="0">
                <a:latin typeface="HY견명조" pitchFamily="18" charset="-127"/>
                <a:ea typeface="HY견명조" pitchFamily="18" charset="-127"/>
              </a:rPr>
              <a:t>이유하</a:t>
            </a:r>
            <a:endParaRPr lang="en-US" altLang="ko-KR" sz="1400" b="1" dirty="0" smtClean="0">
              <a:latin typeface="HY견명조" pitchFamily="18" charset="-127"/>
              <a:ea typeface="HY견명조" pitchFamily="18" charset="-127"/>
            </a:endParaRPr>
          </a:p>
          <a:p>
            <a:pPr marL="318354" indent="-318354"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400" b="1" dirty="0" smtClean="0">
                <a:latin typeface="HY견명조" pitchFamily="18" charset="-127"/>
                <a:ea typeface="HY견명조" pitchFamily="18" charset="-127"/>
              </a:rPr>
              <a:t>이규섭</a:t>
            </a:r>
            <a:endParaRPr lang="ko-KR" altLang="en-US" sz="1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제목 8"/>
          <p:cNvSpPr txBox="1">
            <a:spLocks/>
          </p:cNvSpPr>
          <p:nvPr/>
        </p:nvSpPr>
        <p:spPr>
          <a:xfrm>
            <a:off x="3681406" y="2274218"/>
            <a:ext cx="5529422" cy="130528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84895" tIns="42447" rIns="84895" bIns="42447" rtlCol="0" anchor="t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sz="6000" spc="244" dirty="0" smtClean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POTENTIAL</a:t>
            </a:r>
            <a:endParaRPr lang="ko-KR" altLang="en-US" sz="6000" spc="244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제목 6"/>
          <p:cNvSpPr txBox="1">
            <a:spLocks/>
          </p:cNvSpPr>
          <p:nvPr/>
        </p:nvSpPr>
        <p:spPr>
          <a:xfrm>
            <a:off x="4572000" y="2885096"/>
            <a:ext cx="4384665" cy="551950"/>
          </a:xfrm>
          <a:prstGeom prst="rect">
            <a:avLst/>
          </a:prstGeom>
        </p:spPr>
        <p:txBody>
          <a:bodyPr vert="horz" lIns="84895" tIns="42447" rIns="84895" bIns="42447" rtlCol="0" anchor="t">
            <a:noAutofit/>
          </a:bodyPr>
          <a:lstStyle/>
          <a:p>
            <a:pPr>
              <a:spcBef>
                <a:spcPct val="0"/>
              </a:spcBef>
            </a:pP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제목 8"/>
          <p:cNvSpPr txBox="1">
            <a:spLocks/>
          </p:cNvSpPr>
          <p:nvPr/>
        </p:nvSpPr>
        <p:spPr>
          <a:xfrm>
            <a:off x="4451984" y="2018470"/>
            <a:ext cx="3138291" cy="4970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84895" tIns="42447" rIns="84895" bIns="42447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PRESENTATION</a:t>
            </a:r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3067" y="571484"/>
            <a:ext cx="2886189" cy="38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586723"/>
            <a:ext cx="2857520" cy="378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0452" y="357170"/>
            <a:ext cx="5262010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직사각형 86"/>
          <p:cNvSpPr/>
          <p:nvPr/>
        </p:nvSpPr>
        <p:spPr>
          <a:xfrm>
            <a:off x="2872728" y="3398524"/>
            <a:ext cx="5128296" cy="244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4595" y="357170"/>
            <a:ext cx="63008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500046"/>
            <a:ext cx="3500828" cy="425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571616"/>
            <a:ext cx="422456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85732"/>
            <a:ext cx="4174481" cy="317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286248" y="2071682"/>
            <a:ext cx="28575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72132" y="2691764"/>
            <a:ext cx="35719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642922"/>
            <a:ext cx="3543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5620710" y="4008128"/>
            <a:ext cx="35719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2605097"/>
            <a:ext cx="34480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85798"/>
            <a:ext cx="431844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285864"/>
            <a:ext cx="34480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523422" y="2643186"/>
            <a:ext cx="35719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3010874" y="305492"/>
            <a:ext cx="554171" cy="653106"/>
          </a:xfrm>
          <a:prstGeom prst="rect">
            <a:avLst/>
          </a:prstGeom>
        </p:spPr>
        <p:txBody>
          <a:bodyPr lIns="74423" tIns="37212" rIns="74423" bIns="37212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800" spc="-122" dirty="0" smtClean="0">
                <a:latin typeface="나눔명조" pitchFamily="18" charset="-127"/>
                <a:ea typeface="나눔명조" pitchFamily="18" charset="-127"/>
                <a:cs typeface="+mj-cs"/>
              </a:rPr>
              <a:t> </a:t>
            </a:r>
            <a:endParaRPr lang="ko-KR" altLang="en-US" sz="2800" dirty="0"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557374" y="428608"/>
            <a:ext cx="7586658" cy="8572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tencil" pitchFamily="82" charset="0"/>
                <a:ea typeface="+mj-ea"/>
                <a:cs typeface="+mj-cs"/>
              </a:rPr>
              <a:t>Index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tencil" pitchFamily="82" charset="0"/>
              <a:ea typeface="+mj-ea"/>
              <a:cs typeface="+mj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57422" y="1214426"/>
            <a:ext cx="6515088" cy="3771636"/>
          </a:xfrm>
          <a:prstGeom prst="rect">
            <a:avLst/>
          </a:prstGeom>
        </p:spPr>
        <p:txBody>
          <a:bodyPr/>
          <a:lstStyle/>
          <a:p>
            <a:pPr marL="318354" marR="0" lvl="0" indent="-318354" algn="l" defTabSz="84894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18354" marR="0" lvl="0" indent="-318354" algn="l" defTabSz="84894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	1  </a:t>
            </a:r>
            <a:r>
              <a:rPr kumimoji="0" lang="en-US" altLang="ko-KR" sz="3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ProjecTitle</a:t>
            </a:r>
            <a:endParaRPr kumimoji="0" lang="en-US" altLang="ko-KR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18354" marR="0" lvl="0" indent="-318354" algn="l" defTabSz="84894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	2  WBS</a:t>
            </a:r>
          </a:p>
          <a:p>
            <a:pPr marL="318354" marR="0" lvl="0" indent="-318354" algn="l" defTabSz="84894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	3 </a:t>
            </a:r>
            <a:r>
              <a:rPr kumimoji="0" lang="en-US" altLang="ko-KR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 </a:t>
            </a:r>
            <a:r>
              <a:rPr kumimoji="0" lang="ko-KR" altLang="en-US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내부 데이터 단위 </a:t>
            </a:r>
            <a:r>
              <a:rPr kumimoji="0" lang="en-US" altLang="ko-KR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test &amp;</a:t>
            </a:r>
            <a:r>
              <a:rPr kumimoji="0" lang="ko-KR" altLang="en-US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기본설계서</a:t>
            </a:r>
            <a:endParaRPr kumimoji="0" lang="en-US" altLang="ko-KR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</a:endParaRPr>
          </a:p>
          <a:p>
            <a:pPr marL="318354" marR="0" lvl="0" indent="-318354" algn="l" defTabSz="84894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</a:rPr>
              <a:t>	4  Interface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271622" y="333364"/>
            <a:ext cx="8229600" cy="952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  <a:cs typeface="+mj-cs"/>
              </a:rPr>
              <a:t>1.Project Title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10" y="1857368"/>
            <a:ext cx="792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latin typeface="휴먼매직체" pitchFamily="18" charset="-127"/>
                <a:ea typeface="휴먼매직체" pitchFamily="18" charset="-127"/>
              </a:rPr>
              <a:t>쌍용디지털도서관</a:t>
            </a:r>
            <a:endParaRPr lang="ko-KR" altLang="en-US" sz="60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64" y="3643318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매직체" pitchFamily="18" charset="-127"/>
                <a:ea typeface="휴먼매직체" pitchFamily="18" charset="-127"/>
              </a:rPr>
              <a:t>도서관 이용 목적에 따라 간편하게 원하는 </a:t>
            </a:r>
            <a:endParaRPr lang="en-US" altLang="ko-KR" sz="2000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2000" dirty="0" smtClean="0">
                <a:latin typeface="휴먼매직체" pitchFamily="18" charset="-127"/>
                <a:ea typeface="휴먼매직체" pitchFamily="18" charset="-127"/>
              </a:rPr>
              <a:t>시스템의 사용과 이용 현황 확인을 가능하게 하는 기능</a:t>
            </a:r>
            <a:endParaRPr lang="ko-KR" altLang="en-US" sz="20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제목 1"/>
          <p:cNvSpPr txBox="1">
            <a:spLocks/>
          </p:cNvSpPr>
          <p:nvPr/>
        </p:nvSpPr>
        <p:spPr>
          <a:xfrm>
            <a:off x="1428728" y="333364"/>
            <a:ext cx="8229600" cy="952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  <a:cs typeface="+mj-cs"/>
              </a:rPr>
              <a:t>2.WBS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5" y="1571616"/>
            <a:ext cx="692945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 t="4456"/>
          <a:stretch>
            <a:fillRect/>
          </a:stretch>
        </p:blipFill>
        <p:spPr bwMode="auto">
          <a:xfrm>
            <a:off x="2071670" y="642922"/>
            <a:ext cx="7034230" cy="459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428728" y="47612"/>
            <a:ext cx="8229600" cy="952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100" b="1" dirty="0" smtClean="0">
                <a:latin typeface="휴먼매직체" pitchFamily="18" charset="-127"/>
                <a:ea typeface="휴먼매직체" pitchFamily="18" charset="-127"/>
                <a:cs typeface="+mj-cs"/>
              </a:rPr>
              <a:t>내부 데이터 단위 </a:t>
            </a:r>
            <a:r>
              <a:rPr lang="en-US" altLang="ko-KR" sz="4100" b="1" dirty="0" smtClean="0">
                <a:latin typeface="휴먼매직체" pitchFamily="18" charset="-127"/>
                <a:ea typeface="휴먼매직체" pitchFamily="18" charset="-127"/>
                <a:cs typeface="+mj-cs"/>
              </a:rPr>
              <a:t>Test</a:t>
            </a:r>
          </a:p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1562" y="714360"/>
            <a:ext cx="14852154" cy="448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428728" y="47612"/>
            <a:ext cx="8229600" cy="952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100" b="1" dirty="0" smtClean="0">
                <a:latin typeface="휴먼매직체" pitchFamily="18" charset="-127"/>
                <a:ea typeface="휴먼매직체" pitchFamily="18" charset="-127"/>
                <a:cs typeface="+mj-cs"/>
              </a:rPr>
              <a:t>기본 설계서</a:t>
            </a:r>
            <a:endParaRPr lang="en-US" altLang="ko-KR" sz="4100" b="1" dirty="0" smtClean="0">
              <a:latin typeface="휴먼매직체" pitchFamily="18" charset="-127"/>
              <a:ea typeface="휴먼매직체" pitchFamily="18" charset="-127"/>
              <a:cs typeface="+mj-cs"/>
            </a:endParaRPr>
          </a:p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66667E-6 L -1.04723 6.6666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343060" y="2333628"/>
            <a:ext cx="8229600" cy="952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4894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매직체" pitchFamily="18" charset="-127"/>
                <a:ea typeface="휴먼매직체" pitchFamily="18" charset="-127"/>
                <a:cs typeface="+mj-cs"/>
              </a:rPr>
              <a:t>4.Interface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142988"/>
            <a:ext cx="29622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428608"/>
            <a:ext cx="24860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직사각형 62"/>
          <p:cNvSpPr/>
          <p:nvPr/>
        </p:nvSpPr>
        <p:spPr>
          <a:xfrm>
            <a:off x="2857488" y="2786062"/>
            <a:ext cx="92869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29124" y="2786062"/>
            <a:ext cx="71438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356222" y="5313006"/>
            <a:ext cx="274706" cy="208834"/>
          </a:xfrm>
          <a:prstGeom prst="rect">
            <a:avLst/>
          </a:prstGeom>
        </p:spPr>
        <p:txBody>
          <a:bodyPr wrap="square" lIns="84895" tIns="42447" rIns="84895" bIns="42447">
            <a:spAutoFit/>
          </a:bodyPr>
          <a:lstStyle/>
          <a:p>
            <a:pPr algn="r"/>
            <a:fld id="{CD11B835-C8C7-43F8-9A40-E6B116444874}" type="slidenum">
              <a:rPr lang="ko-KR" altLang="en-US" sz="800" smtClean="0"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52078" y="5185517"/>
            <a:ext cx="914557" cy="382927"/>
          </a:xfrm>
          <a:prstGeom prst="rect">
            <a:avLst/>
          </a:prstGeom>
        </p:spPr>
        <p:txBody>
          <a:bodyPr wrap="square" lIns="74423" tIns="37212" rIns="74423" bIns="37212">
            <a:spAutoFit/>
          </a:bodyPr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NURIMEDIA  |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42976" y="0"/>
            <a:ext cx="1467458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35764" y="5258480"/>
            <a:ext cx="5432718" cy="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28608"/>
            <a:ext cx="286991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28608"/>
            <a:ext cx="286991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041322" y="1357302"/>
            <a:ext cx="1785950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39852" y="1285864"/>
            <a:ext cx="1785950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10463</TotalTime>
  <Words>81</Words>
  <Application>Microsoft Office PowerPoint</Application>
  <PresentationFormat>화면 슬라이드 쇼(16:10)</PresentationFormat>
  <Paragraphs>57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HY견명조</vt:lpstr>
      <vt:lpstr>나눔명조</vt:lpstr>
      <vt:lpstr>Times New Roman</vt:lpstr>
      <vt:lpstr>나눔고딕</vt:lpstr>
      <vt:lpstr>Stencil</vt:lpstr>
      <vt:lpstr>휴먼매직체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sist</cp:lastModifiedBy>
  <cp:revision>175</cp:revision>
  <cp:lastPrinted>2011-08-28T20:58:26Z</cp:lastPrinted>
  <dcterms:created xsi:type="dcterms:W3CDTF">2011-08-16T07:24:57Z</dcterms:created>
  <dcterms:modified xsi:type="dcterms:W3CDTF">2019-06-05T00:38:26Z</dcterms:modified>
</cp:coreProperties>
</file>