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7" r:id="rId9"/>
    <p:sldId id="272" r:id="rId10"/>
    <p:sldId id="273" r:id="rId11"/>
    <p:sldId id="274" r:id="rId12"/>
    <p:sldId id="278" r:id="rId13"/>
    <p:sldId id="262" r:id="rId14"/>
    <p:sldId id="279" r:id="rId15"/>
    <p:sldId id="276" r:id="rId16"/>
    <p:sldId id="281" r:id="rId17"/>
    <p:sldId id="263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301-01" initials="3" lastIdx="1" clrIdx="0">
    <p:extLst>
      <p:ext uri="{19B8F6BF-5375-455C-9EA6-DF929625EA0E}">
        <p15:presenceInfo xmlns:p15="http://schemas.microsoft.com/office/powerpoint/2012/main" userId="301-0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동물병원 관리 프로그램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권세익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이강산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이우수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임대섭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정선아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90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51707"/>
            <a:ext cx="11544300" cy="641034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871" y="1035711"/>
            <a:ext cx="8899072" cy="538141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902529" y="480541"/>
            <a:ext cx="1250042" cy="55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환자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9768569" y="1309902"/>
            <a:ext cx="821871" cy="426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진료등록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8810171" y="1736504"/>
            <a:ext cx="1103086" cy="135426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3032578" y="3090763"/>
            <a:ext cx="8287657" cy="333828"/>
          </a:xfrm>
          <a:prstGeom prst="round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050" y="2163106"/>
            <a:ext cx="5086350" cy="3533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79000"/>
              </a:prstClr>
            </a:outerShdw>
          </a:effectLst>
        </p:spPr>
      </p:pic>
      <p:cxnSp>
        <p:nvCxnSpPr>
          <p:cNvPr id="13" name="직선 화살표 연결선 12"/>
          <p:cNvCxnSpPr>
            <a:stCxn id="5" idx="2"/>
          </p:cNvCxnSpPr>
          <p:nvPr/>
        </p:nvCxnSpPr>
        <p:spPr>
          <a:xfrm flipH="1">
            <a:off x="10098315" y="1736504"/>
            <a:ext cx="81190" cy="55517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8505372" y="4820815"/>
            <a:ext cx="1124402" cy="426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대기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1868" y="4537284"/>
            <a:ext cx="841828" cy="283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1868" y="4298834"/>
            <a:ext cx="841828" cy="283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H="1" flipV="1">
            <a:off x="1248229" y="4426857"/>
            <a:ext cx="7402285" cy="68217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87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8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51707"/>
            <a:ext cx="11544300" cy="641034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871" y="1035711"/>
            <a:ext cx="8899072" cy="538141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902529" y="480541"/>
            <a:ext cx="1250042" cy="55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환자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8728529" y="1315113"/>
            <a:ext cx="821871" cy="426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검색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032578" y="3090763"/>
            <a:ext cx="8287657" cy="333828"/>
          </a:xfrm>
          <a:prstGeom prst="round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9318172" y="3257677"/>
            <a:ext cx="1407886" cy="610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Delete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915" y="2904444"/>
            <a:ext cx="3429000" cy="21812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87000"/>
              </a:prstClr>
            </a:outerShdw>
          </a:effectLst>
        </p:spPr>
      </p:pic>
      <p:cxnSp>
        <p:nvCxnSpPr>
          <p:cNvPr id="11" name="직선 화살표 연결선 10"/>
          <p:cNvCxnSpPr/>
          <p:nvPr/>
        </p:nvCxnSpPr>
        <p:spPr>
          <a:xfrm flipH="1">
            <a:off x="8723995" y="3726420"/>
            <a:ext cx="1034594" cy="14163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11868" y="4537284"/>
            <a:ext cx="841828" cy="283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4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51707"/>
            <a:ext cx="11544300" cy="6410349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697844" y="436999"/>
            <a:ext cx="1250042" cy="55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메인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5086" y="4546600"/>
            <a:ext cx="841828" cy="518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4940300" y="2639786"/>
            <a:ext cx="4533900" cy="2425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800" b="1" dirty="0" err="1" smtClean="0">
                <a:solidFill>
                  <a:schemeClr val="tx1"/>
                </a:solidFill>
              </a:rPr>
              <a:t>구글</a:t>
            </a:r>
            <a:endParaRPr lang="en-US" altLang="ko-KR" sz="138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웹페이지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05279" y="4254500"/>
            <a:ext cx="790122" cy="381000"/>
          </a:xfrm>
          <a:prstGeom prst="round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865" y="3176361"/>
            <a:ext cx="2333625" cy="1352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91000"/>
              </a:prstClr>
            </a:outerShdw>
          </a:effectLst>
        </p:spPr>
      </p:pic>
      <p:sp>
        <p:nvSpPr>
          <p:cNvPr id="8" name="모서리가 둥근 직사각형 7"/>
          <p:cNvSpPr/>
          <p:nvPr/>
        </p:nvSpPr>
        <p:spPr>
          <a:xfrm>
            <a:off x="1786164" y="4147458"/>
            <a:ext cx="773794" cy="831396"/>
          </a:xfrm>
          <a:prstGeom prst="round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3"/>
          </p:cNvCxnSpPr>
          <p:nvPr/>
        </p:nvCxnSpPr>
        <p:spPr>
          <a:xfrm flipV="1">
            <a:off x="1295401" y="4408714"/>
            <a:ext cx="484413" cy="362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2625271" y="4147458"/>
            <a:ext cx="882651" cy="14332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4270829" y="3800683"/>
            <a:ext cx="1097642" cy="453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확인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43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51707"/>
            <a:ext cx="11544300" cy="6410349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5165272" y="436998"/>
            <a:ext cx="1250042" cy="55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진료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868" y="4537284"/>
            <a:ext cx="841828" cy="283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2714171" y="992168"/>
            <a:ext cx="8940800" cy="5403730"/>
            <a:chOff x="2714171" y="992168"/>
            <a:chExt cx="8940800" cy="540373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14171" y="992168"/>
              <a:ext cx="8940800" cy="540373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2984954" y="3862370"/>
              <a:ext cx="841828" cy="2835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029982" y="1496541"/>
              <a:ext cx="841828" cy="2835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029982" y="1941049"/>
              <a:ext cx="841828" cy="2835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029982" y="2385557"/>
              <a:ext cx="841828" cy="2835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029982" y="2830708"/>
              <a:ext cx="841828" cy="2835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615947" y="1527894"/>
            <a:ext cx="1065893" cy="942394"/>
          </a:xfrm>
          <a:prstGeom prst="round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67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51707"/>
            <a:ext cx="11544300" cy="6410349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5165272" y="436998"/>
            <a:ext cx="1250042" cy="55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진료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171" y="992168"/>
            <a:ext cx="8940800" cy="540373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11868" y="4537284"/>
            <a:ext cx="841828" cy="283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84954" y="3862370"/>
            <a:ext cx="841828" cy="283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029982" y="1496541"/>
            <a:ext cx="841828" cy="283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029982" y="1941049"/>
            <a:ext cx="841828" cy="283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029982" y="2385557"/>
            <a:ext cx="841828" cy="283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029982" y="2830708"/>
            <a:ext cx="841828" cy="283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175750" y="5956207"/>
            <a:ext cx="1097642" cy="402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다음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 flipV="1">
            <a:off x="5165273" y="2385558"/>
            <a:ext cx="4435020" cy="357064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405868" y="3862370"/>
            <a:ext cx="5769882" cy="209383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85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51707"/>
            <a:ext cx="11544300" cy="6410349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6369957" y="422483"/>
            <a:ext cx="1250042" cy="55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직원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695" y="977652"/>
            <a:ext cx="8958762" cy="543766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11868" y="4537284"/>
            <a:ext cx="841828" cy="283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64934" y="2442297"/>
            <a:ext cx="1065893" cy="942394"/>
          </a:xfrm>
          <a:prstGeom prst="round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40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51707"/>
            <a:ext cx="11544300" cy="6410349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6369957" y="422483"/>
            <a:ext cx="1250042" cy="55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직원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695" y="977652"/>
            <a:ext cx="8958762" cy="5437661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10516509" y="1157910"/>
            <a:ext cx="996042" cy="424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등록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640" y="1703598"/>
            <a:ext cx="4600575" cy="46291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75000"/>
              </a:prstClr>
            </a:outerShdw>
          </a:effectLst>
        </p:spPr>
      </p:pic>
      <p:cxnSp>
        <p:nvCxnSpPr>
          <p:cNvPr id="9" name="직선 화살표 연결선 8"/>
          <p:cNvCxnSpPr/>
          <p:nvPr/>
        </p:nvCxnSpPr>
        <p:spPr>
          <a:xfrm flipH="1">
            <a:off x="8868229" y="1582058"/>
            <a:ext cx="1857828" cy="98697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7068457" y="5646057"/>
            <a:ext cx="1049563" cy="474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등록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868" y="4537284"/>
            <a:ext cx="841828" cy="283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61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51707"/>
            <a:ext cx="11544300" cy="6410349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6369957" y="422483"/>
            <a:ext cx="1250042" cy="55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직원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695" y="977652"/>
            <a:ext cx="8958762" cy="5437661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9149443" y="1186938"/>
            <a:ext cx="996042" cy="424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검색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8621486" y="1611086"/>
            <a:ext cx="677636" cy="111759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152572" y="2728685"/>
            <a:ext cx="5239657" cy="2061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DB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에 저장되어있는 직원들의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정보들이 출력됨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868" y="4537284"/>
            <a:ext cx="841828" cy="283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86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51707"/>
            <a:ext cx="11544300" cy="6410349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6369957" y="422483"/>
            <a:ext cx="1250042" cy="55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직원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695" y="977652"/>
            <a:ext cx="8958762" cy="5437661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851149" y="2945619"/>
            <a:ext cx="8513537" cy="349123"/>
          </a:xfrm>
          <a:prstGeom prst="round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9149443" y="1186938"/>
            <a:ext cx="996042" cy="424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검색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9413420" y="3151691"/>
            <a:ext cx="1576615" cy="610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더블클릭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223" y="1703598"/>
            <a:ext cx="4543425" cy="47339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67000"/>
              </a:prstClr>
            </a:outerShdw>
          </a:effectLst>
        </p:spPr>
      </p:pic>
      <p:cxnSp>
        <p:nvCxnSpPr>
          <p:cNvPr id="10" name="직선 화살표 연결선 9"/>
          <p:cNvCxnSpPr/>
          <p:nvPr/>
        </p:nvCxnSpPr>
        <p:spPr>
          <a:xfrm flipH="1">
            <a:off x="9413420" y="1611086"/>
            <a:ext cx="93210" cy="1334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3"/>
          </p:cNvCxnSpPr>
          <p:nvPr/>
        </p:nvCxnSpPr>
        <p:spPr>
          <a:xfrm flipH="1">
            <a:off x="8499021" y="3672683"/>
            <a:ext cx="1145289" cy="3978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6464300" y="5606538"/>
            <a:ext cx="1028700" cy="464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수정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1868" y="4537284"/>
            <a:ext cx="841828" cy="283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08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동물병원 관리 프로그램이란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dirty="0" smtClean="0"/>
              <a:t>동물병원의 프</a:t>
            </a:r>
            <a:r>
              <a:rPr lang="ko-KR" altLang="en-US" dirty="0"/>
              <a:t>런</a:t>
            </a:r>
            <a:r>
              <a:rPr lang="ko-KR" altLang="en-US" dirty="0" smtClean="0"/>
              <a:t>트와 진료실에서 사용하는 프로그램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dirty="0" smtClean="0"/>
              <a:t>환자 등록과 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진료에 대해 관리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dirty="0" smtClean="0"/>
              <a:t>동물병원에서 근무하는 근무자들에 대한 등록과 조회 관리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6118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Visual Studio 2019 16.1.3 </a:t>
            </a:r>
            <a:r>
              <a:rPr lang="en-US" altLang="ko-KR" dirty="0" err="1" smtClean="0"/>
              <a:t>Ver</a:t>
            </a:r>
            <a:endParaRPr lang="en-US" altLang="ko-KR" dirty="0" smtClean="0"/>
          </a:p>
          <a:p>
            <a:r>
              <a:rPr lang="en-US" altLang="ko-KR" dirty="0" smtClean="0"/>
              <a:t>C# </a:t>
            </a:r>
            <a:r>
              <a:rPr lang="en-US" altLang="ko-KR" dirty="0" err="1" smtClean="0"/>
              <a:t>winform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373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Point of Interesting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209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51707"/>
            <a:ext cx="11544300" cy="6410349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697844" y="436999"/>
            <a:ext cx="1250042" cy="55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메인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5086" y="4546600"/>
            <a:ext cx="841828" cy="518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4940300" y="2639786"/>
            <a:ext cx="4533900" cy="2425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800" b="1" dirty="0" err="1" smtClean="0">
                <a:solidFill>
                  <a:schemeClr val="tx1"/>
                </a:solidFill>
              </a:rPr>
              <a:t>구글</a:t>
            </a:r>
            <a:endParaRPr lang="en-US" altLang="ko-KR" sz="138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웹페이지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5086" y="4296229"/>
            <a:ext cx="841828" cy="769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93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51707"/>
            <a:ext cx="11544300" cy="641034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871" y="1019382"/>
            <a:ext cx="8899072" cy="538141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902529" y="480541"/>
            <a:ext cx="1250042" cy="55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환자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95086" y="4296229"/>
            <a:ext cx="841828" cy="769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48605" y="564514"/>
            <a:ext cx="1065893" cy="942394"/>
          </a:xfrm>
          <a:prstGeom prst="round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68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51707"/>
            <a:ext cx="11544300" cy="641034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871" y="1003053"/>
            <a:ext cx="8899072" cy="538141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902529" y="480541"/>
            <a:ext cx="1250042" cy="55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환자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697028" y="1329626"/>
            <a:ext cx="682172" cy="354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등록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690" y="2351315"/>
            <a:ext cx="4316759" cy="37650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76000"/>
              </a:prstClr>
            </a:outerShdw>
            <a:softEdge rad="0"/>
          </a:effectLst>
        </p:spPr>
      </p:pic>
      <p:cxnSp>
        <p:nvCxnSpPr>
          <p:cNvPr id="8" name="직선 화살표 연결선 7"/>
          <p:cNvCxnSpPr/>
          <p:nvPr/>
        </p:nvCxnSpPr>
        <p:spPr>
          <a:xfrm flipH="1">
            <a:off x="9710057" y="1683657"/>
            <a:ext cx="1146629" cy="92891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8075387" y="5408140"/>
            <a:ext cx="778327" cy="402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등록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5086" y="4296229"/>
            <a:ext cx="841828" cy="769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36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51707"/>
            <a:ext cx="11544300" cy="641034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871" y="1035711"/>
            <a:ext cx="8899072" cy="538141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902529" y="480541"/>
            <a:ext cx="1250042" cy="55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환자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8728529" y="1315113"/>
            <a:ext cx="821871" cy="426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검색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5" idx="2"/>
          </p:cNvCxnSpPr>
          <p:nvPr/>
        </p:nvCxnSpPr>
        <p:spPr>
          <a:xfrm flipH="1">
            <a:off x="8728529" y="1741715"/>
            <a:ext cx="410936" cy="134904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95086" y="4296229"/>
            <a:ext cx="841828" cy="769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032578" y="3090763"/>
            <a:ext cx="8287657" cy="333828"/>
          </a:xfrm>
          <a:prstGeom prst="round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425" y="1504950"/>
            <a:ext cx="4629150" cy="3848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99000"/>
              </a:prstClr>
            </a:outerShdw>
          </a:effectLst>
        </p:spPr>
      </p:pic>
      <p:sp>
        <p:nvSpPr>
          <p:cNvPr id="13" name="타원 12"/>
          <p:cNvSpPr/>
          <p:nvPr/>
        </p:nvSpPr>
        <p:spPr>
          <a:xfrm>
            <a:off x="9318172" y="3257677"/>
            <a:ext cx="1629228" cy="610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더블클릭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8318500" y="3695701"/>
            <a:ext cx="1146629" cy="17235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6449787" y="4680857"/>
            <a:ext cx="918028" cy="426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수정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86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51707"/>
            <a:ext cx="11544300" cy="641034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871" y="1035711"/>
            <a:ext cx="8899072" cy="538141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902529" y="480541"/>
            <a:ext cx="1250042" cy="55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환자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8728529" y="1315113"/>
            <a:ext cx="821871" cy="426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검색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5" idx="2"/>
          </p:cNvCxnSpPr>
          <p:nvPr/>
        </p:nvCxnSpPr>
        <p:spPr>
          <a:xfrm flipH="1">
            <a:off x="8461829" y="1741715"/>
            <a:ext cx="677636" cy="111759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992915" y="2859314"/>
            <a:ext cx="5239657" cy="2061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DB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에 저장되어있는 환자들의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정보들이 출력됨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5086" y="4296229"/>
            <a:ext cx="841828" cy="769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75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</TotalTime>
  <Words>97</Words>
  <Application>Microsoft Office PowerPoint</Application>
  <PresentationFormat>와이드스크린</PresentationFormat>
  <Paragraphs>50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HY그래픽M</vt:lpstr>
      <vt:lpstr>맑은 고딕</vt:lpstr>
      <vt:lpstr>Arial</vt:lpstr>
      <vt:lpstr>Trebuchet MS</vt:lpstr>
      <vt:lpstr>Wingdings</vt:lpstr>
      <vt:lpstr>Wingdings 3</vt:lpstr>
      <vt:lpstr>패싯</vt:lpstr>
      <vt:lpstr>동물병원 관리 프로그램</vt:lpstr>
      <vt:lpstr>동물병원 관리 프로그램이란?</vt:lpstr>
      <vt:lpstr>HOW?</vt:lpstr>
      <vt:lpstr>Point of Interesting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동물병원 관리 프로그램</dc:title>
  <dc:creator>301-01</dc:creator>
  <cp:lastModifiedBy>301-19</cp:lastModifiedBy>
  <cp:revision>25</cp:revision>
  <dcterms:created xsi:type="dcterms:W3CDTF">2019-06-26T00:32:18Z</dcterms:created>
  <dcterms:modified xsi:type="dcterms:W3CDTF">2019-06-26T01:53:40Z</dcterms:modified>
</cp:coreProperties>
</file>