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  <p:sldMasterId id="2147483694" r:id="rId3"/>
  </p:sldMasterIdLst>
  <p:sldIdLst>
    <p:sldId id="261" r:id="rId4"/>
    <p:sldId id="257" r:id="rId5"/>
    <p:sldId id="256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769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98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812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9571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042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0920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4276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865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9549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9624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82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9674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6854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9922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208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0117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634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6412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7073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1859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9553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983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90138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09490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76071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10315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88713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92170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5714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2665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04821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8109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540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12566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4187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2102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00151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02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981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395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847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19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63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199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736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9DA8-2AA9-4815-B330-3E2A2DB0B223}" type="datetimeFigureOut">
              <a:rPr lang="en-MY" smtClean="0"/>
              <a:t>5/10/2017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B07FBD-A7D1-45CC-86D7-4ADC5D46CF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2389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12" Type="http://schemas.openxmlformats.org/officeDocument/2006/relationships/image" Target="../media/image3.png"/><Relationship Id="rId17" Type="http://schemas.openxmlformats.org/officeDocument/2006/relationships/image" Target="../media/image18.jpeg"/><Relationship Id="rId2" Type="http://schemas.openxmlformats.org/officeDocument/2006/relationships/image" Target="../media/image4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6.jpe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Computing Assignment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: Lim </a:t>
            </a:r>
            <a:r>
              <a:rPr lang="en-US" dirty="0" err="1" smtClean="0"/>
              <a:t>Kha</a:t>
            </a:r>
            <a:r>
              <a:rPr lang="en-US" dirty="0" smtClean="0"/>
              <a:t> Shing </a:t>
            </a:r>
            <a:r>
              <a:rPr lang="en-US" dirty="0" err="1" smtClean="0"/>
              <a:t>BIT02237</a:t>
            </a:r>
            <a:endParaRPr lang="en-US" dirty="0" smtClean="0"/>
          </a:p>
          <a:p>
            <a:r>
              <a:rPr lang="en-US" dirty="0" err="1" smtClean="0"/>
              <a:t>Chooi</a:t>
            </a:r>
            <a:r>
              <a:rPr lang="en-US" dirty="0" smtClean="0"/>
              <a:t> Yi Ying </a:t>
            </a:r>
            <a:r>
              <a:rPr lang="en-US" dirty="0" err="1" smtClean="0"/>
              <a:t>BIT02235</a:t>
            </a:r>
            <a:endParaRPr lang="en-US" dirty="0" smtClean="0"/>
          </a:p>
          <a:p>
            <a:r>
              <a:rPr lang="en-US" dirty="0" smtClean="0"/>
              <a:t>Lau </a:t>
            </a:r>
            <a:r>
              <a:rPr lang="en-US" dirty="0" err="1" smtClean="0"/>
              <a:t>Khai</a:t>
            </a:r>
            <a:r>
              <a:rPr lang="en-US" dirty="0" smtClean="0"/>
              <a:t> Yuen </a:t>
            </a:r>
            <a:r>
              <a:rPr lang="en-US" dirty="0" err="1" smtClean="0"/>
              <a:t>BIT01802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0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4400" dirty="0" smtClean="0"/>
              <a:t>ANDSF</a:t>
            </a:r>
            <a:endParaRPr lang="en-MY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Help device connect to available </a:t>
            </a:r>
            <a:r>
              <a:rPr lang="en-US" sz="2400" dirty="0"/>
              <a:t>internet </a:t>
            </a:r>
            <a:r>
              <a:rPr lang="en-US" sz="2400" dirty="0" smtClean="0"/>
              <a:t>connection efficiently.</a:t>
            </a:r>
          </a:p>
          <a:p>
            <a:r>
              <a:rPr lang="en-MY" sz="2400" dirty="0" smtClean="0"/>
              <a:t>Allow device to sync Wi-Fi password with users.</a:t>
            </a:r>
          </a:p>
          <a:p>
            <a:r>
              <a:rPr lang="en-US" sz="2400" dirty="0" smtClean="0"/>
              <a:t>Sharing Wi-Fi password by apps.</a:t>
            </a:r>
          </a:p>
          <a:p>
            <a:endParaRPr lang="en-MY" sz="2400" dirty="0" smtClean="0"/>
          </a:p>
          <a:p>
            <a:r>
              <a:rPr lang="en-MY" sz="2400" dirty="0" smtClean="0"/>
              <a:t>https://github.com/kslim888/mcAssignment</a:t>
            </a:r>
            <a:endParaRPr lang="en-MY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61" y="5174176"/>
            <a:ext cx="2270957" cy="1097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897" y="269207"/>
            <a:ext cx="1980749" cy="15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MY" dirty="0" smtClean="0"/>
              <a:t>ANDSF Example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85446" y="3401522"/>
            <a:ext cx="5181600" cy="3439477"/>
          </a:xfrm>
        </p:spPr>
        <p:txBody>
          <a:bodyPr/>
          <a:lstStyle/>
          <a:p>
            <a:r>
              <a:rPr lang="en-MY" sz="26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Phone 1 – PUSH</a:t>
            </a:r>
          </a:p>
          <a:p>
            <a:pPr lvl="1"/>
            <a:r>
              <a:rPr lang="en-US" sz="2000" dirty="0" smtClean="0"/>
              <a:t>Holds a Wi-Fi password</a:t>
            </a:r>
            <a:endParaRPr lang="en-MY" sz="2000" dirty="0" smtClean="0"/>
          </a:p>
          <a:p>
            <a:pPr lvl="1"/>
            <a:r>
              <a:rPr lang="en-MY" sz="2000" dirty="0" smtClean="0"/>
              <a:t>Upload password to server</a:t>
            </a:r>
          </a:p>
          <a:p>
            <a:pPr lvl="1"/>
            <a:endParaRPr lang="en-MY" dirty="0" smtClean="0"/>
          </a:p>
          <a:p>
            <a:pPr lvl="1"/>
            <a:endParaRPr lang="en-MY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67046" y="3401522"/>
            <a:ext cx="5181600" cy="3322909"/>
          </a:xfrm>
        </p:spPr>
        <p:txBody>
          <a:bodyPr/>
          <a:lstStyle/>
          <a:p>
            <a:r>
              <a:rPr lang="en-MY" sz="26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Phone 2 – PULL</a:t>
            </a:r>
          </a:p>
          <a:p>
            <a:pPr lvl="1"/>
            <a:r>
              <a:rPr lang="en-US" sz="2000" dirty="0" smtClean="0"/>
              <a:t>No password</a:t>
            </a:r>
            <a:endParaRPr lang="en-MY" sz="2000" dirty="0" smtClean="0"/>
          </a:p>
          <a:p>
            <a:pPr lvl="1"/>
            <a:r>
              <a:rPr lang="en-MY" sz="2000" dirty="0" smtClean="0"/>
              <a:t>Retrieve password from server</a:t>
            </a:r>
          </a:p>
          <a:p>
            <a:pPr lvl="1"/>
            <a:r>
              <a:rPr lang="en-US" sz="2000" i="1" dirty="0" smtClean="0"/>
              <a:t>*require internet connect such as Mobile data.</a:t>
            </a:r>
            <a:endParaRPr lang="en-MY" sz="2000" i="1" dirty="0" smtClean="0"/>
          </a:p>
          <a:p>
            <a:pPr lvl="1"/>
            <a:endParaRPr lang="en-MY" dirty="0" smtClean="0"/>
          </a:p>
          <a:p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591"/>
            <a:ext cx="940860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Phone1</a:t>
            </a:r>
            <a:r>
              <a:rPr lang="en-US" sz="26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600" dirty="0" smtClean="0"/>
              <a:t>at particular area with Wi-Fi – </a:t>
            </a:r>
            <a:r>
              <a:rPr lang="en-US" sz="2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BSSID: </a:t>
            </a:r>
            <a:r>
              <a:rPr lang="en-US" sz="2400" dirty="0"/>
              <a:t>Ah </a:t>
            </a:r>
            <a:r>
              <a:rPr lang="en-US" sz="2400" dirty="0" err="1"/>
              <a:t>Shing</a:t>
            </a:r>
            <a:r>
              <a:rPr lang="en-US" sz="2400" dirty="0"/>
              <a:t> </a:t>
            </a:r>
            <a:r>
              <a:rPr lang="en-US" sz="2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 PW: </a:t>
            </a:r>
            <a:r>
              <a:rPr lang="en-US" sz="2400" dirty="0" err="1"/>
              <a:t>iloveyou</a:t>
            </a:r>
            <a:endParaRPr lang="en-US" sz="2400" dirty="0"/>
          </a:p>
          <a:p>
            <a:r>
              <a:rPr lang="en-US" sz="26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Phone2</a:t>
            </a:r>
            <a:r>
              <a:rPr lang="en-US" sz="2600" dirty="0" smtClean="0"/>
              <a:t> require Wi-Fi password but shy or lazy to ask.</a:t>
            </a:r>
          </a:p>
          <a:p>
            <a:r>
              <a:rPr lang="en-US" sz="2600" dirty="0" smtClean="0"/>
              <a:t>- By using ANDSF app…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92430" y="5213320"/>
            <a:ext cx="774064" cy="1377711"/>
            <a:chOff x="9618638" y="1740314"/>
            <a:chExt cx="940279" cy="1844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05" t="19608" r="40658" b="37163"/>
            <a:stretch/>
          </p:blipFill>
          <p:spPr>
            <a:xfrm>
              <a:off x="9618638" y="1740314"/>
              <a:ext cx="940279" cy="18448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isometricOffAxis2Lef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13" name="TextBox 12"/>
            <p:cNvSpPr txBox="1"/>
            <p:nvPr/>
          </p:nvSpPr>
          <p:spPr>
            <a:xfrm>
              <a:off x="9692324" y="2340405"/>
              <a:ext cx="792907" cy="618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b="1" dirty="0" smtClean="0">
                  <a:solidFill>
                    <a:schemeClr val="bg1"/>
                  </a:solidFill>
                </a:rPr>
                <a:t>ANDSF</a:t>
              </a:r>
              <a:r>
                <a:rPr lang="en-MY" sz="1200" b="1" dirty="0" smtClean="0"/>
                <a:t/>
              </a:r>
              <a:br>
                <a:rPr lang="en-MY" sz="1200" b="1" dirty="0" smtClean="0"/>
              </a:br>
              <a:r>
                <a:rPr lang="en-MY" sz="1200" b="1" dirty="0" smtClean="0">
                  <a:solidFill>
                    <a:srgbClr val="FF0000"/>
                  </a:solidFill>
                </a:rPr>
                <a:t>PULL</a:t>
              </a:r>
              <a:endParaRPr lang="en-MY" sz="4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1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5" r="16639"/>
          <a:stretch/>
        </p:blipFill>
        <p:spPr>
          <a:xfrm>
            <a:off x="4618042" y="-35044"/>
            <a:ext cx="2928009" cy="27617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4" t="19108" r="40249" b="36789"/>
          <a:stretch/>
        </p:blipFill>
        <p:spPr>
          <a:xfrm>
            <a:off x="2875230" y="3818764"/>
            <a:ext cx="773806" cy="1480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isometricOffAxis1Righ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3125" r="19337" b="19202"/>
          <a:stretch/>
        </p:blipFill>
        <p:spPr>
          <a:xfrm>
            <a:off x="9221414" y="3823781"/>
            <a:ext cx="2162163" cy="1683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171" y="3615974"/>
            <a:ext cx="999042" cy="786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0451" y="4548111"/>
            <a:ext cx="1188280" cy="57749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8355" y="5846955"/>
            <a:ext cx="1188280" cy="57749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TextBox 4"/>
          <p:cNvSpPr txBox="1"/>
          <p:nvPr/>
        </p:nvSpPr>
        <p:spPr>
          <a:xfrm>
            <a:off x="9485171" y="5812538"/>
            <a:ext cx="1709122" cy="6463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BSSID : Ah </a:t>
            </a:r>
            <a:r>
              <a:rPr lang="en-US" dirty="0" err="1" smtClean="0"/>
              <a:t>Shing</a:t>
            </a:r>
            <a:endParaRPr lang="en-US" dirty="0" smtClean="0"/>
          </a:p>
          <a:p>
            <a:r>
              <a:rPr lang="en-US" dirty="0" smtClean="0"/>
              <a:t>PSWD: </a:t>
            </a:r>
            <a:r>
              <a:rPr lang="en-US" dirty="0" err="1" smtClean="0"/>
              <a:t>iloveyou</a:t>
            </a:r>
            <a:endParaRPr lang="en-MY" dirty="0"/>
          </a:p>
        </p:txBody>
      </p:sp>
      <p:grpSp>
        <p:nvGrpSpPr>
          <p:cNvPr id="6" name="Group 5"/>
          <p:cNvGrpSpPr/>
          <p:nvPr/>
        </p:nvGrpSpPr>
        <p:grpSpPr>
          <a:xfrm>
            <a:off x="534925" y="3446350"/>
            <a:ext cx="2267680" cy="2122918"/>
            <a:chOff x="4695172" y="3672519"/>
            <a:chExt cx="1957153" cy="1832214"/>
          </a:xfrm>
        </p:grpSpPr>
        <p:sp>
          <p:nvSpPr>
            <p:cNvPr id="4" name="Rounded Rectangle 3"/>
            <p:cNvSpPr/>
            <p:nvPr/>
          </p:nvSpPr>
          <p:spPr>
            <a:xfrm>
              <a:off x="4695172" y="3672519"/>
              <a:ext cx="1940218" cy="1832214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0" r="21926" b="1"/>
            <a:stretch/>
          </p:blipFill>
          <p:spPr>
            <a:xfrm>
              <a:off x="5711642" y="3720130"/>
              <a:ext cx="940683" cy="903280"/>
            </a:xfrm>
            <a:prstGeom prst="ellipse">
              <a:avLst/>
            </a:prstGeom>
            <a:ln>
              <a:noFill/>
            </a:ln>
            <a:effectLst>
              <a:softEdge rad="38100"/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5" t="128" r="24184" b="30075"/>
            <a:stretch/>
          </p:blipFill>
          <p:spPr>
            <a:xfrm>
              <a:off x="4726479" y="3734414"/>
              <a:ext cx="994358" cy="888996"/>
            </a:xfrm>
            <a:prstGeom prst="ellipse">
              <a:avLst/>
            </a:prstGeom>
            <a:ln>
              <a:noFill/>
            </a:ln>
            <a:effectLst>
              <a:softEdge rad="3810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80" r="16455"/>
            <a:stretch/>
          </p:blipFill>
          <p:spPr>
            <a:xfrm>
              <a:off x="5737620" y="4578252"/>
              <a:ext cx="897770" cy="890927"/>
            </a:xfrm>
            <a:prstGeom prst="ellipse">
              <a:avLst/>
            </a:prstGeom>
            <a:ln>
              <a:noFill/>
            </a:ln>
            <a:effectLst>
              <a:softEdge rad="38100"/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97" r="22593"/>
            <a:stretch/>
          </p:blipFill>
          <p:spPr>
            <a:xfrm>
              <a:off x="4752873" y="4573709"/>
              <a:ext cx="932375" cy="914120"/>
            </a:xfrm>
            <a:prstGeom prst="ellipse">
              <a:avLst/>
            </a:prstGeom>
            <a:ln>
              <a:noFill/>
            </a:ln>
            <a:effectLst>
              <a:softEdge rad="38100"/>
            </a:effectLst>
          </p:spPr>
        </p:pic>
      </p:grpSp>
      <p:grpSp>
        <p:nvGrpSpPr>
          <p:cNvPr id="28" name="Group 27"/>
          <p:cNvGrpSpPr/>
          <p:nvPr/>
        </p:nvGrpSpPr>
        <p:grpSpPr>
          <a:xfrm>
            <a:off x="8522336" y="4150968"/>
            <a:ext cx="733405" cy="1321223"/>
            <a:chOff x="9618638" y="1740314"/>
            <a:chExt cx="940279" cy="18448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05" t="19608" r="40658" b="37163"/>
            <a:stretch/>
          </p:blipFill>
          <p:spPr>
            <a:xfrm>
              <a:off x="9618638" y="1740314"/>
              <a:ext cx="940279" cy="18448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isometricOffAxis2Left"/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27" name="TextBox 26"/>
            <p:cNvSpPr txBox="1"/>
            <p:nvPr/>
          </p:nvSpPr>
          <p:spPr>
            <a:xfrm>
              <a:off x="9691924" y="2449589"/>
              <a:ext cx="793705" cy="644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b="1" dirty="0" smtClean="0"/>
                <a:t>ANDSF</a:t>
              </a:r>
              <a:br>
                <a:rPr lang="en-MY" sz="1200" b="1" dirty="0" smtClean="0"/>
              </a:br>
              <a:r>
                <a:rPr lang="en-MY" sz="1200" b="1" dirty="0" smtClean="0">
                  <a:solidFill>
                    <a:srgbClr val="00B050"/>
                  </a:solidFill>
                </a:rPr>
                <a:t>PUSH</a:t>
              </a:r>
              <a:endParaRPr lang="en-MY" sz="48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3456637">
            <a:off x="6908198" y="1040596"/>
            <a:ext cx="4339071" cy="21965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418407" flipH="1" flipV="1">
            <a:off x="834417" y="898153"/>
            <a:ext cx="4339071" cy="219659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523136" y="3423426"/>
            <a:ext cx="2270895" cy="2171068"/>
            <a:chOff x="4695172" y="3672519"/>
            <a:chExt cx="1940218" cy="1832214"/>
          </a:xfrm>
        </p:grpSpPr>
        <p:sp>
          <p:nvSpPr>
            <p:cNvPr id="36" name="Rounded Rectangle 35"/>
            <p:cNvSpPr/>
            <p:nvPr/>
          </p:nvSpPr>
          <p:spPr>
            <a:xfrm>
              <a:off x="4695172" y="3672519"/>
              <a:ext cx="1940218" cy="1832214"/>
            </a:xfrm>
            <a:prstGeom prst="roundRect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289" y="3751253"/>
              <a:ext cx="881837" cy="864913"/>
            </a:xfrm>
            <a:prstGeom prst="ellipse">
              <a:avLst/>
            </a:prstGeom>
            <a:ln>
              <a:solidFill>
                <a:srgbClr val="00B050"/>
              </a:solidFill>
            </a:ln>
            <a:effectLst>
              <a:softEdge rad="38100"/>
            </a:effectLst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317" y="3731693"/>
              <a:ext cx="994358" cy="898966"/>
            </a:xfrm>
            <a:prstGeom prst="ellipse">
              <a:avLst/>
            </a:prstGeom>
            <a:ln>
              <a:solidFill>
                <a:srgbClr val="00B050"/>
              </a:solidFill>
            </a:ln>
            <a:effectLst>
              <a:softEdge rad="38100"/>
            </a:effectLst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322" y="4554132"/>
              <a:ext cx="897770" cy="905768"/>
            </a:xfrm>
            <a:prstGeom prst="ellipse">
              <a:avLst/>
            </a:prstGeom>
            <a:ln>
              <a:solidFill>
                <a:srgbClr val="00B050"/>
              </a:solidFill>
            </a:ln>
            <a:effectLst>
              <a:softEdge rad="38100"/>
            </a:effectLst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873" y="4601637"/>
              <a:ext cx="932375" cy="858263"/>
            </a:xfrm>
            <a:prstGeom prst="ellipse">
              <a:avLst/>
            </a:prstGeom>
            <a:ln>
              <a:solidFill>
                <a:srgbClr val="00B050"/>
              </a:solidFill>
            </a:ln>
            <a:effectLst>
              <a:softEdge rad="38100"/>
            </a:effectLst>
          </p:spPr>
        </p:pic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487906" y="371579"/>
            <a:ext cx="1188280" cy="577496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7" name="Group 6"/>
          <p:cNvGrpSpPr/>
          <p:nvPr/>
        </p:nvGrpSpPr>
        <p:grpSpPr>
          <a:xfrm>
            <a:off x="19593" y="1455309"/>
            <a:ext cx="1699404" cy="1286043"/>
            <a:chOff x="19593" y="1455309"/>
            <a:chExt cx="1699404" cy="1286043"/>
          </a:xfrm>
        </p:grpSpPr>
        <p:grpSp>
          <p:nvGrpSpPr>
            <p:cNvPr id="41" name="Group 40"/>
            <p:cNvGrpSpPr/>
            <p:nvPr/>
          </p:nvGrpSpPr>
          <p:grpSpPr>
            <a:xfrm>
              <a:off x="19593" y="1455309"/>
              <a:ext cx="1699404" cy="1286043"/>
              <a:chOff x="19593" y="1455309"/>
              <a:chExt cx="1699404" cy="1286043"/>
            </a:xfrm>
          </p:grpSpPr>
          <p:sp>
            <p:nvSpPr>
              <p:cNvPr id="34" name="Cloud Callout 33"/>
              <p:cNvSpPr/>
              <p:nvPr/>
            </p:nvSpPr>
            <p:spPr>
              <a:xfrm>
                <a:off x="19593" y="1455309"/>
                <a:ext cx="1699404" cy="1286043"/>
              </a:xfrm>
              <a:prstGeom prst="cloudCallout">
                <a:avLst>
                  <a:gd name="adj1" fmla="val 28406"/>
                  <a:gd name="adj2" fmla="val 88660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802" y="1782093"/>
                <a:ext cx="1188280" cy="577496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333795" y="2240527"/>
              <a:ext cx="107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 smtClean="0"/>
                <a:t>Password</a:t>
              </a:r>
              <a:endParaRPr lang="en-MY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60112" y="5392230"/>
            <a:ext cx="1503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Shing’s</a:t>
            </a:r>
            <a:r>
              <a:rPr lang="en-US" b="1" dirty="0"/>
              <a:t> House</a:t>
            </a:r>
          </a:p>
          <a:p>
            <a:endParaRPr lang="en-MY" dirty="0"/>
          </a:p>
        </p:txBody>
      </p:sp>
      <p:grpSp>
        <p:nvGrpSpPr>
          <p:cNvPr id="51" name="Group 50"/>
          <p:cNvGrpSpPr/>
          <p:nvPr/>
        </p:nvGrpSpPr>
        <p:grpSpPr>
          <a:xfrm>
            <a:off x="2880351" y="3818764"/>
            <a:ext cx="744939" cy="1444183"/>
            <a:chOff x="5505935" y="1415872"/>
            <a:chExt cx="940279" cy="1844800"/>
          </a:xfrm>
          <a:scene3d>
            <a:camera prst="isometricOffAxis1Right"/>
            <a:lightRig rig="threePt" dir="t"/>
          </a:scene3d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05" t="19608" r="40658" b="37163"/>
            <a:stretch/>
          </p:blipFill>
          <p:spPr>
            <a:xfrm>
              <a:off x="5505935" y="1415872"/>
              <a:ext cx="940279" cy="18448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53" name="TextBox 52"/>
            <p:cNvSpPr txBox="1"/>
            <p:nvPr/>
          </p:nvSpPr>
          <p:spPr>
            <a:xfrm>
              <a:off x="5594955" y="2111049"/>
              <a:ext cx="781416" cy="589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b="1" dirty="0" smtClean="0"/>
                <a:t>ANDSF</a:t>
              </a:r>
              <a:br>
                <a:rPr lang="en-MY" sz="1200" b="1" dirty="0" smtClean="0"/>
              </a:br>
              <a:r>
                <a:rPr lang="en-MY" sz="1200" b="1" dirty="0" smtClean="0">
                  <a:solidFill>
                    <a:srgbClr val="FF0000"/>
                  </a:solidFill>
                </a:rPr>
                <a:t>PULL</a:t>
              </a:r>
              <a:endParaRPr lang="en-MY" sz="4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5" t="18986" r="40037" b="36586"/>
          <a:stretch/>
        </p:blipFill>
        <p:spPr>
          <a:xfrm>
            <a:off x="2853459" y="3807032"/>
            <a:ext cx="784020" cy="14676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isometricOffAxis1Righ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4" name="TextBox 53"/>
          <p:cNvSpPr txBox="1"/>
          <p:nvPr/>
        </p:nvSpPr>
        <p:spPr>
          <a:xfrm>
            <a:off x="950058" y="5604787"/>
            <a:ext cx="156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Shing’s</a:t>
            </a:r>
            <a:r>
              <a:rPr lang="en-US" b="1" dirty="0"/>
              <a:t> </a:t>
            </a:r>
            <a:r>
              <a:rPr lang="en-US" b="1" dirty="0" smtClean="0"/>
              <a:t>friends</a:t>
            </a:r>
            <a:endParaRPr lang="en-US" b="1" dirty="0"/>
          </a:p>
          <a:p>
            <a:endParaRPr lang="en-MY" dirty="0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5310599" y="5519590"/>
            <a:ext cx="1365587" cy="654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MY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992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7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6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60" fill="hold">
                                          <p:stCondLst>
                                            <p:cond delay="5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60" fill="hold">
                                          <p:stCondLst>
                                            <p:cond delay="78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6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8.88889E-6 L -8.33333E-7 -8.88889E-6 C -0.00416 0.00069 -0.00833 0.00162 -0.01237 0.00162 C -0.03047 0.00254 -0.04843 0.00208 -0.06653 0.00347 C -0.07096 0.0037 -0.07526 0.00648 -0.07981 0.00671 L -0.0987 0.00856 C -0.11823 0.01527 -0.10377 0.01087 -0.14909 0.00856 C -0.15508 0.0081 -0.16106 0.0074 -0.16705 0.00671 L -0.17474 0.00509 C -0.17656 0.00462 -0.17851 0.00393 -0.18034 0.00347 C -0.18359 0.00277 -0.18672 0.00231 -0.18984 0.00162 C -0.19036 0.00138 -0.1957 -0.0007 -0.19648 -0.00163 C -0.19974 -0.00556 -0.20208 -0.01459 -0.20312 -0.02014 C -0.20351 -0.022 -0.20364 -0.02362 -0.20403 -0.02524 C -0.20455 -0.02709 -0.20534 -0.02871 -0.20599 -0.03033 C -0.20625 -0.03264 -0.20664 -0.03473 -0.2069 -0.03704 C -0.20729 -0.04051 -0.20742 -0.04399 -0.20794 -0.04723 C -0.20807 -0.04885 -0.20846 -0.0507 -0.20885 -0.05232 C -0.20911 -0.05857 -0.20937 -0.06459 -0.20976 -0.07084 C -0.21002 -0.07547 -0.21067 -0.07987 -0.21067 -0.08426 C -0.21067 -0.09792 -0.21015 -0.11135 -0.20976 -0.12477 C -0.20924 -0.14237 -0.21028 -0.16019 -0.20794 -0.17709 C -0.20742 -0.18033 -0.20703 -0.18681 -0.20508 -0.18889 C -0.20312 -0.19121 -0.19596 -0.19399 -0.19362 -0.19399 C -0.18164 -0.19445 -0.16966 -0.19399 -0.15755 -0.19399 L -0.16041 -0.19561 " pathEditMode="relative" ptsTypes="AAAAAAAAAAAAAAAAAAAAAAAAAA">
                                      <p:cBhvr>
                                        <p:cTn id="68" dur="2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0.02369 -0.02894 0.08554 -0.12223 0.10156 -0.18102 C 0.1177 -0.24098 0.10872 -0.31713 0.097 -0.35533 C 0.08684 -0.39375 0.03958 -0.43172 0.02018 -0.46459 C -0.00248 -0.49514 -0.13295 -0.59584 -0.17865 -0.61505 " pathEditMode="relative" rAng="14520000" ptsTypes="AAAAA">
                                      <p:cBhvr>
                                        <p:cTn id="92" dur="2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-3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2.5E-6 -3.33333E-6 C -0.02643 -0.00139 -0.02865 -0.00255 -0.05417 -3.33333E-6 C -0.0556 0.00023 -0.05703 0.00116 -0.05833 0.00139 C -0.06029 0.00208 -0.06224 0.00231 -0.06419 0.00301 C -0.06536 0.00324 -0.06641 0.00417 -0.06758 0.0044 C -0.07083 0.00556 -0.07422 0.00648 -0.0776 0.00741 L -0.08333 0.0088 C -0.08945 0.01018 -0.09792 0.01134 -0.10417 0.01481 C -0.11706 0.02199 -0.10312 0.01759 -0.11588 0.02083 C -0.11823 0.02222 -0.12279 0.02454 -0.125 0.02662 C -0.12656 0.02801 -0.12786 0.02963 -0.12917 0.03102 C -0.13034 0.03218 -0.13151 0.03287 -0.13255 0.03403 C -0.14141 0.04444 -0.13151 0.03565 -0.14258 0.04745 C -0.14336 0.04815 -0.14427 0.04838 -0.14505 0.04884 L -0.1526 0.05926 C -0.15365 0.06065 -0.15495 0.06204 -0.15586 0.06366 C -0.15703 0.06574 -0.15807 0.06782 -0.15924 0.06968 C -0.16484 0.07847 -0.16393 0.07431 -0.17005 0.0875 C -0.17982 0.1081 -0.16784 0.08241 -0.18008 0.10972 C -0.18138 0.11273 -0.18307 0.11528 -0.18424 0.11852 C -0.18633 0.12454 -0.18763 0.12893 -0.1901 0.13472 C -0.19115 0.13727 -0.19245 0.13958 -0.19336 0.14213 C -0.19896 0.15694 -0.19219 0.14074 -0.19583 0.15255 C -0.19687 0.15579 -0.19818 0.15833 -0.19922 0.16157 C -0.2138 0.20486 -0.20091 0.1669 -0.20833 0.1912 C -0.20911 0.19352 -0.21029 0.19583 -0.21094 0.19861 C -0.2125 0.20486 -0.21328 0.21157 -0.2151 0.21782 L -0.21667 0.22361 C -0.21641 0.23449 -0.21641 0.24537 -0.21588 0.25625 C -0.21575 0.2588 -0.21536 0.26111 -0.2151 0.26366 C -0.21471 0.26667 -0.21445 0.26968 -0.21419 0.27268 C -0.21406 0.275 -0.21302 0.28889 -0.2125 0.2919 C -0.21172 0.29792 -0.20859 0.31111 -0.20755 0.31551 C -0.20703 0.31806 -0.20378 0.33218 -0.20338 0.33333 C -0.19518 0.35278 -0.20534 0.32847 -0.19922 0.34375 C -0.19844 0.3456 -0.19753 0.34745 -0.19674 0.34954 C -0.19609 0.35139 -0.1957 0.3537 -0.19505 0.35556 C -0.19427 0.3581 -0.19336 0.36042 -0.19258 0.36296 C -0.19206 0.36435 -0.19154 0.36597 -0.19088 0.36736 C -0.18984 0.36991 -0.18854 0.37222 -0.1875 0.37477 C -0.18659 0.37755 -0.1862 0.38102 -0.18503 0.3838 C -0.18281 0.38866 -0.17956 0.3919 -0.1776 0.39699 C -0.17695 0.39861 -0.17656 0.40023 -0.17591 0.40139 C -0.17487 0.40324 -0.17344 0.40417 -0.17253 0.40602 C -0.17096 0.40903 -0.17005 0.41319 -0.16836 0.4162 C -0.16667 0.41968 -0.16432 0.42176 -0.1625 0.42523 C -0.16094 0.42824 -0.1599 0.43218 -0.15833 0.43565 C -0.15716 0.43819 -0.15573 0.44051 -0.15417 0.44306 C -0.15117 0.44768 -0.15 0.44815 -0.14753 0.45324 C -0.14297 0.46319 -0.15052 0.45255 -0.14088 0.46968 C -0.13984 0.47153 -0.13854 0.47338 -0.1375 0.47546 C -0.13659 0.47778 -0.13607 0.48079 -0.13503 0.48287 C -0.13437 0.48426 -0.13333 0.48472 -0.13255 0.48588 C -0.12812 0.49398 -0.13021 0.49213 -0.12669 0.50069 C -0.12461 0.50579 -0.12005 0.51551 -0.12005 0.51551 C -0.11979 0.51713 -0.11966 0.51852 -0.11927 0.51991 C -0.11745 0.52593 -0.11341 0.53773 -0.11341 0.53773 C -0.11315 0.53981 -0.11302 0.5419 -0.1125 0.54375 C -0.11211 0.54537 -0.1112 0.54653 -0.11094 0.54815 C -0.11042 0.55093 -0.11042 0.55417 -0.11003 0.55694 C -0.10677 0.58056 -0.10976 0.55162 -0.10755 0.57477 C -0.10911 0.58333 -0.10703 0.57616 -0.11094 0.58079 C -0.11185 0.58194 -0.11237 0.58426 -0.11341 0.58518 C -0.11497 0.58634 -0.1168 0.58588 -0.11836 0.58657 C -0.11927 0.58704 -0.12005 0.58796 -0.12083 0.58819 C -0.12344 0.58889 -0.12591 0.58912 -0.12838 0.58958 C -0.13203 0.59028 -0.13568 0.59051 -0.13919 0.5912 C -0.147 0.59028 -0.15703 0.58981 -0.1651 0.58819 C -0.17344 0.58657 -0.16745 0.58657 -0.17174 0.58657 L -0.16667 0.58819 " pathEditMode="relative" ptsTypes="AAAAAAAAAAAAAAAAAAAAAAAAAAAAAAAAAAAAAAAAAAAAAAAAAAAAAAAAAAAAAAAAAAAAAAA">
                                      <p:cBhvr>
                                        <p:cTn id="10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96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128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 3</vt:lpstr>
      <vt:lpstr>Office Theme</vt:lpstr>
      <vt:lpstr>1_Facet</vt:lpstr>
      <vt:lpstr>Facet</vt:lpstr>
      <vt:lpstr>Mobile Computing Assignment</vt:lpstr>
      <vt:lpstr>ANDSF</vt:lpstr>
      <vt:lpstr>ANDSF Example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ANDSF</dc:title>
  <dc:creator>User-PC</dc:creator>
  <cp:lastModifiedBy>Ah Shing</cp:lastModifiedBy>
  <cp:revision>30</cp:revision>
  <dcterms:created xsi:type="dcterms:W3CDTF">2017-10-03T13:20:19Z</dcterms:created>
  <dcterms:modified xsi:type="dcterms:W3CDTF">2017-10-05T02:33:26Z</dcterms:modified>
</cp:coreProperties>
</file>