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7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9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9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2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1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7262-D6D5-4730-9563-042167B9C16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BE6F-74B9-4A49-AA59-C63B3EE0A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3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A4 용지(210x297mm)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sumi</dc:creator>
  <cp:lastModifiedBy>kim sumi</cp:lastModifiedBy>
  <cp:revision>1</cp:revision>
  <dcterms:created xsi:type="dcterms:W3CDTF">2022-05-16T06:23:46Z</dcterms:created>
  <dcterms:modified xsi:type="dcterms:W3CDTF">2022-05-16T06:32:21Z</dcterms:modified>
</cp:coreProperties>
</file>