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4"/>
  </p:sldMasterIdLst>
  <p:notesMasterIdLst>
    <p:notesMasterId r:id="rId22"/>
  </p:notesMasterIdLst>
  <p:sldIdLst>
    <p:sldId id="328" r:id="rId5"/>
    <p:sldId id="315" r:id="rId6"/>
    <p:sldId id="314" r:id="rId7"/>
    <p:sldId id="321" r:id="rId8"/>
    <p:sldId id="331" r:id="rId9"/>
    <p:sldId id="330" r:id="rId10"/>
    <p:sldId id="322" r:id="rId11"/>
    <p:sldId id="323" r:id="rId12"/>
    <p:sldId id="324" r:id="rId13"/>
    <p:sldId id="325" r:id="rId14"/>
    <p:sldId id="326" r:id="rId15"/>
    <p:sldId id="329" r:id="rId16"/>
    <p:sldId id="316" r:id="rId17"/>
    <p:sldId id="317" r:id="rId18"/>
    <p:sldId id="318" r:id="rId19"/>
    <p:sldId id="319" r:id="rId20"/>
    <p:sldId id="32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72010-F549-4C76-A7D4-69D7E85D0BA2}" type="datetimeFigureOut">
              <a:rPr lang="en-US" smtClean="0"/>
              <a:t>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B14FF-E4A9-4681-8D72-4C041E1DC8FC}" type="slidenum">
              <a:rPr lang="en-US" smtClean="0"/>
              <a:t>‹#›</a:t>
            </a:fld>
            <a:endParaRPr lang="en-US"/>
          </a:p>
        </p:txBody>
      </p:sp>
    </p:spTree>
    <p:extLst>
      <p:ext uri="{BB962C8B-B14F-4D97-AF65-F5344CB8AC3E}">
        <p14:creationId xmlns:p14="http://schemas.microsoft.com/office/powerpoint/2010/main" val="278354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B14FF-E4A9-4681-8D72-4C041E1DC8FC}" type="slidenum">
              <a:rPr lang="en-US" smtClean="0"/>
              <a:t>17</a:t>
            </a:fld>
            <a:endParaRPr lang="en-US"/>
          </a:p>
        </p:txBody>
      </p:sp>
    </p:spTree>
    <p:extLst>
      <p:ext uri="{BB962C8B-B14F-4D97-AF65-F5344CB8AC3E}">
        <p14:creationId xmlns:p14="http://schemas.microsoft.com/office/powerpoint/2010/main" val="203941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97C8-A828-4986-B9CC-978CF377F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EDA4D5-641D-447C-8CB5-C43C97E72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50707F-5580-4518-B1DD-D28F0BCB2E75}"/>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5" name="Footer Placeholder 4">
            <a:extLst>
              <a:ext uri="{FF2B5EF4-FFF2-40B4-BE49-F238E27FC236}">
                <a16:creationId xmlns:a16="http://schemas.microsoft.com/office/drawing/2014/main" id="{505B1205-A9D1-49BF-A6ED-62FED9FA3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BA342-8822-4076-B224-5323A62DB30F}"/>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368022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4595-98E1-4411-87D9-491F5E218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120921-1CE9-47C1-832D-DDD06A1CC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22D09-8B37-4C93-8D4D-75AE21888C25}"/>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5" name="Footer Placeholder 4">
            <a:extLst>
              <a:ext uri="{FF2B5EF4-FFF2-40B4-BE49-F238E27FC236}">
                <a16:creationId xmlns:a16="http://schemas.microsoft.com/office/drawing/2014/main" id="{DF57131B-8A9C-4D8F-820F-7F77C94E8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AA178-D3FA-47D9-9D0A-4B456B65F74D}"/>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315424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493A7-2757-4151-935A-A69CDA7DC1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770A81-DEF0-4B5F-A2A4-8F57CE139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FDD32-FF82-445F-8A09-9C9369A78DE4}"/>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5" name="Footer Placeholder 4">
            <a:extLst>
              <a:ext uri="{FF2B5EF4-FFF2-40B4-BE49-F238E27FC236}">
                <a16:creationId xmlns:a16="http://schemas.microsoft.com/office/drawing/2014/main" id="{0368F67C-B0B1-4309-96B8-24CF26CC9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17FD2-A42D-473F-8788-1C6DFF858E3F}"/>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39381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E574DD-0302-9049-A8CE-513925A780EA}"/>
              </a:ext>
            </a:extLst>
          </p:cNvPr>
          <p:cNvSpPr/>
          <p:nvPr userDrawn="1"/>
        </p:nvSpPr>
        <p:spPr>
          <a:xfrm>
            <a:off x="0" y="3614737"/>
            <a:ext cx="12192000" cy="54292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E0C165-E9F9-4840-A55E-85E035F9C762}"/>
              </a:ext>
            </a:extLst>
          </p:cNvPr>
          <p:cNvSpPr/>
          <p:nvPr userDrawn="1"/>
        </p:nvSpPr>
        <p:spPr>
          <a:xfrm>
            <a:off x="2714965" y="3614737"/>
            <a:ext cx="2252663"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DBC98F2-5505-8849-B1A1-BCC58F271B28}"/>
              </a:ext>
            </a:extLst>
          </p:cNvPr>
          <p:cNvSpPr/>
          <p:nvPr userDrawn="1"/>
        </p:nvSpPr>
        <p:spPr>
          <a:xfrm>
            <a:off x="7220291" y="3614737"/>
            <a:ext cx="2252663" cy="542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E0D0970-A906-6743-BCD1-1CA96CCA2FD1}"/>
              </a:ext>
            </a:extLst>
          </p:cNvPr>
          <p:cNvSpPr/>
          <p:nvPr userDrawn="1"/>
        </p:nvSpPr>
        <p:spPr>
          <a:xfrm>
            <a:off x="4967628" y="3614737"/>
            <a:ext cx="2252663"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7D9DE41-942B-1443-9CE2-5500F7E5C976}"/>
              </a:ext>
            </a:extLst>
          </p:cNvPr>
          <p:cNvSpPr/>
          <p:nvPr userDrawn="1"/>
        </p:nvSpPr>
        <p:spPr>
          <a:xfrm>
            <a:off x="9472954" y="3614737"/>
            <a:ext cx="2252663"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3A7595-EB2B-C648-A493-178FB31AA325}"/>
              </a:ext>
            </a:extLst>
          </p:cNvPr>
          <p:cNvSpPr/>
          <p:nvPr userDrawn="1"/>
        </p:nvSpPr>
        <p:spPr>
          <a:xfrm>
            <a:off x="462302" y="3614737"/>
            <a:ext cx="2252663" cy="5429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DEA580-11AC-B148-BB37-7B865F0A8E8F}"/>
              </a:ext>
            </a:extLst>
          </p:cNvPr>
          <p:cNvSpPr/>
          <p:nvPr userDrawn="1"/>
        </p:nvSpPr>
        <p:spPr>
          <a:xfrm rot="5400000">
            <a:off x="995700" y="4709092"/>
            <a:ext cx="1185865" cy="830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8135F20-1BA2-CC48-9AD1-575655FBD297}"/>
              </a:ext>
            </a:extLst>
          </p:cNvPr>
          <p:cNvSpPr/>
          <p:nvPr userDrawn="1"/>
        </p:nvSpPr>
        <p:spPr>
          <a:xfrm rot="5400000">
            <a:off x="3248363" y="2980302"/>
            <a:ext cx="1185865" cy="83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59050B7-FE72-3B43-B17F-0FA8F3FC1B15}"/>
              </a:ext>
            </a:extLst>
          </p:cNvPr>
          <p:cNvSpPr/>
          <p:nvPr userDrawn="1"/>
        </p:nvSpPr>
        <p:spPr>
          <a:xfrm rot="5400000">
            <a:off x="7753690" y="2980302"/>
            <a:ext cx="1185865" cy="83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7AB8015-61A4-5143-B7A2-757306490700}"/>
              </a:ext>
            </a:extLst>
          </p:cNvPr>
          <p:cNvSpPr/>
          <p:nvPr userDrawn="1"/>
        </p:nvSpPr>
        <p:spPr>
          <a:xfrm rot="5400000">
            <a:off x="10047855" y="4709090"/>
            <a:ext cx="1185865" cy="83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FD0D0C-12F6-E144-911F-7DC1A344FEBE}"/>
              </a:ext>
            </a:extLst>
          </p:cNvPr>
          <p:cNvSpPr/>
          <p:nvPr userDrawn="1"/>
        </p:nvSpPr>
        <p:spPr>
          <a:xfrm rot="5400000">
            <a:off x="5501027" y="4709091"/>
            <a:ext cx="1185865" cy="83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ED3F84-1836-C345-90F4-9A4EEC338720}"/>
              </a:ext>
            </a:extLst>
          </p:cNvPr>
          <p:cNvSpPr/>
          <p:nvPr userDrawn="1"/>
        </p:nvSpPr>
        <p:spPr>
          <a:xfrm>
            <a:off x="1503926" y="3807161"/>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A7896B5-2AFD-9449-AC5A-B85ECF76702D}"/>
              </a:ext>
            </a:extLst>
          </p:cNvPr>
          <p:cNvSpPr/>
          <p:nvPr userDrawn="1"/>
        </p:nvSpPr>
        <p:spPr>
          <a:xfrm>
            <a:off x="3756589" y="3801493"/>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B429153-142D-3947-AA3B-F53EBD95C3CB}"/>
              </a:ext>
            </a:extLst>
          </p:cNvPr>
          <p:cNvSpPr/>
          <p:nvPr userDrawn="1"/>
        </p:nvSpPr>
        <p:spPr>
          <a:xfrm>
            <a:off x="6012355" y="3801493"/>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A892962-A7DA-2549-8D21-5543F1249EC3}"/>
              </a:ext>
            </a:extLst>
          </p:cNvPr>
          <p:cNvSpPr/>
          <p:nvPr userDrawn="1"/>
        </p:nvSpPr>
        <p:spPr>
          <a:xfrm>
            <a:off x="8261916" y="3801493"/>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8E11537-4AC0-694D-A631-91A03A138DAF}"/>
              </a:ext>
            </a:extLst>
          </p:cNvPr>
          <p:cNvSpPr/>
          <p:nvPr userDrawn="1"/>
        </p:nvSpPr>
        <p:spPr>
          <a:xfrm>
            <a:off x="10556083" y="3801493"/>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8CBAFE3-2F54-3C41-B9C8-6580B1E2261A}"/>
              </a:ext>
            </a:extLst>
          </p:cNvPr>
          <p:cNvSpPr/>
          <p:nvPr userDrawn="1"/>
        </p:nvSpPr>
        <p:spPr>
          <a:xfrm>
            <a:off x="9819256" y="4929188"/>
            <a:ext cx="1643062" cy="1643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BA34F62-9EE1-634F-BD96-1A0F99E0235B}"/>
              </a:ext>
            </a:extLst>
          </p:cNvPr>
          <p:cNvSpPr/>
          <p:nvPr userDrawn="1"/>
        </p:nvSpPr>
        <p:spPr>
          <a:xfrm>
            <a:off x="7483589" y="1257300"/>
            <a:ext cx="1643062" cy="16430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67584B8-9A35-DC42-BBF1-3A455D9C4F3B}"/>
              </a:ext>
            </a:extLst>
          </p:cNvPr>
          <p:cNvSpPr/>
          <p:nvPr userDrawn="1"/>
        </p:nvSpPr>
        <p:spPr>
          <a:xfrm>
            <a:off x="5272427" y="4929188"/>
            <a:ext cx="1643062" cy="16430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52B9B47-1C71-3444-907E-AE695F961FAF}"/>
              </a:ext>
            </a:extLst>
          </p:cNvPr>
          <p:cNvSpPr/>
          <p:nvPr userDrawn="1"/>
        </p:nvSpPr>
        <p:spPr>
          <a:xfrm>
            <a:off x="767101" y="4929188"/>
            <a:ext cx="1643062" cy="164306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F2621F7-B63B-054D-9A8B-51C0450F0F07}"/>
              </a:ext>
            </a:extLst>
          </p:cNvPr>
          <p:cNvSpPr/>
          <p:nvPr userDrawn="1"/>
        </p:nvSpPr>
        <p:spPr>
          <a:xfrm>
            <a:off x="3019765" y="1257300"/>
            <a:ext cx="1643062" cy="16430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6" title="Icon of man">
            <a:extLst>
              <a:ext uri="{FF2B5EF4-FFF2-40B4-BE49-F238E27FC236}">
                <a16:creationId xmlns:a16="http://schemas.microsoft.com/office/drawing/2014/main" id="{650C41D3-AAED-B84A-9ADB-2B1EFFE7C808}"/>
              </a:ext>
            </a:extLst>
          </p:cNvPr>
          <p:cNvGrpSpPr>
            <a:grpSpLocks/>
          </p:cNvGrpSpPr>
          <p:nvPr userDrawn="1"/>
        </p:nvGrpSpPr>
        <p:grpSpPr bwMode="auto">
          <a:xfrm>
            <a:off x="10213082" y="5331598"/>
            <a:ext cx="851961" cy="851961"/>
            <a:chOff x="3630613" y="2214563"/>
            <a:chExt cx="457200" cy="457200"/>
          </a:xfrm>
          <a:solidFill>
            <a:schemeClr val="bg1"/>
          </a:solidFill>
        </p:grpSpPr>
        <p:sp>
          <p:nvSpPr>
            <p:cNvPr id="47" name="Freeform 10">
              <a:extLst>
                <a:ext uri="{FF2B5EF4-FFF2-40B4-BE49-F238E27FC236}">
                  <a16:creationId xmlns:a16="http://schemas.microsoft.com/office/drawing/2014/main" id="{6F4D2618-85B6-E64F-A70D-6A1FBF998F38}"/>
                </a:ext>
              </a:extLst>
            </p:cNvPr>
            <p:cNvSpPr>
              <a:spLocks noChangeArrowheads="1"/>
            </p:cNvSpPr>
            <p:nvPr/>
          </p:nvSpPr>
          <p:spPr bwMode="auto">
            <a:xfrm>
              <a:off x="3630613" y="2214563"/>
              <a:ext cx="457200" cy="457200"/>
            </a:xfrm>
            <a:custGeom>
              <a:avLst/>
              <a:gdLst>
                <a:gd name="T0" fmla="*/ 456840 w 1271"/>
                <a:gd name="T1" fmla="*/ 456840 h 1271"/>
                <a:gd name="T2" fmla="*/ 0 w 1271"/>
                <a:gd name="T3" fmla="*/ 456840 h 1271"/>
                <a:gd name="T4" fmla="*/ 0 w 1271"/>
                <a:gd name="T5" fmla="*/ 0 h 1271"/>
                <a:gd name="T6" fmla="*/ 456840 w 1271"/>
                <a:gd name="T7" fmla="*/ 0 h 1271"/>
                <a:gd name="T8" fmla="*/ 456840 w 1271"/>
                <a:gd name="T9" fmla="*/ 456840 h 1271"/>
                <a:gd name="T10" fmla="*/ 44245 w 1271"/>
                <a:gd name="T11" fmla="*/ 414034 h 1271"/>
                <a:gd name="T12" fmla="*/ 411876 w 1271"/>
                <a:gd name="T13" fmla="*/ 414034 h 1271"/>
                <a:gd name="T14" fmla="*/ 411876 w 1271"/>
                <a:gd name="T15" fmla="*/ 42806 h 1271"/>
                <a:gd name="T16" fmla="*/ 44245 w 1271"/>
                <a:gd name="T17" fmla="*/ 42806 h 1271"/>
                <a:gd name="T18" fmla="*/ 44245 w 1271"/>
                <a:gd name="T19" fmla="*/ 414034 h 1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1" h="1271">
                  <a:moveTo>
                    <a:pt x="1270" y="1270"/>
                  </a:moveTo>
                  <a:lnTo>
                    <a:pt x="0" y="1270"/>
                  </a:lnTo>
                  <a:lnTo>
                    <a:pt x="0" y="0"/>
                  </a:lnTo>
                  <a:lnTo>
                    <a:pt x="1270" y="0"/>
                  </a:lnTo>
                  <a:lnTo>
                    <a:pt x="1270" y="1270"/>
                  </a:lnTo>
                  <a:close/>
                  <a:moveTo>
                    <a:pt x="123" y="1151"/>
                  </a:moveTo>
                  <a:lnTo>
                    <a:pt x="1145" y="1151"/>
                  </a:lnTo>
                  <a:lnTo>
                    <a:pt x="1145" y="119"/>
                  </a:lnTo>
                  <a:lnTo>
                    <a:pt x="123" y="119"/>
                  </a:lnTo>
                  <a:lnTo>
                    <a:pt x="123" y="115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11">
              <a:extLst>
                <a:ext uri="{FF2B5EF4-FFF2-40B4-BE49-F238E27FC236}">
                  <a16:creationId xmlns:a16="http://schemas.microsoft.com/office/drawing/2014/main" id="{098204B0-E8AC-A542-B81B-D5DCFDD89550}"/>
                </a:ext>
              </a:extLst>
            </p:cNvPr>
            <p:cNvSpPr>
              <a:spLocks noChangeArrowheads="1"/>
            </p:cNvSpPr>
            <p:nvPr/>
          </p:nvSpPr>
          <p:spPr bwMode="auto">
            <a:xfrm>
              <a:off x="3756025" y="2295525"/>
              <a:ext cx="207963" cy="293688"/>
            </a:xfrm>
            <a:custGeom>
              <a:avLst/>
              <a:gdLst>
                <a:gd name="T0" fmla="*/ 90826 w 577"/>
                <a:gd name="T1" fmla="*/ 718 h 818"/>
                <a:gd name="T2" fmla="*/ 79653 w 577"/>
                <a:gd name="T3" fmla="*/ 2154 h 818"/>
                <a:gd name="T4" fmla="*/ 68840 w 577"/>
                <a:gd name="T5" fmla="*/ 4308 h 818"/>
                <a:gd name="T6" fmla="*/ 33159 w 577"/>
                <a:gd name="T7" fmla="*/ 21183 h 818"/>
                <a:gd name="T8" fmla="*/ 7569 w 577"/>
                <a:gd name="T9" fmla="*/ 58881 h 818"/>
                <a:gd name="T10" fmla="*/ 2883 w 577"/>
                <a:gd name="T11" fmla="*/ 77192 h 818"/>
                <a:gd name="T12" fmla="*/ 1442 w 577"/>
                <a:gd name="T13" fmla="*/ 88322 h 818"/>
                <a:gd name="T14" fmla="*/ 2163 w 577"/>
                <a:gd name="T15" fmla="*/ 111659 h 818"/>
                <a:gd name="T16" fmla="*/ 8290 w 577"/>
                <a:gd name="T17" fmla="*/ 140381 h 818"/>
                <a:gd name="T18" fmla="*/ 11173 w 577"/>
                <a:gd name="T19" fmla="*/ 150075 h 818"/>
                <a:gd name="T20" fmla="*/ 721 w 577"/>
                <a:gd name="T21" fmla="*/ 174130 h 818"/>
                <a:gd name="T22" fmla="*/ 39286 w 577"/>
                <a:gd name="T23" fmla="*/ 244860 h 818"/>
                <a:gd name="T24" fmla="*/ 79653 w 577"/>
                <a:gd name="T25" fmla="*/ 281481 h 818"/>
                <a:gd name="T26" fmla="*/ 128310 w 577"/>
                <a:gd name="T27" fmla="*/ 281481 h 818"/>
                <a:gd name="T28" fmla="*/ 168317 w 577"/>
                <a:gd name="T29" fmla="*/ 244860 h 818"/>
                <a:gd name="T30" fmla="*/ 206882 w 577"/>
                <a:gd name="T31" fmla="*/ 174130 h 818"/>
                <a:gd name="T32" fmla="*/ 196430 w 577"/>
                <a:gd name="T33" fmla="*/ 150075 h 818"/>
                <a:gd name="T34" fmla="*/ 200034 w 577"/>
                <a:gd name="T35" fmla="*/ 138227 h 818"/>
                <a:gd name="T36" fmla="*/ 203638 w 577"/>
                <a:gd name="T37" fmla="*/ 123507 h 818"/>
                <a:gd name="T38" fmla="*/ 206882 w 577"/>
                <a:gd name="T39" fmla="*/ 104478 h 818"/>
                <a:gd name="T40" fmla="*/ 207603 w 577"/>
                <a:gd name="T41" fmla="*/ 89758 h 818"/>
                <a:gd name="T42" fmla="*/ 207603 w 577"/>
                <a:gd name="T43" fmla="*/ 82936 h 818"/>
                <a:gd name="T44" fmla="*/ 206161 w 577"/>
                <a:gd name="T45" fmla="*/ 75038 h 818"/>
                <a:gd name="T46" fmla="*/ 204359 w 577"/>
                <a:gd name="T47" fmla="*/ 70011 h 818"/>
                <a:gd name="T48" fmla="*/ 202917 w 577"/>
                <a:gd name="T49" fmla="*/ 64626 h 818"/>
                <a:gd name="T50" fmla="*/ 201475 w 577"/>
                <a:gd name="T51" fmla="*/ 59599 h 818"/>
                <a:gd name="T52" fmla="*/ 197871 w 577"/>
                <a:gd name="T53" fmla="*/ 51342 h 818"/>
                <a:gd name="T54" fmla="*/ 195709 w 577"/>
                <a:gd name="T55" fmla="*/ 46315 h 818"/>
                <a:gd name="T56" fmla="*/ 192825 w 577"/>
                <a:gd name="T57" fmla="*/ 42007 h 818"/>
                <a:gd name="T58" fmla="*/ 188861 w 577"/>
                <a:gd name="T59" fmla="*/ 38416 h 818"/>
                <a:gd name="T60" fmla="*/ 182373 w 577"/>
                <a:gd name="T61" fmla="*/ 33031 h 818"/>
                <a:gd name="T62" fmla="*/ 151377 w 577"/>
                <a:gd name="T63" fmla="*/ 16156 h 818"/>
                <a:gd name="T64" fmla="*/ 145610 w 577"/>
                <a:gd name="T65" fmla="*/ 11848 h 818"/>
                <a:gd name="T66" fmla="*/ 138762 w 577"/>
                <a:gd name="T67" fmla="*/ 7181 h 818"/>
                <a:gd name="T68" fmla="*/ 112812 w 577"/>
                <a:gd name="T69" fmla="*/ 0 h 818"/>
                <a:gd name="T70" fmla="*/ 102720 w 577"/>
                <a:gd name="T71" fmla="*/ 0 h 818"/>
                <a:gd name="T72" fmla="*/ 168317 w 577"/>
                <a:gd name="T73" fmla="*/ 127097 h 818"/>
                <a:gd name="T74" fmla="*/ 191384 w 577"/>
                <a:gd name="T75" fmla="*/ 161923 h 818"/>
                <a:gd name="T76" fmla="*/ 176606 w 577"/>
                <a:gd name="T77" fmla="*/ 197108 h 818"/>
                <a:gd name="T78" fmla="*/ 157144 w 577"/>
                <a:gd name="T79" fmla="*/ 236961 h 818"/>
                <a:gd name="T80" fmla="*/ 119660 w 577"/>
                <a:gd name="T81" fmla="*/ 271428 h 818"/>
                <a:gd name="T82" fmla="*/ 87222 w 577"/>
                <a:gd name="T83" fmla="*/ 271428 h 818"/>
                <a:gd name="T84" fmla="*/ 49378 w 577"/>
                <a:gd name="T85" fmla="*/ 236961 h 818"/>
                <a:gd name="T86" fmla="*/ 29555 w 577"/>
                <a:gd name="T87" fmla="*/ 197108 h 818"/>
                <a:gd name="T88" fmla="*/ 14777 w 577"/>
                <a:gd name="T89" fmla="*/ 161205 h 818"/>
                <a:gd name="T90" fmla="*/ 18381 w 577"/>
                <a:gd name="T91" fmla="*/ 157974 h 818"/>
                <a:gd name="T92" fmla="*/ 95151 w 577"/>
                <a:gd name="T93" fmla="*/ 100888 h 818"/>
                <a:gd name="T94" fmla="*/ 68840 w 577"/>
                <a:gd name="T95" fmla="*/ 159410 h 818"/>
                <a:gd name="T96" fmla="*/ 68840 w 577"/>
                <a:gd name="T97" fmla="*/ 178798 h 818"/>
                <a:gd name="T98" fmla="*/ 68840 w 577"/>
                <a:gd name="T99" fmla="*/ 159410 h 818"/>
                <a:gd name="T100" fmla="*/ 130112 w 577"/>
                <a:gd name="T101" fmla="*/ 169104 h 818"/>
                <a:gd name="T102" fmla="*/ 149214 w 577"/>
                <a:gd name="T103" fmla="*/ 169104 h 8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7" h="818">
                  <a:moveTo>
                    <a:pt x="285" y="0"/>
                  </a:moveTo>
                  <a:cubicBezTo>
                    <a:pt x="275" y="0"/>
                    <a:pt x="262" y="0"/>
                    <a:pt x="252" y="2"/>
                  </a:cubicBezTo>
                  <a:cubicBezTo>
                    <a:pt x="250" y="2"/>
                    <a:pt x="250" y="2"/>
                    <a:pt x="248" y="2"/>
                  </a:cubicBezTo>
                  <a:cubicBezTo>
                    <a:pt x="238" y="2"/>
                    <a:pt x="229" y="4"/>
                    <a:pt x="221" y="6"/>
                  </a:cubicBezTo>
                  <a:cubicBezTo>
                    <a:pt x="211" y="8"/>
                    <a:pt x="203" y="10"/>
                    <a:pt x="193" y="12"/>
                  </a:cubicBezTo>
                  <a:cubicBezTo>
                    <a:pt x="193" y="12"/>
                    <a:pt x="193" y="12"/>
                    <a:pt x="191" y="12"/>
                  </a:cubicBezTo>
                  <a:cubicBezTo>
                    <a:pt x="172" y="16"/>
                    <a:pt x="153" y="23"/>
                    <a:pt x="137" y="31"/>
                  </a:cubicBezTo>
                  <a:cubicBezTo>
                    <a:pt x="120" y="39"/>
                    <a:pt x="107" y="49"/>
                    <a:pt x="92" y="59"/>
                  </a:cubicBezTo>
                  <a:cubicBezTo>
                    <a:pt x="86" y="66"/>
                    <a:pt x="80" y="70"/>
                    <a:pt x="74" y="76"/>
                  </a:cubicBezTo>
                  <a:cubicBezTo>
                    <a:pt x="49" y="100"/>
                    <a:pt x="33" y="129"/>
                    <a:pt x="21" y="164"/>
                  </a:cubicBezTo>
                  <a:cubicBezTo>
                    <a:pt x="18" y="172"/>
                    <a:pt x="14" y="180"/>
                    <a:pt x="12" y="190"/>
                  </a:cubicBezTo>
                  <a:cubicBezTo>
                    <a:pt x="10" y="199"/>
                    <a:pt x="8" y="207"/>
                    <a:pt x="8" y="215"/>
                  </a:cubicBezTo>
                  <a:cubicBezTo>
                    <a:pt x="8" y="221"/>
                    <a:pt x="6" y="225"/>
                    <a:pt x="6" y="231"/>
                  </a:cubicBezTo>
                  <a:cubicBezTo>
                    <a:pt x="6" y="236"/>
                    <a:pt x="4" y="240"/>
                    <a:pt x="4" y="246"/>
                  </a:cubicBezTo>
                  <a:cubicBezTo>
                    <a:pt x="4" y="256"/>
                    <a:pt x="2" y="266"/>
                    <a:pt x="2" y="279"/>
                  </a:cubicBezTo>
                  <a:cubicBezTo>
                    <a:pt x="2" y="287"/>
                    <a:pt x="4" y="299"/>
                    <a:pt x="6" y="311"/>
                  </a:cubicBezTo>
                  <a:cubicBezTo>
                    <a:pt x="8" y="324"/>
                    <a:pt x="10" y="340"/>
                    <a:pt x="14" y="354"/>
                  </a:cubicBezTo>
                  <a:cubicBezTo>
                    <a:pt x="16" y="367"/>
                    <a:pt x="21" y="381"/>
                    <a:pt x="23" y="391"/>
                  </a:cubicBezTo>
                  <a:cubicBezTo>
                    <a:pt x="23" y="393"/>
                    <a:pt x="23" y="393"/>
                    <a:pt x="25" y="395"/>
                  </a:cubicBezTo>
                  <a:cubicBezTo>
                    <a:pt x="27" y="403"/>
                    <a:pt x="29" y="412"/>
                    <a:pt x="31" y="418"/>
                  </a:cubicBezTo>
                  <a:cubicBezTo>
                    <a:pt x="25" y="422"/>
                    <a:pt x="21" y="426"/>
                    <a:pt x="14" y="432"/>
                  </a:cubicBezTo>
                  <a:cubicBezTo>
                    <a:pt x="6" y="444"/>
                    <a:pt x="0" y="463"/>
                    <a:pt x="2" y="485"/>
                  </a:cubicBezTo>
                  <a:cubicBezTo>
                    <a:pt x="10" y="549"/>
                    <a:pt x="49" y="571"/>
                    <a:pt x="64" y="578"/>
                  </a:cubicBezTo>
                  <a:cubicBezTo>
                    <a:pt x="68" y="608"/>
                    <a:pt x="84" y="643"/>
                    <a:pt x="109" y="682"/>
                  </a:cubicBezTo>
                  <a:cubicBezTo>
                    <a:pt x="135" y="723"/>
                    <a:pt x="172" y="762"/>
                    <a:pt x="219" y="782"/>
                  </a:cubicBezTo>
                  <a:lnTo>
                    <a:pt x="221" y="784"/>
                  </a:lnTo>
                  <a:cubicBezTo>
                    <a:pt x="238" y="805"/>
                    <a:pt x="260" y="817"/>
                    <a:pt x="289" y="817"/>
                  </a:cubicBezTo>
                  <a:cubicBezTo>
                    <a:pt x="315" y="817"/>
                    <a:pt x="340" y="803"/>
                    <a:pt x="356" y="784"/>
                  </a:cubicBezTo>
                  <a:lnTo>
                    <a:pt x="358" y="782"/>
                  </a:lnTo>
                  <a:cubicBezTo>
                    <a:pt x="404" y="760"/>
                    <a:pt x="440" y="721"/>
                    <a:pt x="467" y="682"/>
                  </a:cubicBezTo>
                  <a:cubicBezTo>
                    <a:pt x="492" y="645"/>
                    <a:pt x="508" y="608"/>
                    <a:pt x="512" y="578"/>
                  </a:cubicBezTo>
                  <a:cubicBezTo>
                    <a:pt x="524" y="571"/>
                    <a:pt x="565" y="549"/>
                    <a:pt x="574" y="485"/>
                  </a:cubicBezTo>
                  <a:cubicBezTo>
                    <a:pt x="576" y="463"/>
                    <a:pt x="569" y="444"/>
                    <a:pt x="561" y="432"/>
                  </a:cubicBezTo>
                  <a:cubicBezTo>
                    <a:pt x="555" y="424"/>
                    <a:pt x="551" y="422"/>
                    <a:pt x="545" y="418"/>
                  </a:cubicBezTo>
                  <a:cubicBezTo>
                    <a:pt x="547" y="408"/>
                    <a:pt x="551" y="397"/>
                    <a:pt x="555" y="387"/>
                  </a:cubicBezTo>
                  <a:lnTo>
                    <a:pt x="555" y="385"/>
                  </a:lnTo>
                  <a:cubicBezTo>
                    <a:pt x="555" y="383"/>
                    <a:pt x="555" y="383"/>
                    <a:pt x="557" y="381"/>
                  </a:cubicBezTo>
                  <a:cubicBezTo>
                    <a:pt x="561" y="369"/>
                    <a:pt x="563" y="356"/>
                    <a:pt x="565" y="344"/>
                  </a:cubicBezTo>
                  <a:cubicBezTo>
                    <a:pt x="567" y="330"/>
                    <a:pt x="572" y="315"/>
                    <a:pt x="572" y="303"/>
                  </a:cubicBezTo>
                  <a:cubicBezTo>
                    <a:pt x="572" y="299"/>
                    <a:pt x="572" y="295"/>
                    <a:pt x="574" y="291"/>
                  </a:cubicBezTo>
                  <a:cubicBezTo>
                    <a:pt x="574" y="285"/>
                    <a:pt x="576" y="276"/>
                    <a:pt x="576" y="270"/>
                  </a:cubicBezTo>
                  <a:cubicBezTo>
                    <a:pt x="576" y="263"/>
                    <a:pt x="576" y="256"/>
                    <a:pt x="576" y="250"/>
                  </a:cubicBezTo>
                  <a:cubicBezTo>
                    <a:pt x="576" y="246"/>
                    <a:pt x="576" y="240"/>
                    <a:pt x="576" y="234"/>
                  </a:cubicBezTo>
                  <a:lnTo>
                    <a:pt x="576" y="231"/>
                  </a:lnTo>
                  <a:cubicBezTo>
                    <a:pt x="576" y="227"/>
                    <a:pt x="574" y="223"/>
                    <a:pt x="574" y="217"/>
                  </a:cubicBezTo>
                  <a:cubicBezTo>
                    <a:pt x="574" y="215"/>
                    <a:pt x="574" y="211"/>
                    <a:pt x="572" y="209"/>
                  </a:cubicBezTo>
                  <a:cubicBezTo>
                    <a:pt x="572" y="207"/>
                    <a:pt x="572" y="203"/>
                    <a:pt x="569" y="201"/>
                  </a:cubicBezTo>
                  <a:cubicBezTo>
                    <a:pt x="569" y="199"/>
                    <a:pt x="569" y="197"/>
                    <a:pt x="567" y="195"/>
                  </a:cubicBezTo>
                  <a:cubicBezTo>
                    <a:pt x="567" y="193"/>
                    <a:pt x="565" y="188"/>
                    <a:pt x="565" y="186"/>
                  </a:cubicBezTo>
                  <a:cubicBezTo>
                    <a:pt x="565" y="184"/>
                    <a:pt x="563" y="182"/>
                    <a:pt x="563" y="180"/>
                  </a:cubicBezTo>
                  <a:cubicBezTo>
                    <a:pt x="563" y="176"/>
                    <a:pt x="561" y="174"/>
                    <a:pt x="561" y="170"/>
                  </a:cubicBezTo>
                  <a:cubicBezTo>
                    <a:pt x="561" y="168"/>
                    <a:pt x="561" y="166"/>
                    <a:pt x="559" y="166"/>
                  </a:cubicBezTo>
                  <a:cubicBezTo>
                    <a:pt x="557" y="164"/>
                    <a:pt x="557" y="160"/>
                    <a:pt x="555" y="158"/>
                  </a:cubicBezTo>
                  <a:cubicBezTo>
                    <a:pt x="553" y="154"/>
                    <a:pt x="551" y="147"/>
                    <a:pt x="549" y="143"/>
                  </a:cubicBezTo>
                  <a:cubicBezTo>
                    <a:pt x="549" y="141"/>
                    <a:pt x="547" y="139"/>
                    <a:pt x="547" y="137"/>
                  </a:cubicBezTo>
                  <a:cubicBezTo>
                    <a:pt x="545" y="135"/>
                    <a:pt x="543" y="133"/>
                    <a:pt x="543" y="129"/>
                  </a:cubicBezTo>
                  <a:cubicBezTo>
                    <a:pt x="541" y="127"/>
                    <a:pt x="541" y="125"/>
                    <a:pt x="539" y="123"/>
                  </a:cubicBezTo>
                  <a:cubicBezTo>
                    <a:pt x="537" y="121"/>
                    <a:pt x="535" y="119"/>
                    <a:pt x="535" y="117"/>
                  </a:cubicBezTo>
                  <a:cubicBezTo>
                    <a:pt x="533" y="115"/>
                    <a:pt x="533" y="113"/>
                    <a:pt x="531" y="113"/>
                  </a:cubicBezTo>
                  <a:cubicBezTo>
                    <a:pt x="528" y="111"/>
                    <a:pt x="526" y="109"/>
                    <a:pt x="524" y="107"/>
                  </a:cubicBezTo>
                  <a:cubicBezTo>
                    <a:pt x="522" y="104"/>
                    <a:pt x="520" y="102"/>
                    <a:pt x="518" y="102"/>
                  </a:cubicBezTo>
                  <a:cubicBezTo>
                    <a:pt x="514" y="98"/>
                    <a:pt x="510" y="96"/>
                    <a:pt x="506" y="92"/>
                  </a:cubicBezTo>
                  <a:cubicBezTo>
                    <a:pt x="488" y="80"/>
                    <a:pt x="467" y="72"/>
                    <a:pt x="442" y="70"/>
                  </a:cubicBezTo>
                  <a:cubicBezTo>
                    <a:pt x="438" y="64"/>
                    <a:pt x="430" y="53"/>
                    <a:pt x="420" y="45"/>
                  </a:cubicBezTo>
                  <a:cubicBezTo>
                    <a:pt x="416" y="41"/>
                    <a:pt x="412" y="37"/>
                    <a:pt x="406" y="35"/>
                  </a:cubicBezTo>
                  <a:cubicBezTo>
                    <a:pt x="406" y="35"/>
                    <a:pt x="404" y="35"/>
                    <a:pt x="404" y="33"/>
                  </a:cubicBezTo>
                  <a:cubicBezTo>
                    <a:pt x="404" y="33"/>
                    <a:pt x="402" y="33"/>
                    <a:pt x="402" y="31"/>
                  </a:cubicBezTo>
                  <a:cubicBezTo>
                    <a:pt x="397" y="27"/>
                    <a:pt x="391" y="25"/>
                    <a:pt x="385" y="20"/>
                  </a:cubicBezTo>
                  <a:cubicBezTo>
                    <a:pt x="367" y="10"/>
                    <a:pt x="346" y="2"/>
                    <a:pt x="318" y="0"/>
                  </a:cubicBezTo>
                  <a:cubicBezTo>
                    <a:pt x="315" y="0"/>
                    <a:pt x="315" y="0"/>
                    <a:pt x="313" y="0"/>
                  </a:cubicBezTo>
                  <a:cubicBezTo>
                    <a:pt x="311" y="0"/>
                    <a:pt x="311" y="0"/>
                    <a:pt x="309" y="0"/>
                  </a:cubicBezTo>
                  <a:cubicBezTo>
                    <a:pt x="301" y="0"/>
                    <a:pt x="293" y="0"/>
                    <a:pt x="285" y="0"/>
                  </a:cubicBezTo>
                  <a:close/>
                  <a:moveTo>
                    <a:pt x="422" y="219"/>
                  </a:moveTo>
                  <a:cubicBezTo>
                    <a:pt x="438" y="246"/>
                    <a:pt x="467" y="299"/>
                    <a:pt x="467" y="354"/>
                  </a:cubicBezTo>
                  <a:cubicBezTo>
                    <a:pt x="467" y="385"/>
                    <a:pt x="479" y="434"/>
                    <a:pt x="518" y="438"/>
                  </a:cubicBezTo>
                  <a:cubicBezTo>
                    <a:pt x="522" y="440"/>
                    <a:pt x="526" y="444"/>
                    <a:pt x="531" y="451"/>
                  </a:cubicBezTo>
                  <a:cubicBezTo>
                    <a:pt x="535" y="459"/>
                    <a:pt x="539" y="467"/>
                    <a:pt x="537" y="481"/>
                  </a:cubicBezTo>
                  <a:cubicBezTo>
                    <a:pt x="531" y="539"/>
                    <a:pt x="490" y="549"/>
                    <a:pt x="490" y="549"/>
                  </a:cubicBezTo>
                  <a:cubicBezTo>
                    <a:pt x="483" y="551"/>
                    <a:pt x="477" y="557"/>
                    <a:pt x="477" y="563"/>
                  </a:cubicBezTo>
                  <a:cubicBezTo>
                    <a:pt x="475" y="584"/>
                    <a:pt x="460" y="623"/>
                    <a:pt x="436" y="660"/>
                  </a:cubicBezTo>
                  <a:cubicBezTo>
                    <a:pt x="411" y="696"/>
                    <a:pt x="377" y="733"/>
                    <a:pt x="340" y="750"/>
                  </a:cubicBezTo>
                  <a:cubicBezTo>
                    <a:pt x="338" y="752"/>
                    <a:pt x="334" y="754"/>
                    <a:pt x="332" y="756"/>
                  </a:cubicBezTo>
                  <a:cubicBezTo>
                    <a:pt x="322" y="770"/>
                    <a:pt x="305" y="780"/>
                    <a:pt x="287" y="780"/>
                  </a:cubicBezTo>
                  <a:cubicBezTo>
                    <a:pt x="268" y="780"/>
                    <a:pt x="252" y="770"/>
                    <a:pt x="242" y="756"/>
                  </a:cubicBezTo>
                  <a:cubicBezTo>
                    <a:pt x="240" y="754"/>
                    <a:pt x="238" y="752"/>
                    <a:pt x="234" y="750"/>
                  </a:cubicBezTo>
                  <a:cubicBezTo>
                    <a:pt x="197" y="731"/>
                    <a:pt x="162" y="696"/>
                    <a:pt x="137" y="660"/>
                  </a:cubicBezTo>
                  <a:cubicBezTo>
                    <a:pt x="113" y="623"/>
                    <a:pt x="96" y="582"/>
                    <a:pt x="94" y="563"/>
                  </a:cubicBezTo>
                  <a:cubicBezTo>
                    <a:pt x="94" y="557"/>
                    <a:pt x="88" y="551"/>
                    <a:pt x="82" y="549"/>
                  </a:cubicBezTo>
                  <a:cubicBezTo>
                    <a:pt x="82" y="549"/>
                    <a:pt x="41" y="537"/>
                    <a:pt x="35" y="479"/>
                  </a:cubicBezTo>
                  <a:cubicBezTo>
                    <a:pt x="33" y="465"/>
                    <a:pt x="37" y="457"/>
                    <a:pt x="41" y="449"/>
                  </a:cubicBezTo>
                  <a:cubicBezTo>
                    <a:pt x="43" y="444"/>
                    <a:pt x="45" y="442"/>
                    <a:pt x="47" y="440"/>
                  </a:cubicBezTo>
                  <a:cubicBezTo>
                    <a:pt x="49" y="440"/>
                    <a:pt x="49" y="440"/>
                    <a:pt x="51" y="440"/>
                  </a:cubicBezTo>
                  <a:cubicBezTo>
                    <a:pt x="86" y="440"/>
                    <a:pt x="98" y="381"/>
                    <a:pt x="105" y="352"/>
                  </a:cubicBezTo>
                  <a:cubicBezTo>
                    <a:pt x="115" y="297"/>
                    <a:pt x="176" y="281"/>
                    <a:pt x="264" y="281"/>
                  </a:cubicBezTo>
                  <a:cubicBezTo>
                    <a:pt x="354" y="285"/>
                    <a:pt x="399" y="246"/>
                    <a:pt x="422" y="219"/>
                  </a:cubicBezTo>
                  <a:close/>
                  <a:moveTo>
                    <a:pt x="191" y="444"/>
                  </a:moveTo>
                  <a:cubicBezTo>
                    <a:pt x="176" y="444"/>
                    <a:pt x="164" y="457"/>
                    <a:pt x="164" y="471"/>
                  </a:cubicBezTo>
                  <a:cubicBezTo>
                    <a:pt x="164" y="485"/>
                    <a:pt x="176" y="498"/>
                    <a:pt x="191" y="498"/>
                  </a:cubicBezTo>
                  <a:cubicBezTo>
                    <a:pt x="205" y="498"/>
                    <a:pt x="217" y="485"/>
                    <a:pt x="217" y="471"/>
                  </a:cubicBezTo>
                  <a:cubicBezTo>
                    <a:pt x="217" y="457"/>
                    <a:pt x="205" y="444"/>
                    <a:pt x="191" y="444"/>
                  </a:cubicBezTo>
                  <a:close/>
                  <a:moveTo>
                    <a:pt x="387" y="444"/>
                  </a:moveTo>
                  <a:cubicBezTo>
                    <a:pt x="373" y="444"/>
                    <a:pt x="361" y="457"/>
                    <a:pt x="361" y="471"/>
                  </a:cubicBezTo>
                  <a:cubicBezTo>
                    <a:pt x="361" y="485"/>
                    <a:pt x="372" y="498"/>
                    <a:pt x="387" y="498"/>
                  </a:cubicBezTo>
                  <a:cubicBezTo>
                    <a:pt x="401" y="498"/>
                    <a:pt x="414" y="485"/>
                    <a:pt x="414" y="471"/>
                  </a:cubicBezTo>
                  <a:cubicBezTo>
                    <a:pt x="414" y="457"/>
                    <a:pt x="402" y="444"/>
                    <a:pt x="387" y="4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0" name="Content Placeholder 55">
            <a:extLst>
              <a:ext uri="{FF2B5EF4-FFF2-40B4-BE49-F238E27FC236}">
                <a16:creationId xmlns:a16="http://schemas.microsoft.com/office/drawing/2014/main" id="{4C783824-9D41-1543-9CFD-09A2936703DF}"/>
              </a:ext>
            </a:extLst>
          </p:cNvPr>
          <p:cNvSpPr>
            <a:spLocks noGrp="1"/>
          </p:cNvSpPr>
          <p:nvPr>
            <p:ph sz="quarter" idx="19"/>
          </p:nvPr>
        </p:nvSpPr>
        <p:spPr>
          <a:xfrm>
            <a:off x="9475694" y="1220312"/>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Master text styles</a:t>
            </a:r>
          </a:p>
        </p:txBody>
      </p:sp>
      <p:sp>
        <p:nvSpPr>
          <p:cNvPr id="54" name="Content Placeholder 49">
            <a:extLst>
              <a:ext uri="{FF2B5EF4-FFF2-40B4-BE49-F238E27FC236}">
                <a16:creationId xmlns:a16="http://schemas.microsoft.com/office/drawing/2014/main" id="{34CEC6EB-38AC-9546-8ADE-94D0C25419E8}"/>
              </a:ext>
            </a:extLst>
          </p:cNvPr>
          <p:cNvSpPr>
            <a:spLocks noGrp="1"/>
          </p:cNvSpPr>
          <p:nvPr>
            <p:ph sz="quarter" idx="14"/>
          </p:nvPr>
        </p:nvSpPr>
        <p:spPr>
          <a:xfrm>
            <a:off x="9504379" y="3079942"/>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Edit Master text styles</a:t>
            </a:r>
          </a:p>
        </p:txBody>
      </p:sp>
      <p:grpSp>
        <p:nvGrpSpPr>
          <p:cNvPr id="37" name="Group 2" title="Icon of phone">
            <a:extLst>
              <a:ext uri="{FF2B5EF4-FFF2-40B4-BE49-F238E27FC236}">
                <a16:creationId xmlns:a16="http://schemas.microsoft.com/office/drawing/2014/main" id="{7B8675A9-D74F-D747-BF45-829AE1CECB9D}"/>
              </a:ext>
            </a:extLst>
          </p:cNvPr>
          <p:cNvGrpSpPr>
            <a:grpSpLocks/>
          </p:cNvGrpSpPr>
          <p:nvPr userDrawn="1"/>
        </p:nvGrpSpPr>
        <p:grpSpPr bwMode="auto">
          <a:xfrm>
            <a:off x="8054750" y="1627428"/>
            <a:ext cx="546325" cy="915745"/>
            <a:chOff x="7002463" y="2176463"/>
            <a:chExt cx="333375" cy="558800"/>
          </a:xfrm>
          <a:solidFill>
            <a:schemeClr val="bg1"/>
          </a:solidFill>
        </p:grpSpPr>
        <p:sp>
          <p:nvSpPr>
            <p:cNvPr id="38" name="Freeform 47">
              <a:extLst>
                <a:ext uri="{FF2B5EF4-FFF2-40B4-BE49-F238E27FC236}">
                  <a16:creationId xmlns:a16="http://schemas.microsoft.com/office/drawing/2014/main" id="{AA2E3758-4935-674C-9E9D-17D7433D673F}"/>
                </a:ext>
              </a:extLst>
            </p:cNvPr>
            <p:cNvSpPr>
              <a:spLocks noChangeArrowheads="1"/>
            </p:cNvSpPr>
            <p:nvPr/>
          </p:nvSpPr>
          <p:spPr bwMode="auto">
            <a:xfrm>
              <a:off x="7002463" y="2176463"/>
              <a:ext cx="333375" cy="558800"/>
            </a:xfrm>
            <a:custGeom>
              <a:avLst/>
              <a:gdLst>
                <a:gd name="T0" fmla="*/ 0 w 925"/>
                <a:gd name="T1" fmla="*/ 0 h 1554"/>
                <a:gd name="T2" fmla="*/ 0 w 925"/>
                <a:gd name="T3" fmla="*/ 558440 h 1554"/>
                <a:gd name="T4" fmla="*/ 333015 w 925"/>
                <a:gd name="T5" fmla="*/ 558440 h 1554"/>
                <a:gd name="T6" fmla="*/ 333015 w 925"/>
                <a:gd name="T7" fmla="*/ 0 h 1554"/>
                <a:gd name="T8" fmla="*/ 0 w 925"/>
                <a:gd name="T9" fmla="*/ 0 h 1554"/>
                <a:gd name="T10" fmla="*/ 303461 w 925"/>
                <a:gd name="T11" fmla="*/ 29486 h 1554"/>
                <a:gd name="T12" fmla="*/ 303461 w 925"/>
                <a:gd name="T13" fmla="*/ 73716 h 1554"/>
                <a:gd name="T14" fmla="*/ 29553 w 925"/>
                <a:gd name="T15" fmla="*/ 73716 h 1554"/>
                <a:gd name="T16" fmla="*/ 29553 w 925"/>
                <a:gd name="T17" fmla="*/ 29486 h 1554"/>
                <a:gd name="T18" fmla="*/ 303461 w 925"/>
                <a:gd name="T19" fmla="*/ 29486 h 1554"/>
                <a:gd name="T20" fmla="*/ 303461 w 925"/>
                <a:gd name="T21" fmla="*/ 103202 h 1554"/>
                <a:gd name="T22" fmla="*/ 303461 w 925"/>
                <a:gd name="T23" fmla="*/ 413886 h 1554"/>
                <a:gd name="T24" fmla="*/ 29553 w 925"/>
                <a:gd name="T25" fmla="*/ 413886 h 1554"/>
                <a:gd name="T26" fmla="*/ 29553 w 925"/>
                <a:gd name="T27" fmla="*/ 103202 h 1554"/>
                <a:gd name="T28" fmla="*/ 303461 w 925"/>
                <a:gd name="T29" fmla="*/ 103202 h 1554"/>
                <a:gd name="T30" fmla="*/ 29553 w 925"/>
                <a:gd name="T31" fmla="*/ 528954 h 1554"/>
                <a:gd name="T32" fmla="*/ 29553 w 925"/>
                <a:gd name="T33" fmla="*/ 443372 h 1554"/>
                <a:gd name="T34" fmla="*/ 303461 w 925"/>
                <a:gd name="T35" fmla="*/ 443372 h 1554"/>
                <a:gd name="T36" fmla="*/ 303461 w 925"/>
                <a:gd name="T37" fmla="*/ 528954 h 1554"/>
                <a:gd name="T38" fmla="*/ 29553 w 925"/>
                <a:gd name="T39" fmla="*/ 528954 h 15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25" h="1554">
                  <a:moveTo>
                    <a:pt x="0" y="0"/>
                  </a:moveTo>
                  <a:lnTo>
                    <a:pt x="0" y="1553"/>
                  </a:lnTo>
                  <a:lnTo>
                    <a:pt x="924" y="1553"/>
                  </a:lnTo>
                  <a:lnTo>
                    <a:pt x="924" y="0"/>
                  </a:lnTo>
                  <a:lnTo>
                    <a:pt x="0" y="0"/>
                  </a:lnTo>
                  <a:close/>
                  <a:moveTo>
                    <a:pt x="842" y="82"/>
                  </a:moveTo>
                  <a:lnTo>
                    <a:pt x="842" y="205"/>
                  </a:lnTo>
                  <a:lnTo>
                    <a:pt x="82" y="205"/>
                  </a:lnTo>
                  <a:lnTo>
                    <a:pt x="82" y="82"/>
                  </a:lnTo>
                  <a:lnTo>
                    <a:pt x="842" y="82"/>
                  </a:lnTo>
                  <a:close/>
                  <a:moveTo>
                    <a:pt x="842" y="287"/>
                  </a:moveTo>
                  <a:lnTo>
                    <a:pt x="842" y="1151"/>
                  </a:lnTo>
                  <a:lnTo>
                    <a:pt x="82" y="1151"/>
                  </a:lnTo>
                  <a:lnTo>
                    <a:pt x="82" y="287"/>
                  </a:lnTo>
                  <a:lnTo>
                    <a:pt x="842" y="287"/>
                  </a:lnTo>
                  <a:close/>
                  <a:moveTo>
                    <a:pt x="82" y="1471"/>
                  </a:moveTo>
                  <a:lnTo>
                    <a:pt x="82" y="1233"/>
                  </a:lnTo>
                  <a:lnTo>
                    <a:pt x="842" y="1233"/>
                  </a:lnTo>
                  <a:lnTo>
                    <a:pt x="842" y="1471"/>
                  </a:lnTo>
                  <a:lnTo>
                    <a:pt x="82" y="147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48">
              <a:extLst>
                <a:ext uri="{FF2B5EF4-FFF2-40B4-BE49-F238E27FC236}">
                  <a16:creationId xmlns:a16="http://schemas.microsoft.com/office/drawing/2014/main" id="{641AEAFA-5A8A-1D42-B4EC-25BD0468FC80}"/>
                </a:ext>
              </a:extLst>
            </p:cNvPr>
            <p:cNvSpPr>
              <a:spLocks noChangeArrowheads="1"/>
            </p:cNvSpPr>
            <p:nvPr/>
          </p:nvSpPr>
          <p:spPr bwMode="auto">
            <a:xfrm>
              <a:off x="7151688" y="2636838"/>
              <a:ext cx="36512" cy="38100"/>
            </a:xfrm>
            <a:custGeom>
              <a:avLst/>
              <a:gdLst>
                <a:gd name="T0" fmla="*/ 5061 w 101"/>
                <a:gd name="T1" fmla="*/ 6703 h 108"/>
                <a:gd name="T2" fmla="*/ 0 w 101"/>
                <a:gd name="T3" fmla="*/ 19756 h 108"/>
                <a:gd name="T4" fmla="*/ 723 w 101"/>
                <a:gd name="T5" fmla="*/ 23283 h 108"/>
                <a:gd name="T6" fmla="*/ 1446 w 101"/>
                <a:gd name="T7" fmla="*/ 26811 h 108"/>
                <a:gd name="T8" fmla="*/ 2892 w 101"/>
                <a:gd name="T9" fmla="*/ 29633 h 108"/>
                <a:gd name="T10" fmla="*/ 5061 w 101"/>
                <a:gd name="T11" fmla="*/ 32456 h 108"/>
                <a:gd name="T12" fmla="*/ 18437 w 101"/>
                <a:gd name="T13" fmla="*/ 37747 h 108"/>
                <a:gd name="T14" fmla="*/ 31812 w 101"/>
                <a:gd name="T15" fmla="*/ 32456 h 108"/>
                <a:gd name="T16" fmla="*/ 33981 w 101"/>
                <a:gd name="T17" fmla="*/ 29633 h 108"/>
                <a:gd name="T18" fmla="*/ 35427 w 101"/>
                <a:gd name="T19" fmla="*/ 26811 h 108"/>
                <a:gd name="T20" fmla="*/ 36150 w 101"/>
                <a:gd name="T21" fmla="*/ 23283 h 108"/>
                <a:gd name="T22" fmla="*/ 36150 w 101"/>
                <a:gd name="T23" fmla="*/ 19756 h 108"/>
                <a:gd name="T24" fmla="*/ 31089 w 101"/>
                <a:gd name="T25" fmla="*/ 6703 h 108"/>
                <a:gd name="T26" fmla="*/ 5061 w 101"/>
                <a:gd name="T27" fmla="*/ 6703 h 1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108">
                  <a:moveTo>
                    <a:pt x="14" y="19"/>
                  </a:moveTo>
                  <a:cubicBezTo>
                    <a:pt x="4" y="29"/>
                    <a:pt x="0" y="41"/>
                    <a:pt x="0" y="56"/>
                  </a:cubicBezTo>
                  <a:cubicBezTo>
                    <a:pt x="0" y="60"/>
                    <a:pt x="0" y="62"/>
                    <a:pt x="2" y="66"/>
                  </a:cubicBezTo>
                  <a:cubicBezTo>
                    <a:pt x="2" y="70"/>
                    <a:pt x="4" y="72"/>
                    <a:pt x="4" y="76"/>
                  </a:cubicBezTo>
                  <a:cubicBezTo>
                    <a:pt x="6" y="80"/>
                    <a:pt x="6" y="82"/>
                    <a:pt x="8" y="84"/>
                  </a:cubicBezTo>
                  <a:cubicBezTo>
                    <a:pt x="10" y="86"/>
                    <a:pt x="12" y="90"/>
                    <a:pt x="14" y="92"/>
                  </a:cubicBezTo>
                  <a:cubicBezTo>
                    <a:pt x="25" y="103"/>
                    <a:pt x="37" y="107"/>
                    <a:pt x="51" y="107"/>
                  </a:cubicBezTo>
                  <a:cubicBezTo>
                    <a:pt x="66" y="107"/>
                    <a:pt x="78" y="101"/>
                    <a:pt x="88" y="92"/>
                  </a:cubicBezTo>
                  <a:cubicBezTo>
                    <a:pt x="90" y="90"/>
                    <a:pt x="92" y="88"/>
                    <a:pt x="94" y="84"/>
                  </a:cubicBezTo>
                  <a:cubicBezTo>
                    <a:pt x="96" y="82"/>
                    <a:pt x="98" y="78"/>
                    <a:pt x="98" y="76"/>
                  </a:cubicBezTo>
                  <a:cubicBezTo>
                    <a:pt x="100" y="74"/>
                    <a:pt x="100" y="70"/>
                    <a:pt x="100" y="66"/>
                  </a:cubicBezTo>
                  <a:cubicBezTo>
                    <a:pt x="100" y="62"/>
                    <a:pt x="100" y="60"/>
                    <a:pt x="100" y="56"/>
                  </a:cubicBezTo>
                  <a:cubicBezTo>
                    <a:pt x="100" y="41"/>
                    <a:pt x="94" y="29"/>
                    <a:pt x="86" y="19"/>
                  </a:cubicBezTo>
                  <a:cubicBezTo>
                    <a:pt x="68" y="0"/>
                    <a:pt x="33" y="0"/>
                    <a:pt x="14" y="1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 name="Content Placeholder 55">
            <a:extLst>
              <a:ext uri="{FF2B5EF4-FFF2-40B4-BE49-F238E27FC236}">
                <a16:creationId xmlns:a16="http://schemas.microsoft.com/office/drawing/2014/main" id="{352A8938-CED9-4C42-A5C7-9F332BE701DC}"/>
              </a:ext>
            </a:extLst>
          </p:cNvPr>
          <p:cNvSpPr>
            <a:spLocks noGrp="1"/>
          </p:cNvSpPr>
          <p:nvPr>
            <p:ph sz="quarter" idx="18"/>
          </p:nvPr>
        </p:nvSpPr>
        <p:spPr>
          <a:xfrm>
            <a:off x="7221876" y="4700585"/>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Master text styles</a:t>
            </a:r>
          </a:p>
        </p:txBody>
      </p:sp>
      <p:sp>
        <p:nvSpPr>
          <p:cNvPr id="53" name="Content Placeholder 49">
            <a:extLst>
              <a:ext uri="{FF2B5EF4-FFF2-40B4-BE49-F238E27FC236}">
                <a16:creationId xmlns:a16="http://schemas.microsoft.com/office/drawing/2014/main" id="{99F6596D-2AD7-D544-9525-DDDA908A6E84}"/>
              </a:ext>
            </a:extLst>
          </p:cNvPr>
          <p:cNvSpPr>
            <a:spLocks noGrp="1"/>
          </p:cNvSpPr>
          <p:nvPr>
            <p:ph sz="quarter" idx="13"/>
          </p:nvPr>
        </p:nvSpPr>
        <p:spPr>
          <a:xfrm>
            <a:off x="7237977" y="4157660"/>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Edit Master text styles</a:t>
            </a:r>
          </a:p>
        </p:txBody>
      </p:sp>
      <p:grpSp>
        <p:nvGrpSpPr>
          <p:cNvPr id="42" name="Group 1" title="Icon of money">
            <a:extLst>
              <a:ext uri="{FF2B5EF4-FFF2-40B4-BE49-F238E27FC236}">
                <a16:creationId xmlns:a16="http://schemas.microsoft.com/office/drawing/2014/main" id="{5E0CDEDA-9706-8C44-AEDB-EB87E3107078}"/>
              </a:ext>
            </a:extLst>
          </p:cNvPr>
          <p:cNvGrpSpPr>
            <a:grpSpLocks/>
          </p:cNvGrpSpPr>
          <p:nvPr userDrawn="1"/>
        </p:nvGrpSpPr>
        <p:grpSpPr bwMode="auto">
          <a:xfrm>
            <a:off x="5545194" y="5388535"/>
            <a:ext cx="1097528" cy="724368"/>
            <a:chOff x="7800975" y="2262188"/>
            <a:chExt cx="635000" cy="419100"/>
          </a:xfrm>
          <a:solidFill>
            <a:schemeClr val="bg1"/>
          </a:solidFill>
        </p:grpSpPr>
        <p:sp>
          <p:nvSpPr>
            <p:cNvPr id="43" name="Freeform 44">
              <a:extLst>
                <a:ext uri="{FF2B5EF4-FFF2-40B4-BE49-F238E27FC236}">
                  <a16:creationId xmlns:a16="http://schemas.microsoft.com/office/drawing/2014/main" id="{6936A040-0C8E-C44E-935A-FA399C75C1E6}"/>
                </a:ext>
              </a:extLst>
            </p:cNvPr>
            <p:cNvSpPr>
              <a:spLocks noChangeArrowheads="1"/>
            </p:cNvSpPr>
            <p:nvPr/>
          </p:nvSpPr>
          <p:spPr bwMode="auto">
            <a:xfrm>
              <a:off x="7800975" y="2322513"/>
              <a:ext cx="573088" cy="358775"/>
            </a:xfrm>
            <a:custGeom>
              <a:avLst/>
              <a:gdLst>
                <a:gd name="T0" fmla="*/ 572728 w 1590"/>
                <a:gd name="T1" fmla="*/ 358416 h 998"/>
                <a:gd name="T2" fmla="*/ 0 w 1590"/>
                <a:gd name="T3" fmla="*/ 358416 h 998"/>
                <a:gd name="T4" fmla="*/ 0 w 1590"/>
                <a:gd name="T5" fmla="*/ 0 h 998"/>
                <a:gd name="T6" fmla="*/ 572728 w 1590"/>
                <a:gd name="T7" fmla="*/ 0 h 998"/>
                <a:gd name="T8" fmla="*/ 572728 w 1590"/>
                <a:gd name="T9" fmla="*/ 358416 h 998"/>
                <a:gd name="T10" fmla="*/ 36764 w 1590"/>
                <a:gd name="T11" fmla="*/ 321747 h 998"/>
                <a:gd name="T12" fmla="*/ 535963 w 1590"/>
                <a:gd name="T13" fmla="*/ 321747 h 998"/>
                <a:gd name="T14" fmla="*/ 535963 w 1590"/>
                <a:gd name="T15" fmla="*/ 36668 h 998"/>
                <a:gd name="T16" fmla="*/ 36764 w 1590"/>
                <a:gd name="T17" fmla="*/ 36668 h 998"/>
                <a:gd name="T18" fmla="*/ 36764 w 1590"/>
                <a:gd name="T19" fmla="*/ 321747 h 9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90" h="998">
                  <a:moveTo>
                    <a:pt x="1589" y="997"/>
                  </a:moveTo>
                  <a:lnTo>
                    <a:pt x="0" y="997"/>
                  </a:lnTo>
                  <a:lnTo>
                    <a:pt x="0" y="0"/>
                  </a:lnTo>
                  <a:lnTo>
                    <a:pt x="1589" y="0"/>
                  </a:lnTo>
                  <a:lnTo>
                    <a:pt x="1589" y="997"/>
                  </a:lnTo>
                  <a:close/>
                  <a:moveTo>
                    <a:pt x="102" y="895"/>
                  </a:moveTo>
                  <a:lnTo>
                    <a:pt x="1487" y="895"/>
                  </a:lnTo>
                  <a:lnTo>
                    <a:pt x="1487" y="102"/>
                  </a:lnTo>
                  <a:lnTo>
                    <a:pt x="102" y="102"/>
                  </a:lnTo>
                  <a:lnTo>
                    <a:pt x="102" y="8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5">
              <a:extLst>
                <a:ext uri="{FF2B5EF4-FFF2-40B4-BE49-F238E27FC236}">
                  <a16:creationId xmlns:a16="http://schemas.microsoft.com/office/drawing/2014/main" id="{7D4A7C30-95FE-CF42-8F8F-0DBF02F5E353}"/>
                </a:ext>
              </a:extLst>
            </p:cNvPr>
            <p:cNvSpPr>
              <a:spLocks noChangeArrowheads="1"/>
            </p:cNvSpPr>
            <p:nvPr/>
          </p:nvSpPr>
          <p:spPr bwMode="auto">
            <a:xfrm>
              <a:off x="7881938" y="2262188"/>
              <a:ext cx="554037" cy="341312"/>
            </a:xfrm>
            <a:custGeom>
              <a:avLst/>
              <a:gdLst>
                <a:gd name="T0" fmla="*/ 553677 w 1539"/>
                <a:gd name="T1" fmla="*/ 340952 h 947"/>
                <a:gd name="T2" fmla="*/ 516957 w 1539"/>
                <a:gd name="T3" fmla="*/ 340952 h 947"/>
                <a:gd name="T4" fmla="*/ 516957 w 1539"/>
                <a:gd name="T5" fmla="*/ 36762 h 947"/>
                <a:gd name="T6" fmla="*/ 0 w 1539"/>
                <a:gd name="T7" fmla="*/ 36762 h 947"/>
                <a:gd name="T8" fmla="*/ 0 w 1539"/>
                <a:gd name="T9" fmla="*/ 0 h 947"/>
                <a:gd name="T10" fmla="*/ 553677 w 1539"/>
                <a:gd name="T11" fmla="*/ 0 h 947"/>
                <a:gd name="T12" fmla="*/ 553677 w 1539"/>
                <a:gd name="T13" fmla="*/ 340952 h 9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39" h="947">
                  <a:moveTo>
                    <a:pt x="1538" y="946"/>
                  </a:moveTo>
                  <a:lnTo>
                    <a:pt x="1436" y="946"/>
                  </a:lnTo>
                  <a:lnTo>
                    <a:pt x="1436" y="102"/>
                  </a:lnTo>
                  <a:lnTo>
                    <a:pt x="0" y="102"/>
                  </a:lnTo>
                  <a:lnTo>
                    <a:pt x="0" y="0"/>
                  </a:lnTo>
                  <a:lnTo>
                    <a:pt x="1538" y="0"/>
                  </a:lnTo>
                  <a:lnTo>
                    <a:pt x="1538" y="9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46">
              <a:extLst>
                <a:ext uri="{FF2B5EF4-FFF2-40B4-BE49-F238E27FC236}">
                  <a16:creationId xmlns:a16="http://schemas.microsoft.com/office/drawing/2014/main" id="{C6A99C22-480F-EA48-B0B8-660CD2C06DE7}"/>
                </a:ext>
              </a:extLst>
            </p:cNvPr>
            <p:cNvSpPr>
              <a:spLocks noChangeArrowheads="1"/>
            </p:cNvSpPr>
            <p:nvPr/>
          </p:nvSpPr>
          <p:spPr bwMode="auto">
            <a:xfrm>
              <a:off x="8021638" y="2398713"/>
              <a:ext cx="128587" cy="207962"/>
            </a:xfrm>
            <a:custGeom>
              <a:avLst/>
              <a:gdLst>
                <a:gd name="T0" fmla="*/ 115260 w 357"/>
                <a:gd name="T1" fmla="*/ 166585 h 578"/>
                <a:gd name="T2" fmla="*/ 76720 w 357"/>
                <a:gd name="T3" fmla="*/ 182776 h 578"/>
                <a:gd name="T4" fmla="*/ 76720 w 357"/>
                <a:gd name="T5" fmla="*/ 207602 h 578"/>
                <a:gd name="T6" fmla="*/ 54749 w 357"/>
                <a:gd name="T7" fmla="*/ 207602 h 578"/>
                <a:gd name="T8" fmla="*/ 54749 w 357"/>
                <a:gd name="T9" fmla="*/ 183496 h 578"/>
                <a:gd name="T10" fmla="*/ 23772 w 357"/>
                <a:gd name="T11" fmla="*/ 177379 h 578"/>
                <a:gd name="T12" fmla="*/ 0 w 357"/>
                <a:gd name="T13" fmla="*/ 165866 h 578"/>
                <a:gd name="T14" fmla="*/ 12607 w 357"/>
                <a:gd name="T15" fmla="*/ 138521 h 578"/>
                <a:gd name="T16" fmla="*/ 32417 w 357"/>
                <a:gd name="T17" fmla="*/ 148596 h 578"/>
                <a:gd name="T18" fmla="*/ 55469 w 357"/>
                <a:gd name="T19" fmla="*/ 153993 h 578"/>
                <a:gd name="T20" fmla="*/ 55469 w 357"/>
                <a:gd name="T21" fmla="*/ 116934 h 578"/>
                <a:gd name="T22" fmla="*/ 28815 w 357"/>
                <a:gd name="T23" fmla="*/ 109018 h 578"/>
                <a:gd name="T24" fmla="*/ 10445 w 357"/>
                <a:gd name="T25" fmla="*/ 95706 h 578"/>
                <a:gd name="T26" fmla="*/ 2882 w 357"/>
                <a:gd name="T27" fmla="*/ 71959 h 578"/>
                <a:gd name="T28" fmla="*/ 16208 w 357"/>
                <a:gd name="T29" fmla="*/ 40297 h 578"/>
                <a:gd name="T30" fmla="*/ 54749 w 357"/>
                <a:gd name="T31" fmla="*/ 24106 h 578"/>
                <a:gd name="T32" fmla="*/ 54749 w 357"/>
                <a:gd name="T33" fmla="*/ 0 h 578"/>
                <a:gd name="T34" fmla="*/ 76720 w 357"/>
                <a:gd name="T35" fmla="*/ 0 h 578"/>
                <a:gd name="T36" fmla="*/ 76720 w 357"/>
                <a:gd name="T37" fmla="*/ 24106 h 578"/>
                <a:gd name="T38" fmla="*/ 121743 w 357"/>
                <a:gd name="T39" fmla="*/ 37419 h 578"/>
                <a:gd name="T40" fmla="*/ 110578 w 357"/>
                <a:gd name="T41" fmla="*/ 64763 h 578"/>
                <a:gd name="T42" fmla="*/ 76720 w 357"/>
                <a:gd name="T43" fmla="*/ 52890 h 578"/>
                <a:gd name="T44" fmla="*/ 76720 w 357"/>
                <a:gd name="T45" fmla="*/ 90669 h 578"/>
                <a:gd name="T46" fmla="*/ 103374 w 357"/>
                <a:gd name="T47" fmla="*/ 98584 h 578"/>
                <a:gd name="T48" fmla="*/ 121023 w 357"/>
                <a:gd name="T49" fmla="*/ 111897 h 578"/>
                <a:gd name="T50" fmla="*/ 128227 w 357"/>
                <a:gd name="T51" fmla="*/ 135643 h 578"/>
                <a:gd name="T52" fmla="*/ 115260 w 357"/>
                <a:gd name="T53" fmla="*/ 166585 h 578"/>
                <a:gd name="T54" fmla="*/ 42862 w 357"/>
                <a:gd name="T55" fmla="*/ 78795 h 578"/>
                <a:gd name="T56" fmla="*/ 54749 w 357"/>
                <a:gd name="T57" fmla="*/ 84552 h 578"/>
                <a:gd name="T58" fmla="*/ 54749 w 357"/>
                <a:gd name="T59" fmla="*/ 52890 h 578"/>
                <a:gd name="T60" fmla="*/ 42142 w 357"/>
                <a:gd name="T61" fmla="*/ 59726 h 578"/>
                <a:gd name="T62" fmla="*/ 38540 w 357"/>
                <a:gd name="T63" fmla="*/ 69800 h 578"/>
                <a:gd name="T64" fmla="*/ 42862 w 357"/>
                <a:gd name="T65" fmla="*/ 78795 h 578"/>
                <a:gd name="T66" fmla="*/ 88606 w 357"/>
                <a:gd name="T67" fmla="*/ 147157 h 578"/>
                <a:gd name="T68" fmla="*/ 92208 w 357"/>
                <a:gd name="T69" fmla="*/ 137802 h 578"/>
                <a:gd name="T70" fmla="*/ 87886 w 357"/>
                <a:gd name="T71" fmla="*/ 128807 h 578"/>
                <a:gd name="T72" fmla="*/ 76000 w 357"/>
                <a:gd name="T73" fmla="*/ 123050 h 578"/>
                <a:gd name="T74" fmla="*/ 76000 w 357"/>
                <a:gd name="T75" fmla="*/ 153273 h 578"/>
                <a:gd name="T76" fmla="*/ 88606 w 357"/>
                <a:gd name="T77" fmla="*/ 147157 h 5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57" h="578">
                  <a:moveTo>
                    <a:pt x="320" y="463"/>
                  </a:moveTo>
                  <a:cubicBezTo>
                    <a:pt x="295" y="487"/>
                    <a:pt x="260" y="502"/>
                    <a:pt x="213" y="508"/>
                  </a:cubicBezTo>
                  <a:lnTo>
                    <a:pt x="213" y="577"/>
                  </a:lnTo>
                  <a:lnTo>
                    <a:pt x="152" y="577"/>
                  </a:lnTo>
                  <a:lnTo>
                    <a:pt x="152" y="510"/>
                  </a:lnTo>
                  <a:cubicBezTo>
                    <a:pt x="121" y="508"/>
                    <a:pt x="92" y="504"/>
                    <a:pt x="66" y="493"/>
                  </a:cubicBezTo>
                  <a:cubicBezTo>
                    <a:pt x="39" y="485"/>
                    <a:pt x="16" y="473"/>
                    <a:pt x="0" y="461"/>
                  </a:cubicBezTo>
                  <a:lnTo>
                    <a:pt x="35" y="385"/>
                  </a:lnTo>
                  <a:cubicBezTo>
                    <a:pt x="51" y="397"/>
                    <a:pt x="68" y="404"/>
                    <a:pt x="90" y="413"/>
                  </a:cubicBezTo>
                  <a:cubicBezTo>
                    <a:pt x="113" y="421"/>
                    <a:pt x="133" y="426"/>
                    <a:pt x="154" y="428"/>
                  </a:cubicBezTo>
                  <a:lnTo>
                    <a:pt x="154" y="325"/>
                  </a:lnTo>
                  <a:cubicBezTo>
                    <a:pt x="125" y="319"/>
                    <a:pt x="101" y="311"/>
                    <a:pt x="80" y="303"/>
                  </a:cubicBezTo>
                  <a:cubicBezTo>
                    <a:pt x="60" y="295"/>
                    <a:pt x="44" y="282"/>
                    <a:pt x="29" y="266"/>
                  </a:cubicBezTo>
                  <a:cubicBezTo>
                    <a:pt x="15" y="250"/>
                    <a:pt x="8" y="227"/>
                    <a:pt x="8" y="200"/>
                  </a:cubicBezTo>
                  <a:cubicBezTo>
                    <a:pt x="8" y="166"/>
                    <a:pt x="21" y="137"/>
                    <a:pt x="45" y="112"/>
                  </a:cubicBezTo>
                  <a:cubicBezTo>
                    <a:pt x="70" y="88"/>
                    <a:pt x="107" y="73"/>
                    <a:pt x="152" y="67"/>
                  </a:cubicBezTo>
                  <a:lnTo>
                    <a:pt x="152" y="0"/>
                  </a:lnTo>
                  <a:lnTo>
                    <a:pt x="213" y="0"/>
                  </a:lnTo>
                  <a:lnTo>
                    <a:pt x="213" y="67"/>
                  </a:lnTo>
                  <a:cubicBezTo>
                    <a:pt x="264" y="71"/>
                    <a:pt x="305" y="84"/>
                    <a:pt x="338" y="104"/>
                  </a:cubicBezTo>
                  <a:lnTo>
                    <a:pt x="307" y="180"/>
                  </a:lnTo>
                  <a:cubicBezTo>
                    <a:pt x="277" y="162"/>
                    <a:pt x="246" y="151"/>
                    <a:pt x="213" y="147"/>
                  </a:cubicBezTo>
                  <a:lnTo>
                    <a:pt x="213" y="252"/>
                  </a:lnTo>
                  <a:cubicBezTo>
                    <a:pt x="242" y="258"/>
                    <a:pt x="267" y="266"/>
                    <a:pt x="287" y="274"/>
                  </a:cubicBezTo>
                  <a:cubicBezTo>
                    <a:pt x="308" y="282"/>
                    <a:pt x="324" y="295"/>
                    <a:pt x="336" y="311"/>
                  </a:cubicBezTo>
                  <a:cubicBezTo>
                    <a:pt x="350" y="327"/>
                    <a:pt x="356" y="350"/>
                    <a:pt x="356" y="377"/>
                  </a:cubicBezTo>
                  <a:cubicBezTo>
                    <a:pt x="356" y="409"/>
                    <a:pt x="344" y="438"/>
                    <a:pt x="320" y="463"/>
                  </a:cubicBezTo>
                  <a:close/>
                  <a:moveTo>
                    <a:pt x="119" y="219"/>
                  </a:moveTo>
                  <a:cubicBezTo>
                    <a:pt x="127" y="225"/>
                    <a:pt x="137" y="231"/>
                    <a:pt x="152" y="235"/>
                  </a:cubicBezTo>
                  <a:lnTo>
                    <a:pt x="152" y="147"/>
                  </a:lnTo>
                  <a:cubicBezTo>
                    <a:pt x="135" y="151"/>
                    <a:pt x="125" y="157"/>
                    <a:pt x="117" y="166"/>
                  </a:cubicBezTo>
                  <a:cubicBezTo>
                    <a:pt x="109" y="174"/>
                    <a:pt x="107" y="182"/>
                    <a:pt x="107" y="194"/>
                  </a:cubicBezTo>
                  <a:cubicBezTo>
                    <a:pt x="107" y="203"/>
                    <a:pt x="111" y="213"/>
                    <a:pt x="119" y="219"/>
                  </a:cubicBezTo>
                  <a:close/>
                  <a:moveTo>
                    <a:pt x="246" y="409"/>
                  </a:moveTo>
                  <a:cubicBezTo>
                    <a:pt x="254" y="401"/>
                    <a:pt x="256" y="393"/>
                    <a:pt x="256" y="383"/>
                  </a:cubicBezTo>
                  <a:cubicBezTo>
                    <a:pt x="256" y="373"/>
                    <a:pt x="252" y="364"/>
                    <a:pt x="244" y="358"/>
                  </a:cubicBezTo>
                  <a:cubicBezTo>
                    <a:pt x="236" y="352"/>
                    <a:pt x="225" y="346"/>
                    <a:pt x="211" y="342"/>
                  </a:cubicBezTo>
                  <a:lnTo>
                    <a:pt x="211" y="426"/>
                  </a:lnTo>
                  <a:cubicBezTo>
                    <a:pt x="227" y="422"/>
                    <a:pt x="240" y="418"/>
                    <a:pt x="246" y="40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8" name="Content Placeholder 55">
            <a:extLst>
              <a:ext uri="{FF2B5EF4-FFF2-40B4-BE49-F238E27FC236}">
                <a16:creationId xmlns:a16="http://schemas.microsoft.com/office/drawing/2014/main" id="{CB7A9028-68FF-1E43-B9AD-AF8843FD2981}"/>
              </a:ext>
            </a:extLst>
          </p:cNvPr>
          <p:cNvSpPr>
            <a:spLocks noGrp="1"/>
          </p:cNvSpPr>
          <p:nvPr>
            <p:ph sz="quarter" idx="17"/>
          </p:nvPr>
        </p:nvSpPr>
        <p:spPr>
          <a:xfrm>
            <a:off x="5011481" y="1213745"/>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Master text styles</a:t>
            </a:r>
          </a:p>
        </p:txBody>
      </p:sp>
      <p:sp>
        <p:nvSpPr>
          <p:cNvPr id="52" name="Content Placeholder 49">
            <a:extLst>
              <a:ext uri="{FF2B5EF4-FFF2-40B4-BE49-F238E27FC236}">
                <a16:creationId xmlns:a16="http://schemas.microsoft.com/office/drawing/2014/main" id="{F3F2E1D1-95C0-2E46-A849-AE5D1FBE3A5D}"/>
              </a:ext>
            </a:extLst>
          </p:cNvPr>
          <p:cNvSpPr>
            <a:spLocks noGrp="1"/>
          </p:cNvSpPr>
          <p:nvPr>
            <p:ph sz="quarter" idx="12"/>
          </p:nvPr>
        </p:nvSpPr>
        <p:spPr>
          <a:xfrm>
            <a:off x="4995392" y="3088953"/>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Edit Master text styles</a:t>
            </a:r>
          </a:p>
        </p:txBody>
      </p:sp>
      <p:sp>
        <p:nvSpPr>
          <p:cNvPr id="36" name="Freeform 19" title="Icon of star">
            <a:extLst>
              <a:ext uri="{FF2B5EF4-FFF2-40B4-BE49-F238E27FC236}">
                <a16:creationId xmlns:a16="http://schemas.microsoft.com/office/drawing/2014/main" id="{B339879B-003E-E845-B57F-D2DC0BDB10F2}"/>
              </a:ext>
            </a:extLst>
          </p:cNvPr>
          <p:cNvSpPr>
            <a:spLocks noChangeArrowheads="1"/>
          </p:cNvSpPr>
          <p:nvPr userDrawn="1"/>
        </p:nvSpPr>
        <p:spPr bwMode="auto">
          <a:xfrm>
            <a:off x="3368419" y="1622617"/>
            <a:ext cx="948476" cy="906268"/>
          </a:xfrm>
          <a:custGeom>
            <a:avLst/>
            <a:gdLst>
              <a:gd name="T0" fmla="*/ 607652 w 1691"/>
              <a:gd name="T1" fmla="*/ 220978 h 1610"/>
              <a:gd name="T2" fmla="*/ 375378 w 1691"/>
              <a:gd name="T3" fmla="*/ 220978 h 1610"/>
              <a:gd name="T4" fmla="*/ 304905 w 1691"/>
              <a:gd name="T5" fmla="*/ 0 h 1610"/>
              <a:gd name="T6" fmla="*/ 231915 w 1691"/>
              <a:gd name="T7" fmla="*/ 219898 h 1610"/>
              <a:gd name="T8" fmla="*/ 0 w 1691"/>
              <a:gd name="T9" fmla="*/ 219178 h 1610"/>
              <a:gd name="T10" fmla="*/ 2157 w 1691"/>
              <a:gd name="T11" fmla="*/ 220978 h 1610"/>
              <a:gd name="T12" fmla="*/ 0 w 1691"/>
              <a:gd name="T13" fmla="*/ 220978 h 1610"/>
              <a:gd name="T14" fmla="*/ 187689 w 1691"/>
              <a:gd name="T15" fmla="*/ 357020 h 1610"/>
              <a:gd name="T16" fmla="*/ 116497 w 1691"/>
              <a:gd name="T17" fmla="*/ 578357 h 1610"/>
              <a:gd name="T18" fmla="*/ 304186 w 1691"/>
              <a:gd name="T19" fmla="*/ 441956 h 1610"/>
              <a:gd name="T20" fmla="*/ 490437 w 1691"/>
              <a:gd name="T21" fmla="*/ 579077 h 1610"/>
              <a:gd name="T22" fmla="*/ 419604 w 1691"/>
              <a:gd name="T23" fmla="*/ 357739 h 1610"/>
              <a:gd name="T24" fmla="*/ 607652 w 1691"/>
              <a:gd name="T25" fmla="*/ 220978 h 1610"/>
              <a:gd name="T26" fmla="*/ 427154 w 1691"/>
              <a:gd name="T27" fmla="*/ 491982 h 1610"/>
              <a:gd name="T28" fmla="*/ 303467 w 1691"/>
              <a:gd name="T29" fmla="*/ 401287 h 1610"/>
              <a:gd name="T30" fmla="*/ 179060 w 1691"/>
              <a:gd name="T31" fmla="*/ 491982 h 1610"/>
              <a:gd name="T32" fmla="*/ 226881 w 1691"/>
              <a:gd name="T33" fmla="*/ 345503 h 1610"/>
              <a:gd name="T34" fmla="*/ 102474 w 1691"/>
              <a:gd name="T35" fmla="*/ 254808 h 1610"/>
              <a:gd name="T36" fmla="*/ 103912 w 1691"/>
              <a:gd name="T37" fmla="*/ 254808 h 1610"/>
              <a:gd name="T38" fmla="*/ 101755 w 1691"/>
              <a:gd name="T39" fmla="*/ 253369 h 1610"/>
              <a:gd name="T40" fmla="*/ 255645 w 1691"/>
              <a:gd name="T41" fmla="*/ 254089 h 1610"/>
              <a:gd name="T42" fmla="*/ 304186 w 1691"/>
              <a:gd name="T43" fmla="*/ 107610 h 1610"/>
              <a:gd name="T44" fmla="*/ 351288 w 1691"/>
              <a:gd name="T45" fmla="*/ 254808 h 1610"/>
              <a:gd name="T46" fmla="*/ 505898 w 1691"/>
              <a:gd name="T47" fmla="*/ 254808 h 1610"/>
              <a:gd name="T48" fmla="*/ 380772 w 1691"/>
              <a:gd name="T49" fmla="*/ 346223 h 1610"/>
              <a:gd name="T50" fmla="*/ 427154 w 1691"/>
              <a:gd name="T51" fmla="*/ 491982 h 16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91" h="1610">
                <a:moveTo>
                  <a:pt x="1690" y="614"/>
                </a:moveTo>
                <a:lnTo>
                  <a:pt x="1044" y="614"/>
                </a:lnTo>
                <a:lnTo>
                  <a:pt x="848" y="0"/>
                </a:lnTo>
                <a:lnTo>
                  <a:pt x="645" y="611"/>
                </a:lnTo>
                <a:lnTo>
                  <a:pt x="0" y="609"/>
                </a:lnTo>
                <a:lnTo>
                  <a:pt x="6" y="614"/>
                </a:lnTo>
                <a:lnTo>
                  <a:pt x="0" y="614"/>
                </a:lnTo>
                <a:lnTo>
                  <a:pt x="522" y="992"/>
                </a:lnTo>
                <a:lnTo>
                  <a:pt x="324" y="1607"/>
                </a:lnTo>
                <a:lnTo>
                  <a:pt x="846" y="1228"/>
                </a:lnTo>
                <a:lnTo>
                  <a:pt x="1364" y="1609"/>
                </a:lnTo>
                <a:lnTo>
                  <a:pt x="1167" y="994"/>
                </a:lnTo>
                <a:lnTo>
                  <a:pt x="1690" y="614"/>
                </a:lnTo>
                <a:close/>
                <a:moveTo>
                  <a:pt x="1188" y="1367"/>
                </a:moveTo>
                <a:lnTo>
                  <a:pt x="844" y="1115"/>
                </a:lnTo>
                <a:lnTo>
                  <a:pt x="498" y="1367"/>
                </a:lnTo>
                <a:lnTo>
                  <a:pt x="631" y="960"/>
                </a:lnTo>
                <a:lnTo>
                  <a:pt x="285" y="708"/>
                </a:lnTo>
                <a:lnTo>
                  <a:pt x="289" y="708"/>
                </a:lnTo>
                <a:lnTo>
                  <a:pt x="283" y="704"/>
                </a:lnTo>
                <a:lnTo>
                  <a:pt x="711" y="706"/>
                </a:lnTo>
                <a:lnTo>
                  <a:pt x="846" y="299"/>
                </a:lnTo>
                <a:lnTo>
                  <a:pt x="977" y="708"/>
                </a:lnTo>
                <a:lnTo>
                  <a:pt x="1407" y="708"/>
                </a:lnTo>
                <a:lnTo>
                  <a:pt x="1059" y="962"/>
                </a:lnTo>
                <a:lnTo>
                  <a:pt x="1188" y="1367"/>
                </a:lnTo>
                <a:close/>
              </a:path>
            </a:pathLst>
          </a:custGeom>
          <a:solidFill>
            <a:schemeClr val="bg1"/>
          </a:solidFill>
          <a:ln>
            <a:noFill/>
          </a:ln>
          <a:effectLst/>
        </p:spPr>
        <p:txBody>
          <a:bodyPr wrap="none" anchor="ctr"/>
          <a:lstStyle/>
          <a:p>
            <a:endParaRPr lang="en-US"/>
          </a:p>
        </p:txBody>
      </p:sp>
      <p:sp>
        <p:nvSpPr>
          <p:cNvPr id="57" name="Content Placeholder 55">
            <a:extLst>
              <a:ext uri="{FF2B5EF4-FFF2-40B4-BE49-F238E27FC236}">
                <a16:creationId xmlns:a16="http://schemas.microsoft.com/office/drawing/2014/main" id="{64C1CF39-BA5C-7048-B20C-D043C94F1917}"/>
              </a:ext>
            </a:extLst>
          </p:cNvPr>
          <p:cNvSpPr>
            <a:spLocks noGrp="1"/>
          </p:cNvSpPr>
          <p:nvPr>
            <p:ph sz="quarter" idx="16"/>
          </p:nvPr>
        </p:nvSpPr>
        <p:spPr>
          <a:xfrm>
            <a:off x="2714288" y="4708515"/>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Master text styles</a:t>
            </a:r>
          </a:p>
        </p:txBody>
      </p:sp>
      <p:sp>
        <p:nvSpPr>
          <p:cNvPr id="51" name="Content Placeholder 49">
            <a:extLst>
              <a:ext uri="{FF2B5EF4-FFF2-40B4-BE49-F238E27FC236}">
                <a16:creationId xmlns:a16="http://schemas.microsoft.com/office/drawing/2014/main" id="{793DF339-0284-D243-A968-953CD06F740A}"/>
              </a:ext>
            </a:extLst>
          </p:cNvPr>
          <p:cNvSpPr>
            <a:spLocks noGrp="1"/>
          </p:cNvSpPr>
          <p:nvPr>
            <p:ph sz="quarter" idx="11"/>
          </p:nvPr>
        </p:nvSpPr>
        <p:spPr>
          <a:xfrm>
            <a:off x="2723809" y="4170961"/>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Edit Master text styles</a:t>
            </a:r>
          </a:p>
        </p:txBody>
      </p:sp>
      <p:sp>
        <p:nvSpPr>
          <p:cNvPr id="41" name="Freeform 18">
            <a:extLst>
              <a:ext uri="{FF2B5EF4-FFF2-40B4-BE49-F238E27FC236}">
                <a16:creationId xmlns:a16="http://schemas.microsoft.com/office/drawing/2014/main" id="{0647A463-04A5-3F43-B372-B75AAA73B05D}"/>
              </a:ext>
            </a:extLst>
          </p:cNvPr>
          <p:cNvSpPr>
            <a:spLocks noChangeArrowheads="1"/>
          </p:cNvSpPr>
          <p:nvPr userDrawn="1"/>
        </p:nvSpPr>
        <p:spPr bwMode="auto">
          <a:xfrm>
            <a:off x="1349148" y="5503064"/>
            <a:ext cx="526261" cy="526261"/>
          </a:xfrm>
          <a:custGeom>
            <a:avLst/>
            <a:gdLst>
              <a:gd name="T0" fmla="*/ 147458 w 821"/>
              <a:gd name="T1" fmla="*/ 0 h 819"/>
              <a:gd name="T2" fmla="*/ 0 w 821"/>
              <a:gd name="T3" fmla="*/ 147097 h 819"/>
              <a:gd name="T4" fmla="*/ 147458 w 821"/>
              <a:gd name="T5" fmla="*/ 294914 h 819"/>
              <a:gd name="T6" fmla="*/ 294915 w 821"/>
              <a:gd name="T7" fmla="*/ 147097 h 819"/>
              <a:gd name="T8" fmla="*/ 147458 w 821"/>
              <a:gd name="T9" fmla="*/ 0 h 819"/>
              <a:gd name="T10" fmla="*/ 147458 w 821"/>
              <a:gd name="T11" fmla="*/ 249848 h 819"/>
              <a:gd name="T12" fmla="*/ 44957 w 821"/>
              <a:gd name="T13" fmla="*/ 147097 h 819"/>
              <a:gd name="T14" fmla="*/ 147458 w 821"/>
              <a:gd name="T15" fmla="*/ 45066 h 819"/>
              <a:gd name="T16" fmla="*/ 249959 w 821"/>
              <a:gd name="T17" fmla="*/ 147097 h 819"/>
              <a:gd name="T18" fmla="*/ 147458 w 821"/>
              <a:gd name="T19" fmla="*/ 249848 h 8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21" h="819">
                <a:moveTo>
                  <a:pt x="410" y="0"/>
                </a:moveTo>
                <a:cubicBezTo>
                  <a:pt x="185" y="0"/>
                  <a:pt x="0" y="183"/>
                  <a:pt x="0" y="408"/>
                </a:cubicBezTo>
                <a:cubicBezTo>
                  <a:pt x="0" y="634"/>
                  <a:pt x="185" y="818"/>
                  <a:pt x="410" y="818"/>
                </a:cubicBezTo>
                <a:cubicBezTo>
                  <a:pt x="635" y="818"/>
                  <a:pt x="820" y="634"/>
                  <a:pt x="820" y="408"/>
                </a:cubicBezTo>
                <a:cubicBezTo>
                  <a:pt x="820" y="183"/>
                  <a:pt x="635" y="0"/>
                  <a:pt x="410" y="0"/>
                </a:cubicBezTo>
                <a:close/>
                <a:moveTo>
                  <a:pt x="410" y="693"/>
                </a:moveTo>
                <a:cubicBezTo>
                  <a:pt x="252" y="693"/>
                  <a:pt x="125" y="566"/>
                  <a:pt x="125" y="408"/>
                </a:cubicBezTo>
                <a:cubicBezTo>
                  <a:pt x="125" y="251"/>
                  <a:pt x="252" y="125"/>
                  <a:pt x="410" y="125"/>
                </a:cubicBezTo>
                <a:cubicBezTo>
                  <a:pt x="568" y="125"/>
                  <a:pt x="695" y="251"/>
                  <a:pt x="695" y="408"/>
                </a:cubicBezTo>
                <a:cubicBezTo>
                  <a:pt x="695" y="564"/>
                  <a:pt x="566" y="693"/>
                  <a:pt x="410" y="693"/>
                </a:cubicBezTo>
                <a:close/>
              </a:path>
            </a:pathLst>
          </a:custGeom>
          <a:solidFill>
            <a:schemeClr val="bg1"/>
          </a:solidFill>
          <a:ln>
            <a:noFill/>
          </a:ln>
          <a:effectLst/>
        </p:spPr>
        <p:txBody>
          <a:bodyPr wrap="none" anchor="ctr"/>
          <a:lstStyle/>
          <a:p>
            <a:endParaRPr lang="en-US"/>
          </a:p>
        </p:txBody>
      </p:sp>
      <p:sp>
        <p:nvSpPr>
          <p:cNvPr id="40" name="Freeform 17" title="Icon of gears">
            <a:extLst>
              <a:ext uri="{FF2B5EF4-FFF2-40B4-BE49-F238E27FC236}">
                <a16:creationId xmlns:a16="http://schemas.microsoft.com/office/drawing/2014/main" id="{1BAD2BB4-D665-CD4C-A276-822C111AFFE7}"/>
              </a:ext>
            </a:extLst>
          </p:cNvPr>
          <p:cNvSpPr>
            <a:spLocks noChangeArrowheads="1"/>
          </p:cNvSpPr>
          <p:nvPr userDrawn="1"/>
        </p:nvSpPr>
        <p:spPr bwMode="auto">
          <a:xfrm>
            <a:off x="1103537" y="5266812"/>
            <a:ext cx="998765" cy="998763"/>
          </a:xfrm>
          <a:custGeom>
            <a:avLst/>
            <a:gdLst>
              <a:gd name="T0" fmla="*/ 560028 w 1557"/>
              <a:gd name="T1" fmla="*/ 254100 h 1557"/>
              <a:gd name="T2" fmla="*/ 507121 w 1557"/>
              <a:gd name="T3" fmla="*/ 214149 h 1557"/>
              <a:gd name="T4" fmla="*/ 529075 w 1557"/>
              <a:gd name="T5" fmla="*/ 149005 h 1557"/>
              <a:gd name="T6" fmla="*/ 464291 w 1557"/>
              <a:gd name="T7" fmla="*/ 132089 h 1557"/>
              <a:gd name="T8" fmla="*/ 459972 w 1557"/>
              <a:gd name="T9" fmla="*/ 64065 h 1557"/>
              <a:gd name="T10" fmla="*/ 394107 w 1557"/>
              <a:gd name="T11" fmla="*/ 73063 h 1557"/>
              <a:gd name="T12" fmla="*/ 363154 w 1557"/>
              <a:gd name="T13" fmla="*/ 11157 h 1557"/>
              <a:gd name="T14" fmla="*/ 305928 w 1557"/>
              <a:gd name="T15" fmla="*/ 44989 h 1557"/>
              <a:gd name="T16" fmla="*/ 254100 w 1557"/>
              <a:gd name="T17" fmla="*/ 0 h 1557"/>
              <a:gd name="T18" fmla="*/ 214509 w 1557"/>
              <a:gd name="T19" fmla="*/ 52907 h 1557"/>
              <a:gd name="T20" fmla="*/ 148645 w 1557"/>
              <a:gd name="T21" fmla="*/ 30953 h 1557"/>
              <a:gd name="T22" fmla="*/ 131729 w 1557"/>
              <a:gd name="T23" fmla="*/ 95737 h 1557"/>
              <a:gd name="T24" fmla="*/ 64065 w 1557"/>
              <a:gd name="T25" fmla="*/ 100416 h 1557"/>
              <a:gd name="T26" fmla="*/ 72703 w 1557"/>
              <a:gd name="T27" fmla="*/ 165921 h 1557"/>
              <a:gd name="T28" fmla="*/ 10797 w 1557"/>
              <a:gd name="T29" fmla="*/ 196873 h 1557"/>
              <a:gd name="T30" fmla="*/ 44989 w 1557"/>
              <a:gd name="T31" fmla="*/ 254100 h 1557"/>
              <a:gd name="T32" fmla="*/ 0 w 1557"/>
              <a:gd name="T33" fmla="*/ 305567 h 1557"/>
              <a:gd name="T34" fmla="*/ 52908 w 1557"/>
              <a:gd name="T35" fmla="*/ 345518 h 1557"/>
              <a:gd name="T36" fmla="*/ 30953 w 1557"/>
              <a:gd name="T37" fmla="*/ 411022 h 1557"/>
              <a:gd name="T38" fmla="*/ 95737 w 1557"/>
              <a:gd name="T39" fmla="*/ 427938 h 1557"/>
              <a:gd name="T40" fmla="*/ 100056 w 1557"/>
              <a:gd name="T41" fmla="*/ 495602 h 1557"/>
              <a:gd name="T42" fmla="*/ 165561 w 1557"/>
              <a:gd name="T43" fmla="*/ 486964 h 1557"/>
              <a:gd name="T44" fmla="*/ 196514 w 1557"/>
              <a:gd name="T45" fmla="*/ 548870 h 1557"/>
              <a:gd name="T46" fmla="*/ 254100 w 1557"/>
              <a:gd name="T47" fmla="*/ 515038 h 1557"/>
              <a:gd name="T48" fmla="*/ 305928 w 1557"/>
              <a:gd name="T49" fmla="*/ 560027 h 1557"/>
              <a:gd name="T50" fmla="*/ 345519 w 1557"/>
              <a:gd name="T51" fmla="*/ 506760 h 1557"/>
              <a:gd name="T52" fmla="*/ 411023 w 1557"/>
              <a:gd name="T53" fmla="*/ 529074 h 1557"/>
              <a:gd name="T54" fmla="*/ 428299 w 1557"/>
              <a:gd name="T55" fmla="*/ 463930 h 1557"/>
              <a:gd name="T56" fmla="*/ 495963 w 1557"/>
              <a:gd name="T57" fmla="*/ 459611 h 1557"/>
              <a:gd name="T58" fmla="*/ 486965 w 1557"/>
              <a:gd name="T59" fmla="*/ 394106 h 1557"/>
              <a:gd name="T60" fmla="*/ 549231 w 1557"/>
              <a:gd name="T61" fmla="*/ 363154 h 1557"/>
              <a:gd name="T62" fmla="*/ 515039 w 1557"/>
              <a:gd name="T63" fmla="*/ 305567 h 1557"/>
              <a:gd name="T64" fmla="*/ 280734 w 1557"/>
              <a:gd name="T65" fmla="*/ 473648 h 1557"/>
              <a:gd name="T66" fmla="*/ 280734 w 1557"/>
              <a:gd name="T67" fmla="*/ 86379 h 1557"/>
              <a:gd name="T68" fmla="*/ 280734 w 1557"/>
              <a:gd name="T69" fmla="*/ 473648 h 15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57" h="1557">
                <a:moveTo>
                  <a:pt x="1556" y="849"/>
                </a:moveTo>
                <a:lnTo>
                  <a:pt x="1556" y="706"/>
                </a:lnTo>
                <a:lnTo>
                  <a:pt x="1431" y="706"/>
                </a:lnTo>
                <a:cubicBezTo>
                  <a:pt x="1427" y="667"/>
                  <a:pt x="1419" y="630"/>
                  <a:pt x="1409" y="595"/>
                </a:cubicBezTo>
                <a:lnTo>
                  <a:pt x="1526" y="547"/>
                </a:lnTo>
                <a:lnTo>
                  <a:pt x="1470" y="414"/>
                </a:lnTo>
                <a:lnTo>
                  <a:pt x="1353" y="461"/>
                </a:lnTo>
                <a:cubicBezTo>
                  <a:pt x="1335" y="428"/>
                  <a:pt x="1315" y="395"/>
                  <a:pt x="1290" y="367"/>
                </a:cubicBezTo>
                <a:lnTo>
                  <a:pt x="1378" y="279"/>
                </a:lnTo>
                <a:lnTo>
                  <a:pt x="1278" y="178"/>
                </a:lnTo>
                <a:lnTo>
                  <a:pt x="1190" y="266"/>
                </a:lnTo>
                <a:cubicBezTo>
                  <a:pt x="1161" y="242"/>
                  <a:pt x="1128" y="221"/>
                  <a:pt x="1095" y="203"/>
                </a:cubicBezTo>
                <a:lnTo>
                  <a:pt x="1142" y="86"/>
                </a:lnTo>
                <a:lnTo>
                  <a:pt x="1009" y="31"/>
                </a:lnTo>
                <a:lnTo>
                  <a:pt x="960" y="147"/>
                </a:lnTo>
                <a:cubicBezTo>
                  <a:pt x="923" y="137"/>
                  <a:pt x="886" y="129"/>
                  <a:pt x="850" y="125"/>
                </a:cubicBezTo>
                <a:lnTo>
                  <a:pt x="850" y="0"/>
                </a:lnTo>
                <a:lnTo>
                  <a:pt x="706" y="0"/>
                </a:lnTo>
                <a:lnTo>
                  <a:pt x="706" y="125"/>
                </a:lnTo>
                <a:cubicBezTo>
                  <a:pt x="667" y="129"/>
                  <a:pt x="630" y="137"/>
                  <a:pt x="596" y="147"/>
                </a:cubicBezTo>
                <a:lnTo>
                  <a:pt x="546" y="31"/>
                </a:lnTo>
                <a:lnTo>
                  <a:pt x="413" y="86"/>
                </a:lnTo>
                <a:lnTo>
                  <a:pt x="460" y="203"/>
                </a:lnTo>
                <a:cubicBezTo>
                  <a:pt x="428" y="221"/>
                  <a:pt x="395" y="242"/>
                  <a:pt x="366" y="266"/>
                </a:cubicBezTo>
                <a:lnTo>
                  <a:pt x="278" y="178"/>
                </a:lnTo>
                <a:lnTo>
                  <a:pt x="178" y="279"/>
                </a:lnTo>
                <a:lnTo>
                  <a:pt x="266" y="367"/>
                </a:lnTo>
                <a:cubicBezTo>
                  <a:pt x="241" y="395"/>
                  <a:pt x="221" y="428"/>
                  <a:pt x="202" y="461"/>
                </a:cubicBezTo>
                <a:lnTo>
                  <a:pt x="86" y="414"/>
                </a:lnTo>
                <a:lnTo>
                  <a:pt x="30" y="547"/>
                </a:lnTo>
                <a:lnTo>
                  <a:pt x="147" y="595"/>
                </a:lnTo>
                <a:cubicBezTo>
                  <a:pt x="137" y="632"/>
                  <a:pt x="129" y="669"/>
                  <a:pt x="125" y="706"/>
                </a:cubicBezTo>
                <a:lnTo>
                  <a:pt x="0" y="706"/>
                </a:lnTo>
                <a:lnTo>
                  <a:pt x="0" y="849"/>
                </a:lnTo>
                <a:lnTo>
                  <a:pt x="125" y="849"/>
                </a:lnTo>
                <a:cubicBezTo>
                  <a:pt x="129" y="888"/>
                  <a:pt x="137" y="925"/>
                  <a:pt x="147" y="960"/>
                </a:cubicBezTo>
                <a:lnTo>
                  <a:pt x="30" y="1009"/>
                </a:lnTo>
                <a:lnTo>
                  <a:pt x="86" y="1142"/>
                </a:lnTo>
                <a:lnTo>
                  <a:pt x="202" y="1095"/>
                </a:lnTo>
                <a:cubicBezTo>
                  <a:pt x="221" y="1127"/>
                  <a:pt x="241" y="1160"/>
                  <a:pt x="266" y="1189"/>
                </a:cubicBezTo>
                <a:lnTo>
                  <a:pt x="178" y="1277"/>
                </a:lnTo>
                <a:lnTo>
                  <a:pt x="278" y="1377"/>
                </a:lnTo>
                <a:lnTo>
                  <a:pt x="366" y="1289"/>
                </a:lnTo>
                <a:cubicBezTo>
                  <a:pt x="395" y="1314"/>
                  <a:pt x="428" y="1334"/>
                  <a:pt x="460" y="1353"/>
                </a:cubicBezTo>
                <a:lnTo>
                  <a:pt x="413" y="1470"/>
                </a:lnTo>
                <a:lnTo>
                  <a:pt x="546" y="1525"/>
                </a:lnTo>
                <a:lnTo>
                  <a:pt x="596" y="1408"/>
                </a:lnTo>
                <a:cubicBezTo>
                  <a:pt x="632" y="1418"/>
                  <a:pt x="669" y="1426"/>
                  <a:pt x="706" y="1431"/>
                </a:cubicBezTo>
                <a:lnTo>
                  <a:pt x="706" y="1556"/>
                </a:lnTo>
                <a:lnTo>
                  <a:pt x="850" y="1556"/>
                </a:lnTo>
                <a:lnTo>
                  <a:pt x="850" y="1431"/>
                </a:lnTo>
                <a:cubicBezTo>
                  <a:pt x="889" y="1426"/>
                  <a:pt x="925" y="1418"/>
                  <a:pt x="960" y="1408"/>
                </a:cubicBezTo>
                <a:lnTo>
                  <a:pt x="1009" y="1525"/>
                </a:lnTo>
                <a:lnTo>
                  <a:pt x="1142" y="1470"/>
                </a:lnTo>
                <a:lnTo>
                  <a:pt x="1095" y="1353"/>
                </a:lnTo>
                <a:cubicBezTo>
                  <a:pt x="1128" y="1334"/>
                  <a:pt x="1161" y="1314"/>
                  <a:pt x="1190" y="1289"/>
                </a:cubicBezTo>
                <a:lnTo>
                  <a:pt x="1278" y="1377"/>
                </a:lnTo>
                <a:lnTo>
                  <a:pt x="1378" y="1277"/>
                </a:lnTo>
                <a:lnTo>
                  <a:pt x="1290" y="1189"/>
                </a:lnTo>
                <a:cubicBezTo>
                  <a:pt x="1315" y="1160"/>
                  <a:pt x="1335" y="1127"/>
                  <a:pt x="1353" y="1095"/>
                </a:cubicBezTo>
                <a:lnTo>
                  <a:pt x="1470" y="1142"/>
                </a:lnTo>
                <a:lnTo>
                  <a:pt x="1526" y="1009"/>
                </a:lnTo>
                <a:lnTo>
                  <a:pt x="1409" y="960"/>
                </a:lnTo>
                <a:cubicBezTo>
                  <a:pt x="1419" y="923"/>
                  <a:pt x="1427" y="886"/>
                  <a:pt x="1431" y="849"/>
                </a:cubicBezTo>
                <a:lnTo>
                  <a:pt x="1556" y="849"/>
                </a:lnTo>
                <a:close/>
                <a:moveTo>
                  <a:pt x="780" y="1316"/>
                </a:moveTo>
                <a:cubicBezTo>
                  <a:pt x="483" y="1316"/>
                  <a:pt x="241" y="1074"/>
                  <a:pt x="241" y="777"/>
                </a:cubicBezTo>
                <a:cubicBezTo>
                  <a:pt x="241" y="481"/>
                  <a:pt x="483" y="240"/>
                  <a:pt x="780" y="240"/>
                </a:cubicBezTo>
                <a:cubicBezTo>
                  <a:pt x="1077" y="240"/>
                  <a:pt x="1319" y="481"/>
                  <a:pt x="1319" y="777"/>
                </a:cubicBezTo>
                <a:cubicBezTo>
                  <a:pt x="1319" y="1074"/>
                  <a:pt x="1077" y="1316"/>
                  <a:pt x="780" y="1316"/>
                </a:cubicBezTo>
                <a:close/>
              </a:path>
            </a:pathLst>
          </a:custGeom>
          <a:solidFill>
            <a:schemeClr val="bg1"/>
          </a:solidFill>
          <a:ln>
            <a:noFill/>
          </a:ln>
          <a:effectLst/>
        </p:spPr>
        <p:txBody>
          <a:bodyPr wrap="none" anchor="ctr"/>
          <a:lstStyle/>
          <a:p>
            <a:endParaRPr lang="en-US"/>
          </a:p>
        </p:txBody>
      </p:sp>
      <p:sp>
        <p:nvSpPr>
          <p:cNvPr id="56" name="Content Placeholder 55">
            <a:extLst>
              <a:ext uri="{FF2B5EF4-FFF2-40B4-BE49-F238E27FC236}">
                <a16:creationId xmlns:a16="http://schemas.microsoft.com/office/drawing/2014/main" id="{10739762-808E-A643-9980-6640E194CC02}"/>
              </a:ext>
            </a:extLst>
          </p:cNvPr>
          <p:cNvSpPr>
            <a:spLocks noGrp="1"/>
          </p:cNvSpPr>
          <p:nvPr>
            <p:ph sz="quarter" idx="15"/>
          </p:nvPr>
        </p:nvSpPr>
        <p:spPr>
          <a:xfrm>
            <a:off x="461805" y="1213745"/>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Master text styles</a:t>
            </a:r>
          </a:p>
        </p:txBody>
      </p:sp>
      <p:sp>
        <p:nvSpPr>
          <p:cNvPr id="50" name="Content Placeholder 49">
            <a:extLst>
              <a:ext uri="{FF2B5EF4-FFF2-40B4-BE49-F238E27FC236}">
                <a16:creationId xmlns:a16="http://schemas.microsoft.com/office/drawing/2014/main" id="{7518B673-06A7-5442-8C84-0C4137AEF254}"/>
              </a:ext>
            </a:extLst>
          </p:cNvPr>
          <p:cNvSpPr>
            <a:spLocks noGrp="1"/>
          </p:cNvSpPr>
          <p:nvPr>
            <p:ph sz="quarter" idx="10"/>
          </p:nvPr>
        </p:nvSpPr>
        <p:spPr>
          <a:xfrm>
            <a:off x="493726" y="3079942"/>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Edit Master text styles</a:t>
            </a:r>
          </a:p>
        </p:txBody>
      </p:sp>
      <p:sp>
        <p:nvSpPr>
          <p:cNvPr id="9" name="Title 8">
            <a:extLst>
              <a:ext uri="{FF2B5EF4-FFF2-40B4-BE49-F238E27FC236}">
                <a16:creationId xmlns:a16="http://schemas.microsoft.com/office/drawing/2014/main" id="{DAC52417-594B-7D46-8593-5D84D1F08848}"/>
              </a:ext>
            </a:extLst>
          </p:cNvPr>
          <p:cNvSpPr>
            <a:spLocks noGrp="1"/>
          </p:cNvSpPr>
          <p:nvPr>
            <p:ph type="title"/>
          </p:nvPr>
        </p:nvSpPr>
        <p:spPr>
          <a:xfrm>
            <a:off x="838200" y="236537"/>
            <a:ext cx="10515600" cy="735013"/>
          </a:xfrm>
          <a:prstGeom prst="rect">
            <a:avLst/>
          </a:prstGeom>
          <a:solidFill>
            <a:srgbClr val="DEDEDE"/>
          </a:solidFill>
        </p:spPr>
        <p:txBody>
          <a:bodyPr>
            <a:normAutofit/>
          </a:bodyPr>
          <a:lstStyle>
            <a:lvl1pPr algn="ctr">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2261659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1EED-287D-B044-B13E-93334ABA9975}"/>
              </a:ext>
            </a:extLst>
          </p:cNvPr>
          <p:cNvSpPr>
            <a:spLocks noGrp="1"/>
          </p:cNvSpPr>
          <p:nvPr>
            <p:ph type="title"/>
          </p:nvPr>
        </p:nvSpPr>
        <p:spPr>
          <a:xfrm>
            <a:off x="480717" y="262501"/>
            <a:ext cx="4413016" cy="1227598"/>
          </a:xfrm>
          <a:noFill/>
          <a:ln w="9525">
            <a:noFill/>
            <a:miter lim="800000"/>
            <a:headEnd/>
            <a:tailEnd/>
          </a:ln>
        </p:spPr>
        <p:txBody>
          <a:bodyPr lIns="45720" tIns="18288" rIns="27432" bIns="18288"/>
          <a:lstStyle>
            <a:lvl1pPr>
              <a:defRPr lang="en-US" sz="4800">
                <a:latin typeface="+mj-lt"/>
                <a:ea typeface="+mn-ea"/>
                <a:cs typeface="+mn-cs"/>
              </a:defRPr>
            </a:lvl1pPr>
          </a:lstStyle>
          <a:p>
            <a:pPr marL="0" lvl="0" algn="l">
              <a:lnSpc>
                <a:spcPct val="85000"/>
              </a:lnSpc>
              <a:spcBef>
                <a:spcPts val="200"/>
              </a:spcBef>
            </a:pPr>
            <a:r>
              <a:rPr lang="en-US"/>
              <a:t>Click to edit Master title style</a:t>
            </a:r>
          </a:p>
        </p:txBody>
      </p:sp>
      <p:sp>
        <p:nvSpPr>
          <p:cNvPr id="21" name="Text Placeholder 20">
            <a:extLst>
              <a:ext uri="{FF2B5EF4-FFF2-40B4-BE49-F238E27FC236}">
                <a16:creationId xmlns:a16="http://schemas.microsoft.com/office/drawing/2014/main" id="{54AD5E24-6241-E249-825D-7358AC3A260A}"/>
              </a:ext>
            </a:extLst>
          </p:cNvPr>
          <p:cNvSpPr>
            <a:spLocks noGrp="1"/>
          </p:cNvSpPr>
          <p:nvPr>
            <p:ph type="body" sz="quarter" idx="13"/>
          </p:nvPr>
        </p:nvSpPr>
        <p:spPr>
          <a:xfrm>
            <a:off x="203200" y="6443664"/>
            <a:ext cx="5418667" cy="261937"/>
          </a:xfrm>
          <a:noFill/>
        </p:spPr>
        <p:txBody>
          <a:bodyPr wrap="square" rtlCol="0">
            <a:spAutoFit/>
          </a:bodyPr>
          <a:lstStyle>
            <a:lvl1pPr marL="0" indent="0">
              <a:buNone/>
              <a:defRPr lang="en-US" sz="1100" dirty="0" smtClean="0">
                <a:solidFill>
                  <a:schemeClr val="tx2"/>
                </a:solidFill>
                <a:latin typeface="+mn-lt"/>
                <a:cs typeface="Arial"/>
              </a:defRPr>
            </a:lvl1pPr>
          </a:lstStyle>
          <a:p>
            <a:pPr marL="0" lvl="0"/>
            <a:r>
              <a:rPr lang="en-US"/>
              <a:t>Edit Master text styles</a:t>
            </a:r>
          </a:p>
        </p:txBody>
      </p:sp>
      <p:sp>
        <p:nvSpPr>
          <p:cNvPr id="40" name="Text Placeholder 39">
            <a:extLst>
              <a:ext uri="{FF2B5EF4-FFF2-40B4-BE49-F238E27FC236}">
                <a16:creationId xmlns:a16="http://schemas.microsoft.com/office/drawing/2014/main" id="{AD48FD26-8883-6644-B0FA-A6B92A90D7E9}"/>
              </a:ext>
            </a:extLst>
          </p:cNvPr>
          <p:cNvSpPr>
            <a:spLocks noGrp="1"/>
          </p:cNvSpPr>
          <p:nvPr>
            <p:ph type="body" sz="quarter" idx="26"/>
          </p:nvPr>
        </p:nvSpPr>
        <p:spPr>
          <a:xfrm>
            <a:off x="480485" y="1660005"/>
            <a:ext cx="4413249" cy="381000"/>
          </a:xfrm>
        </p:spPr>
        <p:txBody>
          <a:bodyPr/>
          <a:lstStyle>
            <a:lvl1pPr marL="0" indent="0">
              <a:buNone/>
              <a:defRPr>
                <a:solidFill>
                  <a:schemeClr val="tx2"/>
                </a:solidFill>
                <a:latin typeface="+mn-lt"/>
              </a:defRPr>
            </a:lvl1pPr>
          </a:lstStyle>
          <a:p>
            <a:pPr lvl="0"/>
            <a:r>
              <a:rPr lang="en-US"/>
              <a:t>Edit Master text styles</a:t>
            </a:r>
          </a:p>
        </p:txBody>
      </p:sp>
      <p:grpSp>
        <p:nvGrpSpPr>
          <p:cNvPr id="41" name="Group 40">
            <a:extLst>
              <a:ext uri="{FF2B5EF4-FFF2-40B4-BE49-F238E27FC236}">
                <a16:creationId xmlns:a16="http://schemas.microsoft.com/office/drawing/2014/main" id="{C15D7372-204D-244C-AE20-13C0C616913D}"/>
              </a:ext>
            </a:extLst>
          </p:cNvPr>
          <p:cNvGrpSpPr/>
          <p:nvPr userDrawn="1"/>
        </p:nvGrpSpPr>
        <p:grpSpPr>
          <a:xfrm>
            <a:off x="5486400" y="1899057"/>
            <a:ext cx="4005302" cy="3878149"/>
            <a:chOff x="2133600" y="914400"/>
            <a:chExt cx="4800600" cy="4648200"/>
          </a:xfrm>
        </p:grpSpPr>
        <p:sp>
          <p:nvSpPr>
            <p:cNvPr id="42" name="Oval 41">
              <a:extLst>
                <a:ext uri="{FF2B5EF4-FFF2-40B4-BE49-F238E27FC236}">
                  <a16:creationId xmlns:a16="http://schemas.microsoft.com/office/drawing/2014/main" id="{08F3A33D-4427-F740-882A-2287D2C2E03A}"/>
                </a:ext>
              </a:extLst>
            </p:cNvPr>
            <p:cNvSpPr/>
            <p:nvPr/>
          </p:nvSpPr>
          <p:spPr bwMode="auto">
            <a:xfrm>
              <a:off x="3733800" y="1600200"/>
              <a:ext cx="2133600" cy="2133600"/>
            </a:xfrm>
            <a:prstGeom prst="ellipse">
              <a:avLst/>
            </a:prstGeom>
            <a:solidFill>
              <a:schemeClr val="accent3">
                <a:alpha val="3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mn-lt"/>
              </a:endParaRPr>
            </a:p>
          </p:txBody>
        </p:sp>
        <p:sp>
          <p:nvSpPr>
            <p:cNvPr id="43" name="Oval 42">
              <a:extLst>
                <a:ext uri="{FF2B5EF4-FFF2-40B4-BE49-F238E27FC236}">
                  <a16:creationId xmlns:a16="http://schemas.microsoft.com/office/drawing/2014/main" id="{5E152306-EB00-E241-B70A-4AA581A8850A}"/>
                </a:ext>
              </a:extLst>
            </p:cNvPr>
            <p:cNvSpPr/>
            <p:nvPr/>
          </p:nvSpPr>
          <p:spPr bwMode="auto">
            <a:xfrm>
              <a:off x="4800600" y="3276600"/>
              <a:ext cx="2133600" cy="2133600"/>
            </a:xfrm>
            <a:prstGeom prst="ellipse">
              <a:avLst/>
            </a:prstGeom>
            <a:solidFill>
              <a:schemeClr val="accent5">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mn-lt"/>
              </a:endParaRPr>
            </a:p>
          </p:txBody>
        </p:sp>
        <p:sp>
          <p:nvSpPr>
            <p:cNvPr id="44" name="Oval 43">
              <a:extLst>
                <a:ext uri="{FF2B5EF4-FFF2-40B4-BE49-F238E27FC236}">
                  <a16:creationId xmlns:a16="http://schemas.microsoft.com/office/drawing/2014/main" id="{4D8D2E04-E788-5143-9B3F-2AA643E73F3D}"/>
                </a:ext>
              </a:extLst>
            </p:cNvPr>
            <p:cNvSpPr/>
            <p:nvPr/>
          </p:nvSpPr>
          <p:spPr bwMode="auto">
            <a:xfrm>
              <a:off x="2514600" y="1676400"/>
              <a:ext cx="1371600" cy="1371600"/>
            </a:xfrm>
            <a:prstGeom prst="ellipse">
              <a:avLst/>
            </a:prstGeom>
            <a:solidFill>
              <a:schemeClr val="accent6">
                <a:alpha val="3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mn-lt"/>
              </a:endParaRPr>
            </a:p>
          </p:txBody>
        </p:sp>
        <p:sp>
          <p:nvSpPr>
            <p:cNvPr id="45" name="Oval 44">
              <a:extLst>
                <a:ext uri="{FF2B5EF4-FFF2-40B4-BE49-F238E27FC236}">
                  <a16:creationId xmlns:a16="http://schemas.microsoft.com/office/drawing/2014/main" id="{DB0F0F10-D7D8-1640-9A0C-9565AAB0FEFE}"/>
                </a:ext>
              </a:extLst>
            </p:cNvPr>
            <p:cNvSpPr/>
            <p:nvPr/>
          </p:nvSpPr>
          <p:spPr bwMode="auto">
            <a:xfrm>
              <a:off x="2133600" y="2971800"/>
              <a:ext cx="1066800" cy="1066800"/>
            </a:xfrm>
            <a:prstGeom prst="ellipse">
              <a:avLst/>
            </a:prstGeom>
            <a:solidFill>
              <a:schemeClr val="accent2">
                <a:alpha val="3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mn-lt"/>
              </a:endParaRPr>
            </a:p>
          </p:txBody>
        </p:sp>
        <p:sp>
          <p:nvSpPr>
            <p:cNvPr id="46" name="Oval 45">
              <a:extLst>
                <a:ext uri="{FF2B5EF4-FFF2-40B4-BE49-F238E27FC236}">
                  <a16:creationId xmlns:a16="http://schemas.microsoft.com/office/drawing/2014/main" id="{CE101BB6-2D44-AE47-B636-34B1D3A0968C}"/>
                </a:ext>
              </a:extLst>
            </p:cNvPr>
            <p:cNvSpPr/>
            <p:nvPr/>
          </p:nvSpPr>
          <p:spPr bwMode="auto">
            <a:xfrm>
              <a:off x="5562600" y="1905000"/>
              <a:ext cx="1066800" cy="1066800"/>
            </a:xfrm>
            <a:prstGeom prst="ellipse">
              <a:avLst/>
            </a:prstGeom>
            <a:solidFill>
              <a:schemeClr val="accent4">
                <a:alpha val="3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mn-lt"/>
              </a:endParaRPr>
            </a:p>
          </p:txBody>
        </p:sp>
        <p:sp>
          <p:nvSpPr>
            <p:cNvPr id="47" name="Oval 46">
              <a:extLst>
                <a:ext uri="{FF2B5EF4-FFF2-40B4-BE49-F238E27FC236}">
                  <a16:creationId xmlns:a16="http://schemas.microsoft.com/office/drawing/2014/main" id="{F37AEB84-A496-5C4C-B198-2DC87E4C7369}"/>
                </a:ext>
              </a:extLst>
            </p:cNvPr>
            <p:cNvSpPr/>
            <p:nvPr/>
          </p:nvSpPr>
          <p:spPr bwMode="auto">
            <a:xfrm>
              <a:off x="3733800" y="914400"/>
              <a:ext cx="1066800" cy="1066800"/>
            </a:xfrm>
            <a:prstGeom prst="ellipse">
              <a:avLst/>
            </a:prstGeom>
            <a:solidFill>
              <a:schemeClr val="accent6">
                <a:alpha val="3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mn-lt"/>
              </a:endParaRPr>
            </a:p>
          </p:txBody>
        </p:sp>
        <p:sp>
          <p:nvSpPr>
            <p:cNvPr id="48" name="Oval 47">
              <a:extLst>
                <a:ext uri="{FF2B5EF4-FFF2-40B4-BE49-F238E27FC236}">
                  <a16:creationId xmlns:a16="http://schemas.microsoft.com/office/drawing/2014/main" id="{67DF15DD-D0E7-5B4B-A4A4-9AFEE1F0D51D}"/>
                </a:ext>
              </a:extLst>
            </p:cNvPr>
            <p:cNvSpPr/>
            <p:nvPr/>
          </p:nvSpPr>
          <p:spPr bwMode="auto">
            <a:xfrm>
              <a:off x="2209800" y="3429000"/>
              <a:ext cx="2133600" cy="2133600"/>
            </a:xfrm>
            <a:prstGeom prst="ellipse">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mn-lt"/>
              </a:endParaRPr>
            </a:p>
          </p:txBody>
        </p:sp>
      </p:grpSp>
      <p:cxnSp>
        <p:nvCxnSpPr>
          <p:cNvPr id="49" name="Elbow Connector 48">
            <a:extLst>
              <a:ext uri="{FF2B5EF4-FFF2-40B4-BE49-F238E27FC236}">
                <a16:creationId xmlns:a16="http://schemas.microsoft.com/office/drawing/2014/main" id="{D86FCA9C-66CC-E04D-B6F2-A3086978BEC9}"/>
              </a:ext>
            </a:extLst>
          </p:cNvPr>
          <p:cNvCxnSpPr/>
          <p:nvPr userDrawn="1"/>
        </p:nvCxnSpPr>
        <p:spPr bwMode="auto">
          <a:xfrm rot="5400000" flipH="1" flipV="1">
            <a:off x="6432407" y="3270702"/>
            <a:ext cx="34669" cy="1418071"/>
          </a:xfrm>
          <a:prstGeom prst="bentConnector4">
            <a:avLst>
              <a:gd name="adj1" fmla="val -659379"/>
              <a:gd name="adj2" fmla="val 74658"/>
            </a:avLst>
          </a:prstGeom>
          <a:solidFill>
            <a:schemeClr val="accent1"/>
          </a:solidFill>
          <a:ln w="152400" cap="flat" cmpd="sng" algn="ctr">
            <a:solidFill>
              <a:schemeClr val="tx1"/>
            </a:solidFill>
            <a:prstDash val="solid"/>
            <a:round/>
            <a:headEnd type="none" w="med" len="med"/>
            <a:tailEnd type="none" w="med" len="med"/>
          </a:ln>
          <a:effectLst/>
        </p:spPr>
      </p:cxnSp>
      <p:cxnSp>
        <p:nvCxnSpPr>
          <p:cNvPr id="50" name="Elbow Connector 49">
            <a:extLst>
              <a:ext uri="{FF2B5EF4-FFF2-40B4-BE49-F238E27FC236}">
                <a16:creationId xmlns:a16="http://schemas.microsoft.com/office/drawing/2014/main" id="{35AA603F-C4F2-4C46-A0E1-A150163FDCFF}"/>
              </a:ext>
            </a:extLst>
          </p:cNvPr>
          <p:cNvCxnSpPr/>
          <p:nvPr userDrawn="1"/>
        </p:nvCxnSpPr>
        <p:spPr bwMode="auto">
          <a:xfrm rot="16200000" flipH="1">
            <a:off x="6076285" y="3200585"/>
            <a:ext cx="1605231" cy="528002"/>
          </a:xfrm>
          <a:prstGeom prst="bentConnector3">
            <a:avLst>
              <a:gd name="adj1" fmla="val 50000"/>
            </a:avLst>
          </a:prstGeom>
          <a:solidFill>
            <a:schemeClr val="accent1"/>
          </a:solidFill>
          <a:ln w="152400" cap="flat" cmpd="sng" algn="ctr">
            <a:solidFill>
              <a:schemeClr val="tx1"/>
            </a:solidFill>
            <a:prstDash val="solid"/>
            <a:round/>
            <a:headEnd type="none" w="med" len="med"/>
            <a:tailEnd type="none" w="med" len="med"/>
          </a:ln>
          <a:effectLst/>
        </p:spPr>
      </p:cxnSp>
      <p:cxnSp>
        <p:nvCxnSpPr>
          <p:cNvPr id="51" name="Elbow Connector 50">
            <a:extLst>
              <a:ext uri="{FF2B5EF4-FFF2-40B4-BE49-F238E27FC236}">
                <a16:creationId xmlns:a16="http://schemas.microsoft.com/office/drawing/2014/main" id="{CC21B4BC-9DB1-FB4C-9C05-89636F8E01BE}"/>
              </a:ext>
            </a:extLst>
          </p:cNvPr>
          <p:cNvCxnSpPr>
            <a:cxnSpLocks/>
          </p:cNvCxnSpPr>
          <p:nvPr userDrawn="1"/>
        </p:nvCxnSpPr>
        <p:spPr bwMode="auto">
          <a:xfrm>
            <a:off x="5966653" y="4823563"/>
            <a:ext cx="1398677" cy="381458"/>
          </a:xfrm>
          <a:prstGeom prst="bentConnector3">
            <a:avLst>
              <a:gd name="adj1" fmla="val 50000"/>
            </a:avLst>
          </a:prstGeom>
          <a:solidFill>
            <a:schemeClr val="accent1"/>
          </a:solidFill>
          <a:ln w="152400" cap="flat" cmpd="sng" algn="ctr">
            <a:solidFill>
              <a:schemeClr val="tx1"/>
            </a:solidFill>
            <a:prstDash val="solid"/>
            <a:round/>
            <a:headEnd type="none" w="med" len="med"/>
            <a:tailEnd type="none" w="med" len="med"/>
          </a:ln>
          <a:effectLst/>
        </p:spPr>
      </p:cxnSp>
      <p:cxnSp>
        <p:nvCxnSpPr>
          <p:cNvPr id="52" name="Elbow Connector 51">
            <a:extLst>
              <a:ext uri="{FF2B5EF4-FFF2-40B4-BE49-F238E27FC236}">
                <a16:creationId xmlns:a16="http://schemas.microsoft.com/office/drawing/2014/main" id="{1B3094BA-AA5F-CA4F-AEC9-1BBAAE31A0AB}"/>
              </a:ext>
            </a:extLst>
          </p:cNvPr>
          <p:cNvCxnSpPr/>
          <p:nvPr userDrawn="1"/>
        </p:nvCxnSpPr>
        <p:spPr bwMode="auto">
          <a:xfrm rot="5400000">
            <a:off x="7494905" y="3145195"/>
            <a:ext cx="1271526" cy="826491"/>
          </a:xfrm>
          <a:prstGeom prst="bentConnector3">
            <a:avLst>
              <a:gd name="adj1" fmla="val 20627"/>
            </a:avLst>
          </a:prstGeom>
          <a:solidFill>
            <a:schemeClr val="accent1"/>
          </a:solidFill>
          <a:ln w="152400" cap="flat" cmpd="sng" algn="ctr">
            <a:solidFill>
              <a:schemeClr val="tx1"/>
            </a:solidFill>
            <a:prstDash val="solid"/>
            <a:round/>
            <a:headEnd type="none" w="med" len="med"/>
            <a:tailEnd type="none" w="med" len="med"/>
          </a:ln>
          <a:effectLst/>
        </p:spPr>
      </p:cxnSp>
      <p:cxnSp>
        <p:nvCxnSpPr>
          <p:cNvPr id="53" name="Elbow Connector 52">
            <a:extLst>
              <a:ext uri="{FF2B5EF4-FFF2-40B4-BE49-F238E27FC236}">
                <a16:creationId xmlns:a16="http://schemas.microsoft.com/office/drawing/2014/main" id="{9C580634-6DD3-EE42-8DAC-5CE0F95E8234}"/>
              </a:ext>
            </a:extLst>
          </p:cNvPr>
          <p:cNvCxnSpPr/>
          <p:nvPr userDrawn="1"/>
        </p:nvCxnSpPr>
        <p:spPr bwMode="auto">
          <a:xfrm rot="10800000" flipV="1">
            <a:off x="7768375" y="3488462"/>
            <a:ext cx="896836" cy="321538"/>
          </a:xfrm>
          <a:prstGeom prst="bentConnector3">
            <a:avLst>
              <a:gd name="adj1" fmla="val 50000"/>
            </a:avLst>
          </a:prstGeom>
          <a:solidFill>
            <a:schemeClr val="accent1"/>
          </a:solidFill>
          <a:ln w="152400" cap="flat" cmpd="sng" algn="ctr">
            <a:solidFill>
              <a:schemeClr val="tx1"/>
            </a:solidFill>
            <a:prstDash val="solid"/>
            <a:round/>
            <a:headEnd type="none" w="med" len="med"/>
            <a:tailEnd type="none" w="med" len="med"/>
          </a:ln>
          <a:effectLst/>
        </p:spPr>
      </p:cxnSp>
      <p:cxnSp>
        <p:nvCxnSpPr>
          <p:cNvPr id="54" name="Elbow Connector 53">
            <a:extLst>
              <a:ext uri="{FF2B5EF4-FFF2-40B4-BE49-F238E27FC236}">
                <a16:creationId xmlns:a16="http://schemas.microsoft.com/office/drawing/2014/main" id="{E8DB08B6-890C-F84C-8BE1-1E2B14E38BD2}"/>
              </a:ext>
            </a:extLst>
          </p:cNvPr>
          <p:cNvCxnSpPr/>
          <p:nvPr userDrawn="1"/>
        </p:nvCxnSpPr>
        <p:spPr bwMode="auto">
          <a:xfrm rot="10800000">
            <a:off x="7701598" y="4505681"/>
            <a:ext cx="1335101" cy="508610"/>
          </a:xfrm>
          <a:prstGeom prst="bentConnector3">
            <a:avLst>
              <a:gd name="adj1" fmla="val 25724"/>
            </a:avLst>
          </a:prstGeom>
          <a:solidFill>
            <a:schemeClr val="accent1"/>
          </a:solidFill>
          <a:ln w="152400" cap="flat" cmpd="sng" algn="ctr">
            <a:solidFill>
              <a:schemeClr val="tx1"/>
            </a:solidFill>
            <a:prstDash val="solid"/>
            <a:round/>
            <a:headEnd type="none" w="med" len="med"/>
            <a:tailEnd type="none" w="med" len="med"/>
          </a:ln>
          <a:effectLst/>
        </p:spPr>
      </p:cxnSp>
      <p:cxnSp>
        <p:nvCxnSpPr>
          <p:cNvPr id="55" name="Elbow Connector 54">
            <a:extLst>
              <a:ext uri="{FF2B5EF4-FFF2-40B4-BE49-F238E27FC236}">
                <a16:creationId xmlns:a16="http://schemas.microsoft.com/office/drawing/2014/main" id="{5E93BED7-1092-3F44-B6D8-149F86101CC4}"/>
              </a:ext>
            </a:extLst>
          </p:cNvPr>
          <p:cNvCxnSpPr/>
          <p:nvPr userDrawn="1"/>
        </p:nvCxnSpPr>
        <p:spPr bwMode="auto">
          <a:xfrm rot="5400000">
            <a:off x="6367419" y="2781536"/>
            <a:ext cx="2441754" cy="234836"/>
          </a:xfrm>
          <a:prstGeom prst="bentConnector3">
            <a:avLst>
              <a:gd name="adj1" fmla="val 50000"/>
            </a:avLst>
          </a:prstGeom>
          <a:solidFill>
            <a:schemeClr val="accent1"/>
          </a:solidFill>
          <a:ln w="152400" cap="flat" cmpd="sng" algn="ctr">
            <a:solidFill>
              <a:schemeClr val="tx1"/>
            </a:solidFill>
            <a:prstDash val="solid"/>
            <a:round/>
            <a:headEnd type="none" w="med" len="med"/>
            <a:tailEnd type="none" w="med" len="med"/>
          </a:ln>
          <a:effectLst/>
        </p:spPr>
      </p:cxnSp>
      <p:grpSp>
        <p:nvGrpSpPr>
          <p:cNvPr id="56" name="Group 55">
            <a:extLst>
              <a:ext uri="{FF2B5EF4-FFF2-40B4-BE49-F238E27FC236}">
                <a16:creationId xmlns:a16="http://schemas.microsoft.com/office/drawing/2014/main" id="{AD84D262-02D3-1044-8D93-A83A3F0ECFB4}"/>
              </a:ext>
            </a:extLst>
          </p:cNvPr>
          <p:cNvGrpSpPr/>
          <p:nvPr userDrawn="1"/>
        </p:nvGrpSpPr>
        <p:grpSpPr>
          <a:xfrm>
            <a:off x="6673156" y="4112406"/>
            <a:ext cx="1716558" cy="2745594"/>
            <a:chOff x="2435225" y="22552"/>
            <a:chExt cx="4273550" cy="6835448"/>
          </a:xfrm>
          <a:solidFill>
            <a:schemeClr val="tx1"/>
          </a:solidFill>
        </p:grpSpPr>
        <p:sp>
          <p:nvSpPr>
            <p:cNvPr id="57" name="Freeform 5">
              <a:extLst>
                <a:ext uri="{FF2B5EF4-FFF2-40B4-BE49-F238E27FC236}">
                  <a16:creationId xmlns:a16="http://schemas.microsoft.com/office/drawing/2014/main" id="{CFB55F6E-96AE-224F-81AC-D94D4F08AF4B}"/>
                </a:ext>
              </a:extLst>
            </p:cNvPr>
            <p:cNvSpPr>
              <a:spLocks/>
            </p:cNvSpPr>
            <p:nvPr/>
          </p:nvSpPr>
          <p:spPr bwMode="auto">
            <a:xfrm>
              <a:off x="3413126" y="22552"/>
              <a:ext cx="2317751" cy="634999"/>
            </a:xfrm>
            <a:custGeom>
              <a:avLst/>
              <a:gdLst>
                <a:gd name="T0" fmla="*/ 1460 w 1460"/>
                <a:gd name="T1" fmla="*/ 57 h 400"/>
                <a:gd name="T2" fmla="*/ 1460 w 1460"/>
                <a:gd name="T3" fmla="*/ 57 h 400"/>
                <a:gd name="T4" fmla="*/ 1458 w 1460"/>
                <a:gd name="T5" fmla="*/ 45 h 400"/>
                <a:gd name="T6" fmla="*/ 1454 w 1460"/>
                <a:gd name="T7" fmla="*/ 35 h 400"/>
                <a:gd name="T8" fmla="*/ 1449 w 1460"/>
                <a:gd name="T9" fmla="*/ 24 h 400"/>
                <a:gd name="T10" fmla="*/ 1443 w 1460"/>
                <a:gd name="T11" fmla="*/ 17 h 400"/>
                <a:gd name="T12" fmla="*/ 1434 w 1460"/>
                <a:gd name="T13" fmla="*/ 9 h 400"/>
                <a:gd name="T14" fmla="*/ 1424 w 1460"/>
                <a:gd name="T15" fmla="*/ 4 h 400"/>
                <a:gd name="T16" fmla="*/ 1413 w 1460"/>
                <a:gd name="T17" fmla="*/ 0 h 400"/>
                <a:gd name="T18" fmla="*/ 1402 w 1460"/>
                <a:gd name="T19" fmla="*/ 0 h 400"/>
                <a:gd name="T20" fmla="*/ 58 w 1460"/>
                <a:gd name="T21" fmla="*/ 0 h 400"/>
                <a:gd name="T22" fmla="*/ 58 w 1460"/>
                <a:gd name="T23" fmla="*/ 0 h 400"/>
                <a:gd name="T24" fmla="*/ 47 w 1460"/>
                <a:gd name="T25" fmla="*/ 0 h 400"/>
                <a:gd name="T26" fmla="*/ 35 w 1460"/>
                <a:gd name="T27" fmla="*/ 4 h 400"/>
                <a:gd name="T28" fmla="*/ 26 w 1460"/>
                <a:gd name="T29" fmla="*/ 9 h 400"/>
                <a:gd name="T30" fmla="*/ 17 w 1460"/>
                <a:gd name="T31" fmla="*/ 17 h 400"/>
                <a:gd name="T32" fmla="*/ 11 w 1460"/>
                <a:gd name="T33" fmla="*/ 24 h 400"/>
                <a:gd name="T34" fmla="*/ 4 w 1460"/>
                <a:gd name="T35" fmla="*/ 35 h 400"/>
                <a:gd name="T36" fmla="*/ 2 w 1460"/>
                <a:gd name="T37" fmla="*/ 45 h 400"/>
                <a:gd name="T38" fmla="*/ 0 w 1460"/>
                <a:gd name="T39" fmla="*/ 57 h 400"/>
                <a:gd name="T40" fmla="*/ 0 w 1460"/>
                <a:gd name="T41" fmla="*/ 400 h 400"/>
                <a:gd name="T42" fmla="*/ 1460 w 1460"/>
                <a:gd name="T43" fmla="*/ 400 h 400"/>
                <a:gd name="T44" fmla="*/ 1460 w 1460"/>
                <a:gd name="T45" fmla="*/ 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0" h="400">
                  <a:moveTo>
                    <a:pt x="1460" y="57"/>
                  </a:moveTo>
                  <a:lnTo>
                    <a:pt x="1460" y="57"/>
                  </a:lnTo>
                  <a:lnTo>
                    <a:pt x="1458" y="45"/>
                  </a:lnTo>
                  <a:lnTo>
                    <a:pt x="1454" y="35"/>
                  </a:lnTo>
                  <a:lnTo>
                    <a:pt x="1449" y="24"/>
                  </a:lnTo>
                  <a:lnTo>
                    <a:pt x="1443" y="17"/>
                  </a:lnTo>
                  <a:lnTo>
                    <a:pt x="1434" y="9"/>
                  </a:lnTo>
                  <a:lnTo>
                    <a:pt x="1424" y="4"/>
                  </a:lnTo>
                  <a:lnTo>
                    <a:pt x="1413" y="0"/>
                  </a:lnTo>
                  <a:lnTo>
                    <a:pt x="1402" y="0"/>
                  </a:lnTo>
                  <a:lnTo>
                    <a:pt x="58" y="0"/>
                  </a:lnTo>
                  <a:lnTo>
                    <a:pt x="58" y="0"/>
                  </a:lnTo>
                  <a:lnTo>
                    <a:pt x="47" y="0"/>
                  </a:lnTo>
                  <a:lnTo>
                    <a:pt x="35" y="4"/>
                  </a:lnTo>
                  <a:lnTo>
                    <a:pt x="26" y="9"/>
                  </a:lnTo>
                  <a:lnTo>
                    <a:pt x="17" y="17"/>
                  </a:lnTo>
                  <a:lnTo>
                    <a:pt x="11" y="24"/>
                  </a:lnTo>
                  <a:lnTo>
                    <a:pt x="4" y="35"/>
                  </a:lnTo>
                  <a:lnTo>
                    <a:pt x="2" y="45"/>
                  </a:lnTo>
                  <a:lnTo>
                    <a:pt x="0" y="57"/>
                  </a:lnTo>
                  <a:lnTo>
                    <a:pt x="0" y="400"/>
                  </a:lnTo>
                  <a:lnTo>
                    <a:pt x="1460" y="400"/>
                  </a:lnTo>
                  <a:lnTo>
                    <a:pt x="1460" y="57"/>
                  </a:lnTo>
                  <a:close/>
                </a:path>
              </a:pathLst>
            </a:custGeom>
            <a:grpFill/>
            <a:ln>
              <a:noFill/>
            </a:ln>
            <a:extLst>
              <a:ext uri="{91240B29-F687-4f45-9708-019B960494DF}">
                <a14:hiddenLine xmlns="" xmlns:mc="http://schemas.openxmlformats.org/markup-compatibility/2006" xmlns:mv="urn:schemas-microsoft-com:mac:vml"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8" name="Freeform 6">
              <a:extLst>
                <a:ext uri="{FF2B5EF4-FFF2-40B4-BE49-F238E27FC236}">
                  <a16:creationId xmlns:a16="http://schemas.microsoft.com/office/drawing/2014/main" id="{B690F8CB-3C73-AC4D-8E2B-AF4B84240C97}"/>
                </a:ext>
              </a:extLst>
            </p:cNvPr>
            <p:cNvSpPr>
              <a:spLocks/>
            </p:cNvSpPr>
            <p:nvPr/>
          </p:nvSpPr>
          <p:spPr bwMode="auto">
            <a:xfrm>
              <a:off x="2435225" y="5880100"/>
              <a:ext cx="4273550" cy="977900"/>
            </a:xfrm>
            <a:custGeom>
              <a:avLst/>
              <a:gdLst>
                <a:gd name="T0" fmla="*/ 2076 w 2692"/>
                <a:gd name="T1" fmla="*/ 4 h 616"/>
                <a:gd name="T2" fmla="*/ 616 w 2692"/>
                <a:gd name="T3" fmla="*/ 0 h 616"/>
                <a:gd name="T4" fmla="*/ 615 w 2692"/>
                <a:gd name="T5" fmla="*/ 32 h 616"/>
                <a:gd name="T6" fmla="*/ 609 w 2692"/>
                <a:gd name="T7" fmla="*/ 94 h 616"/>
                <a:gd name="T8" fmla="*/ 597 w 2692"/>
                <a:gd name="T9" fmla="*/ 154 h 616"/>
                <a:gd name="T10" fmla="*/ 579 w 2692"/>
                <a:gd name="T11" fmla="*/ 212 h 616"/>
                <a:gd name="T12" fmla="*/ 556 w 2692"/>
                <a:gd name="T13" fmla="*/ 267 h 616"/>
                <a:gd name="T14" fmla="*/ 526 w 2692"/>
                <a:gd name="T15" fmla="*/ 320 h 616"/>
                <a:gd name="T16" fmla="*/ 494 w 2692"/>
                <a:gd name="T17" fmla="*/ 369 h 616"/>
                <a:gd name="T18" fmla="*/ 456 w 2692"/>
                <a:gd name="T19" fmla="*/ 414 h 616"/>
                <a:gd name="T20" fmla="*/ 414 w 2692"/>
                <a:gd name="T21" fmla="*/ 456 h 616"/>
                <a:gd name="T22" fmla="*/ 368 w 2692"/>
                <a:gd name="T23" fmla="*/ 494 h 616"/>
                <a:gd name="T24" fmla="*/ 319 w 2692"/>
                <a:gd name="T25" fmla="*/ 527 h 616"/>
                <a:gd name="T26" fmla="*/ 266 w 2692"/>
                <a:gd name="T27" fmla="*/ 556 h 616"/>
                <a:gd name="T28" fmla="*/ 211 w 2692"/>
                <a:gd name="T29" fmla="*/ 579 h 616"/>
                <a:gd name="T30" fmla="*/ 153 w 2692"/>
                <a:gd name="T31" fmla="*/ 597 h 616"/>
                <a:gd name="T32" fmla="*/ 94 w 2692"/>
                <a:gd name="T33" fmla="*/ 610 h 616"/>
                <a:gd name="T34" fmla="*/ 31 w 2692"/>
                <a:gd name="T35" fmla="*/ 616 h 616"/>
                <a:gd name="T36" fmla="*/ 2692 w 2692"/>
                <a:gd name="T37" fmla="*/ 616 h 616"/>
                <a:gd name="T38" fmla="*/ 2660 w 2692"/>
                <a:gd name="T39" fmla="*/ 616 h 616"/>
                <a:gd name="T40" fmla="*/ 2598 w 2692"/>
                <a:gd name="T41" fmla="*/ 610 h 616"/>
                <a:gd name="T42" fmla="*/ 2538 w 2692"/>
                <a:gd name="T43" fmla="*/ 597 h 616"/>
                <a:gd name="T44" fmla="*/ 2480 w 2692"/>
                <a:gd name="T45" fmla="*/ 579 h 616"/>
                <a:gd name="T46" fmla="*/ 2424 w 2692"/>
                <a:gd name="T47" fmla="*/ 556 h 616"/>
                <a:gd name="T48" fmla="*/ 2372 w 2692"/>
                <a:gd name="T49" fmla="*/ 527 h 616"/>
                <a:gd name="T50" fmla="*/ 2323 w 2692"/>
                <a:gd name="T51" fmla="*/ 494 h 616"/>
                <a:gd name="T52" fmla="*/ 2278 w 2692"/>
                <a:gd name="T53" fmla="*/ 456 h 616"/>
                <a:gd name="T54" fmla="*/ 2235 w 2692"/>
                <a:gd name="T55" fmla="*/ 414 h 616"/>
                <a:gd name="T56" fmla="*/ 2198 w 2692"/>
                <a:gd name="T57" fmla="*/ 369 h 616"/>
                <a:gd name="T58" fmla="*/ 2164 w 2692"/>
                <a:gd name="T59" fmla="*/ 320 h 616"/>
                <a:gd name="T60" fmla="*/ 2136 w 2692"/>
                <a:gd name="T61" fmla="*/ 267 h 616"/>
                <a:gd name="T62" fmla="*/ 2113 w 2692"/>
                <a:gd name="T63" fmla="*/ 212 h 616"/>
                <a:gd name="T64" fmla="*/ 2095 w 2692"/>
                <a:gd name="T65" fmla="*/ 154 h 616"/>
                <a:gd name="T66" fmla="*/ 2082 w 2692"/>
                <a:gd name="T67" fmla="*/ 94 h 616"/>
                <a:gd name="T68" fmla="*/ 2076 w 2692"/>
                <a:gd name="T69" fmla="*/ 32 h 616"/>
                <a:gd name="T70" fmla="*/ 2076 w 2692"/>
                <a:gd name="T71"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2" h="616">
                  <a:moveTo>
                    <a:pt x="2076" y="0"/>
                  </a:moveTo>
                  <a:lnTo>
                    <a:pt x="2076" y="4"/>
                  </a:lnTo>
                  <a:lnTo>
                    <a:pt x="616" y="4"/>
                  </a:lnTo>
                  <a:lnTo>
                    <a:pt x="616" y="0"/>
                  </a:lnTo>
                  <a:lnTo>
                    <a:pt x="616" y="0"/>
                  </a:lnTo>
                  <a:lnTo>
                    <a:pt x="615" y="32"/>
                  </a:lnTo>
                  <a:lnTo>
                    <a:pt x="613" y="63"/>
                  </a:lnTo>
                  <a:lnTo>
                    <a:pt x="609" y="94"/>
                  </a:lnTo>
                  <a:lnTo>
                    <a:pt x="604" y="125"/>
                  </a:lnTo>
                  <a:lnTo>
                    <a:pt x="597" y="154"/>
                  </a:lnTo>
                  <a:lnTo>
                    <a:pt x="588" y="184"/>
                  </a:lnTo>
                  <a:lnTo>
                    <a:pt x="579" y="212"/>
                  </a:lnTo>
                  <a:lnTo>
                    <a:pt x="567" y="240"/>
                  </a:lnTo>
                  <a:lnTo>
                    <a:pt x="556" y="267"/>
                  </a:lnTo>
                  <a:lnTo>
                    <a:pt x="542" y="294"/>
                  </a:lnTo>
                  <a:lnTo>
                    <a:pt x="526" y="320"/>
                  </a:lnTo>
                  <a:lnTo>
                    <a:pt x="511" y="345"/>
                  </a:lnTo>
                  <a:lnTo>
                    <a:pt x="494" y="369"/>
                  </a:lnTo>
                  <a:lnTo>
                    <a:pt x="475" y="392"/>
                  </a:lnTo>
                  <a:lnTo>
                    <a:pt x="456" y="414"/>
                  </a:lnTo>
                  <a:lnTo>
                    <a:pt x="435" y="436"/>
                  </a:lnTo>
                  <a:lnTo>
                    <a:pt x="414" y="456"/>
                  </a:lnTo>
                  <a:lnTo>
                    <a:pt x="391" y="476"/>
                  </a:lnTo>
                  <a:lnTo>
                    <a:pt x="368" y="494"/>
                  </a:lnTo>
                  <a:lnTo>
                    <a:pt x="345" y="512"/>
                  </a:lnTo>
                  <a:lnTo>
                    <a:pt x="319" y="527"/>
                  </a:lnTo>
                  <a:lnTo>
                    <a:pt x="293" y="543"/>
                  </a:lnTo>
                  <a:lnTo>
                    <a:pt x="266" y="556"/>
                  </a:lnTo>
                  <a:lnTo>
                    <a:pt x="239" y="568"/>
                  </a:lnTo>
                  <a:lnTo>
                    <a:pt x="211" y="579"/>
                  </a:lnTo>
                  <a:lnTo>
                    <a:pt x="183" y="589"/>
                  </a:lnTo>
                  <a:lnTo>
                    <a:pt x="153" y="597"/>
                  </a:lnTo>
                  <a:lnTo>
                    <a:pt x="124" y="604"/>
                  </a:lnTo>
                  <a:lnTo>
                    <a:pt x="94" y="610"/>
                  </a:lnTo>
                  <a:lnTo>
                    <a:pt x="63" y="613"/>
                  </a:lnTo>
                  <a:lnTo>
                    <a:pt x="31" y="616"/>
                  </a:lnTo>
                  <a:lnTo>
                    <a:pt x="0" y="616"/>
                  </a:lnTo>
                  <a:lnTo>
                    <a:pt x="2692" y="616"/>
                  </a:lnTo>
                  <a:lnTo>
                    <a:pt x="2692" y="616"/>
                  </a:lnTo>
                  <a:lnTo>
                    <a:pt x="2660" y="616"/>
                  </a:lnTo>
                  <a:lnTo>
                    <a:pt x="2629" y="613"/>
                  </a:lnTo>
                  <a:lnTo>
                    <a:pt x="2598" y="610"/>
                  </a:lnTo>
                  <a:lnTo>
                    <a:pt x="2567" y="604"/>
                  </a:lnTo>
                  <a:lnTo>
                    <a:pt x="2538" y="597"/>
                  </a:lnTo>
                  <a:lnTo>
                    <a:pt x="2508" y="589"/>
                  </a:lnTo>
                  <a:lnTo>
                    <a:pt x="2480" y="579"/>
                  </a:lnTo>
                  <a:lnTo>
                    <a:pt x="2451" y="568"/>
                  </a:lnTo>
                  <a:lnTo>
                    <a:pt x="2424" y="556"/>
                  </a:lnTo>
                  <a:lnTo>
                    <a:pt x="2399" y="543"/>
                  </a:lnTo>
                  <a:lnTo>
                    <a:pt x="2372" y="527"/>
                  </a:lnTo>
                  <a:lnTo>
                    <a:pt x="2347" y="512"/>
                  </a:lnTo>
                  <a:lnTo>
                    <a:pt x="2323" y="494"/>
                  </a:lnTo>
                  <a:lnTo>
                    <a:pt x="2300" y="476"/>
                  </a:lnTo>
                  <a:lnTo>
                    <a:pt x="2278" y="456"/>
                  </a:lnTo>
                  <a:lnTo>
                    <a:pt x="2256" y="436"/>
                  </a:lnTo>
                  <a:lnTo>
                    <a:pt x="2235" y="414"/>
                  </a:lnTo>
                  <a:lnTo>
                    <a:pt x="2216" y="392"/>
                  </a:lnTo>
                  <a:lnTo>
                    <a:pt x="2198" y="369"/>
                  </a:lnTo>
                  <a:lnTo>
                    <a:pt x="2181" y="345"/>
                  </a:lnTo>
                  <a:lnTo>
                    <a:pt x="2164" y="320"/>
                  </a:lnTo>
                  <a:lnTo>
                    <a:pt x="2150" y="294"/>
                  </a:lnTo>
                  <a:lnTo>
                    <a:pt x="2136" y="267"/>
                  </a:lnTo>
                  <a:lnTo>
                    <a:pt x="2123" y="240"/>
                  </a:lnTo>
                  <a:lnTo>
                    <a:pt x="2113" y="212"/>
                  </a:lnTo>
                  <a:lnTo>
                    <a:pt x="2103" y="184"/>
                  </a:lnTo>
                  <a:lnTo>
                    <a:pt x="2095" y="154"/>
                  </a:lnTo>
                  <a:lnTo>
                    <a:pt x="2088" y="125"/>
                  </a:lnTo>
                  <a:lnTo>
                    <a:pt x="2082" y="94"/>
                  </a:lnTo>
                  <a:lnTo>
                    <a:pt x="2078" y="63"/>
                  </a:lnTo>
                  <a:lnTo>
                    <a:pt x="2076" y="32"/>
                  </a:lnTo>
                  <a:lnTo>
                    <a:pt x="2076" y="0"/>
                  </a:lnTo>
                  <a:lnTo>
                    <a:pt x="2076" y="0"/>
                  </a:lnTo>
                  <a:close/>
                </a:path>
              </a:pathLst>
            </a:custGeom>
            <a:grpFill/>
            <a:ln>
              <a:noFill/>
            </a:ln>
            <a:extLst>
              <a:ext uri="{91240B29-F687-4f45-9708-019B960494DF}">
                <a14:hiddenLine xmlns="" xmlns:mc="http://schemas.openxmlformats.org/markup-compatibility/2006" xmlns:mv="urn:schemas-microsoft-com:mac:vml"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9" name="Rectangle 7">
              <a:extLst>
                <a:ext uri="{FF2B5EF4-FFF2-40B4-BE49-F238E27FC236}">
                  <a16:creationId xmlns:a16="http://schemas.microsoft.com/office/drawing/2014/main" id="{4C3A2CA9-C71F-AD43-9756-904374EFC417}"/>
                </a:ext>
              </a:extLst>
            </p:cNvPr>
            <p:cNvSpPr>
              <a:spLocks noChangeArrowheads="1"/>
            </p:cNvSpPr>
            <p:nvPr/>
          </p:nvSpPr>
          <p:spPr bwMode="auto">
            <a:xfrm>
              <a:off x="3413126" y="646276"/>
              <a:ext cx="2317751" cy="5251452"/>
            </a:xfrm>
            <a:prstGeom prst="rect">
              <a:avLst/>
            </a:prstGeom>
            <a:grpFill/>
            <a:ln>
              <a:noFill/>
            </a:ln>
            <a:extLst>
              <a:ext uri="{91240B29-F687-4f45-9708-019B960494DF}">
                <a14:hiddenLine xmlns="" xmlns:mc="http://schemas.openxmlformats.org/markup-compatibility/2006" xmlns:mv="urn:schemas-microsoft-com:mac:vml"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60" name="Oval 59">
            <a:extLst>
              <a:ext uri="{FF2B5EF4-FFF2-40B4-BE49-F238E27FC236}">
                <a16:creationId xmlns:a16="http://schemas.microsoft.com/office/drawing/2014/main" id="{5487250A-E54A-2C43-AD9C-AD66A266D97E}"/>
              </a:ext>
            </a:extLst>
          </p:cNvPr>
          <p:cNvSpPr/>
          <p:nvPr userDrawn="1"/>
        </p:nvSpPr>
        <p:spPr bwMode="auto">
          <a:xfrm>
            <a:off x="4567976" y="4163924"/>
            <a:ext cx="1398677" cy="1398677"/>
          </a:xfrm>
          <a:prstGeom prst="ellipse">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a:latin typeface="+mn-lt"/>
            </a:endParaRPr>
          </a:p>
        </p:txBody>
      </p:sp>
      <p:sp>
        <p:nvSpPr>
          <p:cNvPr id="61" name="Oval 60">
            <a:extLst>
              <a:ext uri="{FF2B5EF4-FFF2-40B4-BE49-F238E27FC236}">
                <a16:creationId xmlns:a16="http://schemas.microsoft.com/office/drawing/2014/main" id="{817ACE2F-6065-9749-80C4-B354D9808D0C}"/>
              </a:ext>
            </a:extLst>
          </p:cNvPr>
          <p:cNvSpPr/>
          <p:nvPr userDrawn="1"/>
        </p:nvSpPr>
        <p:spPr bwMode="auto">
          <a:xfrm>
            <a:off x="5041368" y="2598395"/>
            <a:ext cx="1398677" cy="1398677"/>
          </a:xfrm>
          <a:prstGeom prst="ellipse">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a:latin typeface="+mn-lt"/>
            </a:endParaRPr>
          </a:p>
        </p:txBody>
      </p:sp>
      <p:sp>
        <p:nvSpPr>
          <p:cNvPr id="62" name="Oval 61">
            <a:extLst>
              <a:ext uri="{FF2B5EF4-FFF2-40B4-BE49-F238E27FC236}">
                <a16:creationId xmlns:a16="http://schemas.microsoft.com/office/drawing/2014/main" id="{4A4FCCCF-FDB1-1A42-852B-BC84435F4D69}"/>
              </a:ext>
            </a:extLst>
          </p:cNvPr>
          <p:cNvSpPr/>
          <p:nvPr userDrawn="1"/>
        </p:nvSpPr>
        <p:spPr bwMode="auto">
          <a:xfrm>
            <a:off x="8665212" y="2789124"/>
            <a:ext cx="1398677" cy="1398677"/>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a:latin typeface="+mn-lt"/>
            </a:endParaRPr>
          </a:p>
        </p:txBody>
      </p:sp>
      <p:sp>
        <p:nvSpPr>
          <p:cNvPr id="63" name="Oval 62">
            <a:extLst>
              <a:ext uri="{FF2B5EF4-FFF2-40B4-BE49-F238E27FC236}">
                <a16:creationId xmlns:a16="http://schemas.microsoft.com/office/drawing/2014/main" id="{29CAB780-98D6-FE4E-AAE2-F4E31D2DBC56}"/>
              </a:ext>
            </a:extLst>
          </p:cNvPr>
          <p:cNvSpPr/>
          <p:nvPr userDrawn="1"/>
        </p:nvSpPr>
        <p:spPr bwMode="auto">
          <a:xfrm>
            <a:off x="9036699" y="4314954"/>
            <a:ext cx="1398677" cy="1398677"/>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a:latin typeface="+mn-lt"/>
            </a:endParaRPr>
          </a:p>
        </p:txBody>
      </p:sp>
      <p:sp>
        <p:nvSpPr>
          <p:cNvPr id="64" name="Oval 63">
            <a:extLst>
              <a:ext uri="{FF2B5EF4-FFF2-40B4-BE49-F238E27FC236}">
                <a16:creationId xmlns:a16="http://schemas.microsoft.com/office/drawing/2014/main" id="{819CDF1E-1C86-FA4B-ABCE-DA00BA7A2A86}"/>
              </a:ext>
            </a:extLst>
          </p:cNvPr>
          <p:cNvSpPr/>
          <p:nvPr userDrawn="1"/>
        </p:nvSpPr>
        <p:spPr bwMode="auto">
          <a:xfrm>
            <a:off x="5915560" y="1263295"/>
            <a:ext cx="1398677" cy="1398677"/>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a:latin typeface="+mn-lt"/>
            </a:endParaRPr>
          </a:p>
        </p:txBody>
      </p:sp>
      <p:sp>
        <p:nvSpPr>
          <p:cNvPr id="65" name="Oval 64">
            <a:extLst>
              <a:ext uri="{FF2B5EF4-FFF2-40B4-BE49-F238E27FC236}">
                <a16:creationId xmlns:a16="http://schemas.microsoft.com/office/drawing/2014/main" id="{0F362301-81AC-1749-8A81-29BA42D903AA}"/>
              </a:ext>
            </a:extLst>
          </p:cNvPr>
          <p:cNvSpPr/>
          <p:nvPr userDrawn="1"/>
        </p:nvSpPr>
        <p:spPr bwMode="auto">
          <a:xfrm>
            <a:off x="7844576" y="1524001"/>
            <a:ext cx="1398677" cy="1398677"/>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a:latin typeface="+mn-lt"/>
            </a:endParaRPr>
          </a:p>
        </p:txBody>
      </p:sp>
      <p:sp>
        <p:nvSpPr>
          <p:cNvPr id="66" name="Oval 65">
            <a:extLst>
              <a:ext uri="{FF2B5EF4-FFF2-40B4-BE49-F238E27FC236}">
                <a16:creationId xmlns:a16="http://schemas.microsoft.com/office/drawing/2014/main" id="{CC61450C-EA2E-6B4F-844E-B306BBD10FF7}"/>
              </a:ext>
            </a:extLst>
          </p:cNvPr>
          <p:cNvSpPr/>
          <p:nvPr userDrawn="1"/>
        </p:nvSpPr>
        <p:spPr bwMode="auto">
          <a:xfrm>
            <a:off x="7006376" y="279401"/>
            <a:ext cx="1398677" cy="1398677"/>
          </a:xfrm>
          <a:prstGeom prst="ellipse">
            <a:avLst/>
          </a:prstGeom>
          <a:solidFill>
            <a:srgbClr val="C9E3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a:latin typeface="+mn-lt"/>
            </a:endParaRPr>
          </a:p>
        </p:txBody>
      </p:sp>
      <p:sp>
        <p:nvSpPr>
          <p:cNvPr id="17" name="Text Placeholder 16">
            <a:extLst>
              <a:ext uri="{FF2B5EF4-FFF2-40B4-BE49-F238E27FC236}">
                <a16:creationId xmlns:a16="http://schemas.microsoft.com/office/drawing/2014/main" id="{61ADC0EC-6490-1840-A8F8-59B4145953B7}"/>
              </a:ext>
            </a:extLst>
          </p:cNvPr>
          <p:cNvSpPr>
            <a:spLocks noGrp="1"/>
          </p:cNvSpPr>
          <p:nvPr>
            <p:ph type="body" sz="quarter" idx="11"/>
          </p:nvPr>
        </p:nvSpPr>
        <p:spPr>
          <a:xfrm>
            <a:off x="4563533" y="4734580"/>
            <a:ext cx="1456267" cy="523220"/>
          </a:xfrm>
          <a:noFill/>
        </p:spPr>
        <p:txBody>
          <a:bodyPr wrap="square" rtlCol="0">
            <a:spAutoFit/>
          </a:bodyPr>
          <a:lstStyle>
            <a:lvl1pPr marL="0" indent="0">
              <a:buNone/>
              <a:defRPr lang="en-US" sz="1400" dirty="0" smtClean="0">
                <a:latin typeface="+mn-lt"/>
              </a:defRPr>
            </a:lvl1pPr>
          </a:lstStyle>
          <a:p>
            <a:pPr marL="0" lvl="0" algn="ctr"/>
            <a:r>
              <a:rPr lang="en-US"/>
              <a:t>Edit Master text styles</a:t>
            </a:r>
          </a:p>
        </p:txBody>
      </p:sp>
      <p:sp>
        <p:nvSpPr>
          <p:cNvPr id="23" name="Text Placeholder 16">
            <a:extLst>
              <a:ext uri="{FF2B5EF4-FFF2-40B4-BE49-F238E27FC236}">
                <a16:creationId xmlns:a16="http://schemas.microsoft.com/office/drawing/2014/main" id="{FCC847DA-25EA-4F4B-9A7E-F7D8C0F2297C}"/>
              </a:ext>
            </a:extLst>
          </p:cNvPr>
          <p:cNvSpPr>
            <a:spLocks noGrp="1"/>
          </p:cNvSpPr>
          <p:nvPr>
            <p:ph type="body" sz="quarter" idx="14"/>
          </p:nvPr>
        </p:nvSpPr>
        <p:spPr>
          <a:xfrm>
            <a:off x="5020733" y="3206355"/>
            <a:ext cx="1456267" cy="523220"/>
          </a:xfrm>
          <a:noFill/>
        </p:spPr>
        <p:txBody>
          <a:bodyPr wrap="square" rtlCol="0">
            <a:spAutoFit/>
          </a:bodyPr>
          <a:lstStyle>
            <a:lvl1pPr marL="0" indent="0">
              <a:buNone/>
              <a:defRPr lang="en-US" sz="1400" dirty="0" smtClean="0">
                <a:latin typeface="+mn-lt"/>
              </a:defRPr>
            </a:lvl1pPr>
          </a:lstStyle>
          <a:p>
            <a:pPr marL="0" lvl="0" algn="ctr"/>
            <a:r>
              <a:rPr lang="en-US"/>
              <a:t>Edit Master text styles</a:t>
            </a:r>
          </a:p>
        </p:txBody>
      </p:sp>
      <p:sp>
        <p:nvSpPr>
          <p:cNvPr id="25" name="Text Placeholder 16">
            <a:extLst>
              <a:ext uri="{FF2B5EF4-FFF2-40B4-BE49-F238E27FC236}">
                <a16:creationId xmlns:a16="http://schemas.microsoft.com/office/drawing/2014/main" id="{2509A5AD-1983-DF46-B2BC-24351BB75A69}"/>
              </a:ext>
            </a:extLst>
          </p:cNvPr>
          <p:cNvSpPr>
            <a:spLocks noGrp="1"/>
          </p:cNvSpPr>
          <p:nvPr>
            <p:ph type="body" sz="quarter" idx="16"/>
          </p:nvPr>
        </p:nvSpPr>
        <p:spPr>
          <a:xfrm>
            <a:off x="5858933" y="1921615"/>
            <a:ext cx="1456267" cy="523220"/>
          </a:xfrm>
          <a:noFill/>
        </p:spPr>
        <p:txBody>
          <a:bodyPr wrap="square" rtlCol="0">
            <a:spAutoFit/>
          </a:bodyPr>
          <a:lstStyle>
            <a:lvl1pPr marL="0" indent="0">
              <a:buNone/>
              <a:defRPr lang="en-US" sz="1400" dirty="0" smtClean="0">
                <a:latin typeface="+mn-lt"/>
              </a:defRPr>
            </a:lvl1pPr>
          </a:lstStyle>
          <a:p>
            <a:pPr marL="0" lvl="0" algn="ctr"/>
            <a:r>
              <a:rPr lang="en-US"/>
              <a:t>Edit Master text styles</a:t>
            </a:r>
          </a:p>
        </p:txBody>
      </p:sp>
      <p:sp>
        <p:nvSpPr>
          <p:cNvPr id="27" name="Text Placeholder 16">
            <a:extLst>
              <a:ext uri="{FF2B5EF4-FFF2-40B4-BE49-F238E27FC236}">
                <a16:creationId xmlns:a16="http://schemas.microsoft.com/office/drawing/2014/main" id="{B99E3DC2-D51A-3A46-AF04-BCA8C8816B98}"/>
              </a:ext>
            </a:extLst>
          </p:cNvPr>
          <p:cNvSpPr>
            <a:spLocks noGrp="1"/>
          </p:cNvSpPr>
          <p:nvPr>
            <p:ph type="body" sz="quarter" idx="18"/>
          </p:nvPr>
        </p:nvSpPr>
        <p:spPr>
          <a:xfrm>
            <a:off x="6934200" y="838200"/>
            <a:ext cx="1456267" cy="523220"/>
          </a:xfrm>
          <a:noFill/>
        </p:spPr>
        <p:txBody>
          <a:bodyPr wrap="square" rtlCol="0">
            <a:spAutoFit/>
          </a:bodyPr>
          <a:lstStyle>
            <a:lvl1pPr marL="0" indent="0">
              <a:buNone/>
              <a:defRPr lang="en-US" sz="1400" dirty="0" smtClean="0">
                <a:latin typeface="+mn-lt"/>
              </a:defRPr>
            </a:lvl1pPr>
          </a:lstStyle>
          <a:p>
            <a:pPr marL="0" lvl="0" algn="ctr"/>
            <a:r>
              <a:rPr lang="en-US"/>
              <a:t>Edit Master text styles</a:t>
            </a:r>
          </a:p>
        </p:txBody>
      </p:sp>
      <p:sp>
        <p:nvSpPr>
          <p:cNvPr id="29" name="Text Placeholder 16">
            <a:extLst>
              <a:ext uri="{FF2B5EF4-FFF2-40B4-BE49-F238E27FC236}">
                <a16:creationId xmlns:a16="http://schemas.microsoft.com/office/drawing/2014/main" id="{DEB6100F-A88E-4044-AABA-AADE6C511035}"/>
              </a:ext>
            </a:extLst>
          </p:cNvPr>
          <p:cNvSpPr>
            <a:spLocks noGrp="1"/>
          </p:cNvSpPr>
          <p:nvPr>
            <p:ph type="body" sz="quarter" idx="20"/>
          </p:nvPr>
        </p:nvSpPr>
        <p:spPr>
          <a:xfrm>
            <a:off x="7840133" y="2143780"/>
            <a:ext cx="1456267" cy="523220"/>
          </a:xfrm>
          <a:noFill/>
        </p:spPr>
        <p:txBody>
          <a:bodyPr wrap="square" rtlCol="0">
            <a:spAutoFit/>
          </a:bodyPr>
          <a:lstStyle>
            <a:lvl1pPr marL="0" indent="0">
              <a:buNone/>
              <a:defRPr lang="en-US" sz="1400" dirty="0" smtClean="0">
                <a:latin typeface="+mn-lt"/>
              </a:defRPr>
            </a:lvl1pPr>
          </a:lstStyle>
          <a:p>
            <a:pPr marL="0" lvl="0" algn="ctr"/>
            <a:r>
              <a:rPr lang="en-US"/>
              <a:t>Edit Master text styles</a:t>
            </a:r>
          </a:p>
        </p:txBody>
      </p:sp>
      <p:sp>
        <p:nvSpPr>
          <p:cNvPr id="31" name="Text Placeholder 16">
            <a:extLst>
              <a:ext uri="{FF2B5EF4-FFF2-40B4-BE49-F238E27FC236}">
                <a16:creationId xmlns:a16="http://schemas.microsoft.com/office/drawing/2014/main" id="{5DC2E5E4-0F5B-4C40-9A9C-EA67D97C2DC9}"/>
              </a:ext>
            </a:extLst>
          </p:cNvPr>
          <p:cNvSpPr>
            <a:spLocks noGrp="1"/>
          </p:cNvSpPr>
          <p:nvPr>
            <p:ph type="body" sz="quarter" idx="22"/>
          </p:nvPr>
        </p:nvSpPr>
        <p:spPr>
          <a:xfrm>
            <a:off x="8610600" y="3439180"/>
            <a:ext cx="1456267" cy="523220"/>
          </a:xfrm>
          <a:noFill/>
        </p:spPr>
        <p:txBody>
          <a:bodyPr wrap="square" rtlCol="0">
            <a:spAutoFit/>
          </a:bodyPr>
          <a:lstStyle>
            <a:lvl1pPr marL="0" indent="0">
              <a:buNone/>
              <a:defRPr lang="en-US" sz="1400" dirty="0" smtClean="0">
                <a:latin typeface="+mn-lt"/>
              </a:defRPr>
            </a:lvl1pPr>
          </a:lstStyle>
          <a:p>
            <a:pPr marL="0" lvl="0" algn="ctr"/>
            <a:r>
              <a:rPr lang="en-US"/>
              <a:t>Edit Master text styles</a:t>
            </a:r>
          </a:p>
        </p:txBody>
      </p:sp>
      <p:sp>
        <p:nvSpPr>
          <p:cNvPr id="33" name="Text Placeholder 16">
            <a:extLst>
              <a:ext uri="{FF2B5EF4-FFF2-40B4-BE49-F238E27FC236}">
                <a16:creationId xmlns:a16="http://schemas.microsoft.com/office/drawing/2014/main" id="{B0D479E3-D54D-E347-92A4-6121706B50FF}"/>
              </a:ext>
            </a:extLst>
          </p:cNvPr>
          <p:cNvSpPr>
            <a:spLocks noGrp="1"/>
          </p:cNvSpPr>
          <p:nvPr>
            <p:ph type="body" sz="quarter" idx="24"/>
          </p:nvPr>
        </p:nvSpPr>
        <p:spPr>
          <a:xfrm>
            <a:off x="8983133" y="4886980"/>
            <a:ext cx="1456267" cy="523220"/>
          </a:xfrm>
          <a:noFill/>
        </p:spPr>
        <p:txBody>
          <a:bodyPr wrap="square" rtlCol="0">
            <a:spAutoFit/>
          </a:bodyPr>
          <a:lstStyle>
            <a:lvl1pPr marL="0" indent="0">
              <a:buNone/>
              <a:defRPr lang="en-US" sz="1400" dirty="0" smtClean="0">
                <a:latin typeface="+mn-lt"/>
              </a:defRPr>
            </a:lvl1pPr>
          </a:lstStyle>
          <a:p>
            <a:pPr marL="0" lvl="0" algn="ctr"/>
            <a:r>
              <a:rPr lang="en-US"/>
              <a:t>Edit Master text styles</a:t>
            </a:r>
          </a:p>
        </p:txBody>
      </p:sp>
      <p:sp>
        <p:nvSpPr>
          <p:cNvPr id="19" name="Text Placeholder 18">
            <a:extLst>
              <a:ext uri="{FF2B5EF4-FFF2-40B4-BE49-F238E27FC236}">
                <a16:creationId xmlns:a16="http://schemas.microsoft.com/office/drawing/2014/main" id="{093FF101-5280-E843-B4C6-7CDFE363CD5A}"/>
              </a:ext>
            </a:extLst>
          </p:cNvPr>
          <p:cNvSpPr>
            <a:spLocks noGrp="1"/>
          </p:cNvSpPr>
          <p:nvPr>
            <p:ph type="body" sz="quarter" idx="12"/>
          </p:nvPr>
        </p:nvSpPr>
        <p:spPr>
          <a:xfrm>
            <a:off x="4546600" y="5130800"/>
            <a:ext cx="1456267" cy="279400"/>
          </a:xfrm>
          <a:noFill/>
          <a:ln w="9525">
            <a:noFill/>
            <a:miter lim="800000"/>
            <a:headEnd/>
            <a:tailEnd/>
          </a:ln>
        </p:spPr>
        <p:txBody>
          <a:bodyPr lIns="45720" tIns="18288" rIns="27432" bIns="18288"/>
          <a:lstStyle>
            <a:lvl1pPr marL="0" indent="0">
              <a:buNone/>
              <a:defRPr lang="en-US" sz="1100" dirty="0" smtClean="0">
                <a:latin typeface="+mn-lt"/>
              </a:defRPr>
            </a:lvl1pPr>
          </a:lstStyle>
          <a:p>
            <a:pPr marL="0" lvl="0" algn="ctr">
              <a:lnSpc>
                <a:spcPct val="85000"/>
              </a:lnSpc>
              <a:spcBef>
                <a:spcPts val="200"/>
              </a:spcBef>
            </a:pPr>
            <a:r>
              <a:rPr lang="en-US"/>
              <a:t>Edit Master text styles</a:t>
            </a:r>
          </a:p>
        </p:txBody>
      </p:sp>
      <p:sp>
        <p:nvSpPr>
          <p:cNvPr id="24" name="Text Placeholder 18">
            <a:extLst>
              <a:ext uri="{FF2B5EF4-FFF2-40B4-BE49-F238E27FC236}">
                <a16:creationId xmlns:a16="http://schemas.microsoft.com/office/drawing/2014/main" id="{CACF73E7-5838-894B-8D43-F597EA13DADF}"/>
              </a:ext>
            </a:extLst>
          </p:cNvPr>
          <p:cNvSpPr>
            <a:spLocks noGrp="1"/>
          </p:cNvSpPr>
          <p:nvPr>
            <p:ph type="body" sz="quarter" idx="15"/>
          </p:nvPr>
        </p:nvSpPr>
        <p:spPr>
          <a:xfrm>
            <a:off x="5020733" y="3581400"/>
            <a:ext cx="1456267" cy="279400"/>
          </a:xfrm>
          <a:noFill/>
          <a:ln w="9525">
            <a:noFill/>
            <a:miter lim="800000"/>
            <a:headEnd/>
            <a:tailEnd/>
          </a:ln>
        </p:spPr>
        <p:txBody>
          <a:bodyPr lIns="45720" tIns="18288" rIns="27432" bIns="18288"/>
          <a:lstStyle>
            <a:lvl1pPr marL="0" indent="0">
              <a:buNone/>
              <a:defRPr lang="en-US" sz="1100" dirty="0" smtClean="0">
                <a:latin typeface="+mn-lt"/>
              </a:defRPr>
            </a:lvl1pPr>
          </a:lstStyle>
          <a:p>
            <a:pPr marL="0" lvl="0" algn="ctr">
              <a:lnSpc>
                <a:spcPct val="85000"/>
              </a:lnSpc>
              <a:spcBef>
                <a:spcPts val="200"/>
              </a:spcBef>
            </a:pPr>
            <a:r>
              <a:rPr lang="en-US"/>
              <a:t>Edit Master text styles</a:t>
            </a:r>
          </a:p>
        </p:txBody>
      </p:sp>
      <p:sp>
        <p:nvSpPr>
          <p:cNvPr id="26" name="Text Placeholder 18">
            <a:extLst>
              <a:ext uri="{FF2B5EF4-FFF2-40B4-BE49-F238E27FC236}">
                <a16:creationId xmlns:a16="http://schemas.microsoft.com/office/drawing/2014/main" id="{85B764EF-3461-D744-8CB5-3827CFFACA26}"/>
              </a:ext>
            </a:extLst>
          </p:cNvPr>
          <p:cNvSpPr>
            <a:spLocks noGrp="1"/>
          </p:cNvSpPr>
          <p:nvPr>
            <p:ph type="body" sz="quarter" idx="17"/>
          </p:nvPr>
        </p:nvSpPr>
        <p:spPr>
          <a:xfrm>
            <a:off x="5858933" y="2286000"/>
            <a:ext cx="1456267" cy="279400"/>
          </a:xfrm>
          <a:noFill/>
          <a:ln w="9525">
            <a:noFill/>
            <a:miter lim="800000"/>
            <a:headEnd/>
            <a:tailEnd/>
          </a:ln>
        </p:spPr>
        <p:txBody>
          <a:bodyPr lIns="45720" tIns="18288" rIns="27432" bIns="18288"/>
          <a:lstStyle>
            <a:lvl1pPr marL="0" indent="0">
              <a:buNone/>
              <a:defRPr lang="en-US" sz="1100" dirty="0" smtClean="0">
                <a:latin typeface="+mn-lt"/>
              </a:defRPr>
            </a:lvl1pPr>
          </a:lstStyle>
          <a:p>
            <a:pPr marL="0" lvl="0" algn="ctr">
              <a:lnSpc>
                <a:spcPct val="85000"/>
              </a:lnSpc>
              <a:spcBef>
                <a:spcPts val="200"/>
              </a:spcBef>
            </a:pPr>
            <a:r>
              <a:rPr lang="en-US"/>
              <a:t>Edit Master text styles</a:t>
            </a:r>
          </a:p>
        </p:txBody>
      </p:sp>
      <p:sp>
        <p:nvSpPr>
          <p:cNvPr id="28" name="Text Placeholder 18">
            <a:extLst>
              <a:ext uri="{FF2B5EF4-FFF2-40B4-BE49-F238E27FC236}">
                <a16:creationId xmlns:a16="http://schemas.microsoft.com/office/drawing/2014/main" id="{5AC1DB57-31F8-2642-8478-66B1F260B71E}"/>
              </a:ext>
            </a:extLst>
          </p:cNvPr>
          <p:cNvSpPr>
            <a:spLocks noGrp="1"/>
          </p:cNvSpPr>
          <p:nvPr>
            <p:ph type="body" sz="quarter" idx="19"/>
          </p:nvPr>
        </p:nvSpPr>
        <p:spPr>
          <a:xfrm>
            <a:off x="6934200" y="1219200"/>
            <a:ext cx="1456267" cy="279400"/>
          </a:xfrm>
          <a:noFill/>
          <a:ln w="9525">
            <a:noFill/>
            <a:miter lim="800000"/>
            <a:headEnd/>
            <a:tailEnd/>
          </a:ln>
        </p:spPr>
        <p:txBody>
          <a:bodyPr lIns="45720" tIns="18288" rIns="27432" bIns="18288"/>
          <a:lstStyle>
            <a:lvl1pPr marL="0" indent="0">
              <a:buNone/>
              <a:defRPr lang="en-US" sz="1100" dirty="0" smtClean="0">
                <a:latin typeface="+mn-lt"/>
              </a:defRPr>
            </a:lvl1pPr>
          </a:lstStyle>
          <a:p>
            <a:pPr marL="0" lvl="0" algn="ctr">
              <a:lnSpc>
                <a:spcPct val="85000"/>
              </a:lnSpc>
              <a:spcBef>
                <a:spcPts val="200"/>
              </a:spcBef>
            </a:pPr>
            <a:r>
              <a:rPr lang="en-US"/>
              <a:t>Edit Master text styles</a:t>
            </a:r>
          </a:p>
        </p:txBody>
      </p:sp>
      <p:sp>
        <p:nvSpPr>
          <p:cNvPr id="30" name="Text Placeholder 18">
            <a:extLst>
              <a:ext uri="{FF2B5EF4-FFF2-40B4-BE49-F238E27FC236}">
                <a16:creationId xmlns:a16="http://schemas.microsoft.com/office/drawing/2014/main" id="{94AB423B-0440-F94D-BC6D-C0DE9B6040FA}"/>
              </a:ext>
            </a:extLst>
          </p:cNvPr>
          <p:cNvSpPr>
            <a:spLocks noGrp="1"/>
          </p:cNvSpPr>
          <p:nvPr>
            <p:ph type="body" sz="quarter" idx="21"/>
          </p:nvPr>
        </p:nvSpPr>
        <p:spPr>
          <a:xfrm>
            <a:off x="7848600" y="2540000"/>
            <a:ext cx="1456267" cy="279400"/>
          </a:xfrm>
          <a:noFill/>
          <a:ln w="9525">
            <a:noFill/>
            <a:miter lim="800000"/>
            <a:headEnd/>
            <a:tailEnd/>
          </a:ln>
        </p:spPr>
        <p:txBody>
          <a:bodyPr lIns="45720" tIns="18288" rIns="27432" bIns="18288"/>
          <a:lstStyle>
            <a:lvl1pPr marL="0" indent="0">
              <a:buNone/>
              <a:defRPr lang="en-US" sz="1100" dirty="0" smtClean="0">
                <a:latin typeface="+mn-lt"/>
              </a:defRPr>
            </a:lvl1pPr>
          </a:lstStyle>
          <a:p>
            <a:pPr marL="0" lvl="0" algn="ctr">
              <a:lnSpc>
                <a:spcPct val="85000"/>
              </a:lnSpc>
              <a:spcBef>
                <a:spcPts val="200"/>
              </a:spcBef>
            </a:pPr>
            <a:r>
              <a:rPr lang="en-US"/>
              <a:t>Edit Master text styles</a:t>
            </a:r>
          </a:p>
        </p:txBody>
      </p:sp>
      <p:sp>
        <p:nvSpPr>
          <p:cNvPr id="32" name="Text Placeholder 18">
            <a:extLst>
              <a:ext uri="{FF2B5EF4-FFF2-40B4-BE49-F238E27FC236}">
                <a16:creationId xmlns:a16="http://schemas.microsoft.com/office/drawing/2014/main" id="{21825D6A-077B-C543-9FD9-0BF4439E5422}"/>
              </a:ext>
            </a:extLst>
          </p:cNvPr>
          <p:cNvSpPr>
            <a:spLocks noGrp="1"/>
          </p:cNvSpPr>
          <p:nvPr>
            <p:ph type="body" sz="quarter" idx="23"/>
          </p:nvPr>
        </p:nvSpPr>
        <p:spPr>
          <a:xfrm>
            <a:off x="8610600" y="3835400"/>
            <a:ext cx="1456267" cy="279400"/>
          </a:xfrm>
          <a:noFill/>
          <a:ln w="9525">
            <a:noFill/>
            <a:miter lim="800000"/>
            <a:headEnd/>
            <a:tailEnd/>
          </a:ln>
        </p:spPr>
        <p:txBody>
          <a:bodyPr lIns="45720" tIns="18288" rIns="27432" bIns="18288"/>
          <a:lstStyle>
            <a:lvl1pPr marL="0" indent="0">
              <a:buNone/>
              <a:defRPr lang="en-US" sz="1100" dirty="0" smtClean="0">
                <a:latin typeface="+mn-lt"/>
              </a:defRPr>
            </a:lvl1pPr>
          </a:lstStyle>
          <a:p>
            <a:pPr marL="0" lvl="0" algn="ctr">
              <a:lnSpc>
                <a:spcPct val="85000"/>
              </a:lnSpc>
              <a:spcBef>
                <a:spcPts val="200"/>
              </a:spcBef>
            </a:pPr>
            <a:r>
              <a:rPr lang="en-US"/>
              <a:t>Edit Master text styles</a:t>
            </a:r>
          </a:p>
        </p:txBody>
      </p:sp>
      <p:sp>
        <p:nvSpPr>
          <p:cNvPr id="34" name="Text Placeholder 18">
            <a:extLst>
              <a:ext uri="{FF2B5EF4-FFF2-40B4-BE49-F238E27FC236}">
                <a16:creationId xmlns:a16="http://schemas.microsoft.com/office/drawing/2014/main" id="{AD95572F-76E9-EE44-8208-F41859309E45}"/>
              </a:ext>
            </a:extLst>
          </p:cNvPr>
          <p:cNvSpPr>
            <a:spLocks noGrp="1"/>
          </p:cNvSpPr>
          <p:nvPr>
            <p:ph type="body" sz="quarter" idx="25"/>
          </p:nvPr>
        </p:nvSpPr>
        <p:spPr>
          <a:xfrm>
            <a:off x="8991600" y="5334000"/>
            <a:ext cx="1456267" cy="279400"/>
          </a:xfrm>
          <a:noFill/>
          <a:ln w="9525">
            <a:noFill/>
            <a:miter lim="800000"/>
            <a:headEnd/>
            <a:tailEnd/>
          </a:ln>
        </p:spPr>
        <p:txBody>
          <a:bodyPr lIns="45720" tIns="18288" rIns="27432" bIns="18288"/>
          <a:lstStyle>
            <a:lvl1pPr marL="0" indent="0">
              <a:buNone/>
              <a:defRPr lang="en-US" sz="1100" dirty="0" smtClean="0">
                <a:latin typeface="+mn-lt"/>
              </a:defRPr>
            </a:lvl1pPr>
          </a:lstStyle>
          <a:p>
            <a:pPr marL="0" lvl="0" algn="ctr">
              <a:lnSpc>
                <a:spcPct val="85000"/>
              </a:lnSpc>
              <a:spcBef>
                <a:spcPts val="200"/>
              </a:spcBef>
            </a:pPr>
            <a:r>
              <a:rPr lang="en-US"/>
              <a:t>Edit Master text styles</a:t>
            </a:r>
          </a:p>
        </p:txBody>
      </p:sp>
    </p:spTree>
    <p:extLst>
      <p:ext uri="{BB962C8B-B14F-4D97-AF65-F5344CB8AC3E}">
        <p14:creationId xmlns:p14="http://schemas.microsoft.com/office/powerpoint/2010/main" val="66363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EFA3-9E78-47A0-B3CE-EEDAA7BA2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F8208-ADDD-43A3-AD1A-74E045E159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82A79-DA39-4009-859D-A05254B63334}"/>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5" name="Footer Placeholder 4">
            <a:extLst>
              <a:ext uri="{FF2B5EF4-FFF2-40B4-BE49-F238E27FC236}">
                <a16:creationId xmlns:a16="http://schemas.microsoft.com/office/drawing/2014/main" id="{A190FFEA-96C8-407D-995E-51A81035F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DE7E6-E06D-47D4-B1F4-EAC2C3B9AC45}"/>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70949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DB25-34BE-404A-A2C1-9B71997A1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211BE0-8D24-4804-AEE4-DB97795E1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61486-ACCB-461E-9106-3C9F2D18FAF4}"/>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5" name="Footer Placeholder 4">
            <a:extLst>
              <a:ext uri="{FF2B5EF4-FFF2-40B4-BE49-F238E27FC236}">
                <a16:creationId xmlns:a16="http://schemas.microsoft.com/office/drawing/2014/main" id="{C4D8AAB4-425B-4722-8994-06E163C0D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7DE56-148B-4760-A6FE-246B43849EC5}"/>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306772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BDD6-4482-47EB-9F08-E1A1B0571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3EDC1-E278-4342-B3F1-DE0A36AD0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B6D83A-05F1-4684-A61E-6EBF1EA17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0B6287-A53E-4F16-BCD9-D5A30D27A689}"/>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6" name="Footer Placeholder 5">
            <a:extLst>
              <a:ext uri="{FF2B5EF4-FFF2-40B4-BE49-F238E27FC236}">
                <a16:creationId xmlns:a16="http://schemas.microsoft.com/office/drawing/2014/main" id="{8EC6670B-67A7-4862-83B4-05CE03F2F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A7C82-177D-4401-AAA9-9A5161A583FF}"/>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261845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E64-9EDC-4AEF-9431-841D6219D0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117444-50A3-4485-A64D-36DF0873E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652FC-99DC-4203-B8EE-21729ED654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C7BB6F-A5CF-4172-9DB2-9052CFC3B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B95844-C12B-40AD-9A0F-EA74FB3EC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FFF39F-7E3B-4943-A563-A4BC3AC0AF21}"/>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8" name="Footer Placeholder 7">
            <a:extLst>
              <a:ext uri="{FF2B5EF4-FFF2-40B4-BE49-F238E27FC236}">
                <a16:creationId xmlns:a16="http://schemas.microsoft.com/office/drawing/2014/main" id="{B96A8096-AB31-441B-9F77-BDA082B845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992D07-9CF6-45B2-8BED-6509DD10877A}"/>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5703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2595-6689-4C19-B40C-84770D05E3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79691-2B82-4BC9-BF5C-C5D7CF7D994F}"/>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4" name="Footer Placeholder 3">
            <a:extLst>
              <a:ext uri="{FF2B5EF4-FFF2-40B4-BE49-F238E27FC236}">
                <a16:creationId xmlns:a16="http://schemas.microsoft.com/office/drawing/2014/main" id="{247CCFE1-4A8B-4548-BFE1-2DFEF41AAB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12B34A-AB39-4503-A87F-F95C227EAFD9}"/>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357950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6CDF9-F38A-4C58-B377-B1185D3FE025}"/>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3" name="Footer Placeholder 2">
            <a:extLst>
              <a:ext uri="{FF2B5EF4-FFF2-40B4-BE49-F238E27FC236}">
                <a16:creationId xmlns:a16="http://schemas.microsoft.com/office/drawing/2014/main" id="{C55F8F69-9C7B-4F03-B38F-EDC7485CFF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4DE456-570D-49EC-A3FA-44999760E504}"/>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16933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EAD6-4C14-4265-A705-D8515AE8A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954366-9C75-4BF4-ABE3-68F6B3C93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062B7B-A17E-46A0-AC95-E3C7A74BF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92F0E-A236-4F1E-BD47-7CCF2110CD04}"/>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6" name="Footer Placeholder 5">
            <a:extLst>
              <a:ext uri="{FF2B5EF4-FFF2-40B4-BE49-F238E27FC236}">
                <a16:creationId xmlns:a16="http://schemas.microsoft.com/office/drawing/2014/main" id="{4E0F6501-C5A9-4CA3-A081-D7319E321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AB193-13FA-4EBE-B666-B5E6A7B254BE}"/>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16453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DA21-2C2C-4962-82D8-B0614B8B5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3B6E27-8D0B-4F6F-905D-A161B4B39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0126B2-3610-40FE-BB73-21CA10E85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EDC47-7B3D-439A-8B51-12081D233790}"/>
              </a:ext>
            </a:extLst>
          </p:cNvPr>
          <p:cNvSpPr>
            <a:spLocks noGrp="1"/>
          </p:cNvSpPr>
          <p:nvPr>
            <p:ph type="dt" sz="half" idx="10"/>
          </p:nvPr>
        </p:nvSpPr>
        <p:spPr/>
        <p:txBody>
          <a:bodyPr/>
          <a:lstStyle/>
          <a:p>
            <a:fld id="{8841D686-D072-46E3-9BBF-688E97299ED9}" type="datetimeFigureOut">
              <a:rPr lang="en-US" smtClean="0"/>
              <a:t>1/5/2020</a:t>
            </a:fld>
            <a:endParaRPr lang="en-US"/>
          </a:p>
        </p:txBody>
      </p:sp>
      <p:sp>
        <p:nvSpPr>
          <p:cNvPr id="6" name="Footer Placeholder 5">
            <a:extLst>
              <a:ext uri="{FF2B5EF4-FFF2-40B4-BE49-F238E27FC236}">
                <a16:creationId xmlns:a16="http://schemas.microsoft.com/office/drawing/2014/main" id="{C34C6342-C96A-4378-9086-288004348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75C42-00FE-4E28-A576-836AC48D8E28}"/>
              </a:ext>
            </a:extLst>
          </p:cNvPr>
          <p:cNvSpPr>
            <a:spLocks noGrp="1"/>
          </p:cNvSpPr>
          <p:nvPr>
            <p:ph type="sldNum" sz="quarter" idx="12"/>
          </p:nvPr>
        </p:nvSpPr>
        <p:spPr/>
        <p:txBody>
          <a:bodyPr/>
          <a:lstStyle/>
          <a:p>
            <a:fld id="{486A77F0-702E-4BCF-8230-8FBF5F10F10E}" type="slidenum">
              <a:rPr lang="en-US" smtClean="0"/>
              <a:t>‹#›</a:t>
            </a:fld>
            <a:endParaRPr lang="en-US"/>
          </a:p>
        </p:txBody>
      </p:sp>
    </p:spTree>
    <p:extLst>
      <p:ext uri="{BB962C8B-B14F-4D97-AF65-F5344CB8AC3E}">
        <p14:creationId xmlns:p14="http://schemas.microsoft.com/office/powerpoint/2010/main" val="347748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77020">
              <a:schemeClr val="bg2">
                <a:lumMod val="85000"/>
              </a:schemeClr>
            </a:gs>
            <a:gs pos="40000">
              <a:schemeClr val="accent3">
                <a:lumMod val="0"/>
                <a:lumOff val="100000"/>
              </a:schemeClr>
            </a:gs>
            <a:gs pos="100000">
              <a:schemeClr val="bg1">
                <a:lumMod val="6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4978C2-480C-4CEF-BCF1-925AF1F3D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B2CA50-3C6C-4E27-9F7C-6C0D49A78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01381-1E78-4589-AD40-B104765F1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1D686-D072-46E3-9BBF-688E97299ED9}" type="datetimeFigureOut">
              <a:rPr lang="en-US" smtClean="0"/>
              <a:t>1/5/2020</a:t>
            </a:fld>
            <a:endParaRPr lang="en-US"/>
          </a:p>
        </p:txBody>
      </p:sp>
      <p:sp>
        <p:nvSpPr>
          <p:cNvPr id="5" name="Footer Placeholder 4">
            <a:extLst>
              <a:ext uri="{FF2B5EF4-FFF2-40B4-BE49-F238E27FC236}">
                <a16:creationId xmlns:a16="http://schemas.microsoft.com/office/drawing/2014/main" id="{3DC01A23-40E3-4879-A5C6-E8AF13F5A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A96328-D83B-4CD8-95B3-EF69A5F2B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A77F0-702E-4BCF-8230-8FBF5F10F10E}" type="slidenum">
              <a:rPr lang="en-US" smtClean="0"/>
              <a:t>‹#›</a:t>
            </a:fld>
            <a:endParaRPr lang="en-US"/>
          </a:p>
        </p:txBody>
      </p:sp>
    </p:spTree>
    <p:extLst>
      <p:ext uri="{BB962C8B-B14F-4D97-AF65-F5344CB8AC3E}">
        <p14:creationId xmlns:p14="http://schemas.microsoft.com/office/powerpoint/2010/main" val="411898849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DED4-C76D-4B93-AF1B-C5A72A124DFC}"/>
              </a:ext>
            </a:extLst>
          </p:cNvPr>
          <p:cNvSpPr>
            <a:spLocks noGrp="1"/>
          </p:cNvSpPr>
          <p:nvPr>
            <p:ph type="ctrTitle"/>
          </p:nvPr>
        </p:nvSpPr>
        <p:spPr/>
        <p:txBody>
          <a:bodyPr>
            <a:normAutofit fontScale="90000"/>
          </a:bodyPr>
          <a:lstStyle/>
          <a:p>
            <a:r>
              <a:rPr lang="en-US" sz="4900" dirty="0"/>
              <a:t>IST 707 – Final Project</a:t>
            </a:r>
            <a:br>
              <a:rPr lang="en-US" dirty="0"/>
            </a:br>
            <a:br>
              <a:rPr lang="en-US" dirty="0"/>
            </a:br>
            <a:r>
              <a:rPr lang="en-US" dirty="0">
                <a:solidFill>
                  <a:schemeClr val="accent1">
                    <a:lumMod val="75000"/>
                  </a:schemeClr>
                </a:solidFill>
              </a:rPr>
              <a:t>IBM HR Attrition Analysis</a:t>
            </a:r>
          </a:p>
        </p:txBody>
      </p:sp>
      <p:sp>
        <p:nvSpPr>
          <p:cNvPr id="3" name="Subtitle 2">
            <a:extLst>
              <a:ext uri="{FF2B5EF4-FFF2-40B4-BE49-F238E27FC236}">
                <a16:creationId xmlns:a16="http://schemas.microsoft.com/office/drawing/2014/main" id="{1034C81C-80FA-40FE-AF14-83D387A6724F}"/>
              </a:ext>
            </a:extLst>
          </p:cNvPr>
          <p:cNvSpPr>
            <a:spLocks noGrp="1"/>
          </p:cNvSpPr>
          <p:nvPr>
            <p:ph type="subTitle" idx="1"/>
          </p:nvPr>
        </p:nvSpPr>
        <p:spPr/>
        <p:txBody>
          <a:bodyPr/>
          <a:lstStyle/>
          <a:p>
            <a:endParaRPr lang="en-US" dirty="0"/>
          </a:p>
          <a:p>
            <a:r>
              <a:rPr lang="en-US" dirty="0">
                <a:solidFill>
                  <a:srgbClr val="C00000"/>
                </a:solidFill>
              </a:rPr>
              <a:t>Team – Subbu Kandhaswamy/Sangam Ludhani</a:t>
            </a:r>
          </a:p>
        </p:txBody>
      </p:sp>
      <p:sp>
        <p:nvSpPr>
          <p:cNvPr id="4" name="Rectangle: Rounded Corners 3">
            <a:extLst>
              <a:ext uri="{FF2B5EF4-FFF2-40B4-BE49-F238E27FC236}">
                <a16:creationId xmlns:a16="http://schemas.microsoft.com/office/drawing/2014/main" id="{7A608046-9B0D-48B0-A637-4AC337DDF7D8}"/>
              </a:ext>
            </a:extLst>
          </p:cNvPr>
          <p:cNvSpPr/>
          <p:nvPr/>
        </p:nvSpPr>
        <p:spPr>
          <a:xfrm>
            <a:off x="828675" y="988566"/>
            <a:ext cx="10534650" cy="39358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538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9D4F0983-E626-4E96-98D3-52C249A778C5}"/>
              </a:ext>
            </a:extLst>
          </p:cNvPr>
          <p:cNvPicPr>
            <a:picLocks noChangeAspect="1"/>
          </p:cNvPicPr>
          <p:nvPr/>
        </p:nvPicPr>
        <p:blipFill>
          <a:blip r:embed="rId2"/>
          <a:stretch>
            <a:fillRect/>
          </a:stretch>
        </p:blipFill>
        <p:spPr>
          <a:xfrm>
            <a:off x="1120477" y="1873548"/>
            <a:ext cx="4814653" cy="3057304"/>
          </a:xfrm>
          <a:prstGeom prst="rect">
            <a:avLst/>
          </a:prstGeom>
          <a:ln>
            <a:noFill/>
          </a:ln>
          <a:effectLst>
            <a:outerShdw blurRad="190500" algn="tl" rotWithShape="0">
              <a:srgbClr val="000000">
                <a:alpha val="70000"/>
              </a:srgbClr>
            </a:outerShdw>
          </a:effectLst>
        </p:spPr>
      </p:pic>
      <p:pic>
        <p:nvPicPr>
          <p:cNvPr id="6" name="Picture 5" descr="A screenshot of a cell phone&#10;&#10;Description automatically generated">
            <a:extLst>
              <a:ext uri="{FF2B5EF4-FFF2-40B4-BE49-F238E27FC236}">
                <a16:creationId xmlns:a16="http://schemas.microsoft.com/office/drawing/2014/main" id="{174A8F9A-AEB4-4E5F-8FA2-C1B81002B551}"/>
              </a:ext>
            </a:extLst>
          </p:cNvPr>
          <p:cNvPicPr>
            <a:picLocks noChangeAspect="1"/>
          </p:cNvPicPr>
          <p:nvPr/>
        </p:nvPicPr>
        <p:blipFill>
          <a:blip r:embed="rId3"/>
          <a:stretch>
            <a:fillRect/>
          </a:stretch>
        </p:blipFill>
        <p:spPr>
          <a:xfrm>
            <a:off x="6256863" y="1933384"/>
            <a:ext cx="4814655" cy="2985086"/>
          </a:xfrm>
          <a:prstGeom prst="rect">
            <a:avLst/>
          </a:prstGeom>
          <a:ln>
            <a:noFill/>
          </a:ln>
          <a:effectLst>
            <a:outerShdw blurRad="190500" algn="tl" rotWithShape="0">
              <a:srgbClr val="000000">
                <a:alpha val="70000"/>
              </a:srgbClr>
            </a:outerShdw>
          </a:effectLst>
        </p:spPr>
      </p:pic>
      <p:sp>
        <p:nvSpPr>
          <p:cNvPr id="10" name="Rectangle: Rounded Corners 9">
            <a:extLst>
              <a:ext uri="{FF2B5EF4-FFF2-40B4-BE49-F238E27FC236}">
                <a16:creationId xmlns:a16="http://schemas.microsoft.com/office/drawing/2014/main" id="{13825C9C-BE0D-413D-829E-936E56A20AF0}"/>
              </a:ext>
            </a:extLst>
          </p:cNvPr>
          <p:cNvSpPr/>
          <p:nvPr/>
        </p:nvSpPr>
        <p:spPr>
          <a:xfrm>
            <a:off x="847725" y="1598166"/>
            <a:ext cx="10534650" cy="39358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0C22E74-2702-436C-B4D3-76A797BEE61B}"/>
              </a:ext>
            </a:extLst>
          </p:cNvPr>
          <p:cNvSpPr txBox="1"/>
          <p:nvPr/>
        </p:nvSpPr>
        <p:spPr>
          <a:xfrm>
            <a:off x="4256613" y="936151"/>
            <a:ext cx="4000500" cy="369332"/>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Data Exploration Analysis – Continued ..</a:t>
            </a:r>
          </a:p>
        </p:txBody>
      </p:sp>
    </p:spTree>
    <p:extLst>
      <p:ext uri="{BB962C8B-B14F-4D97-AF65-F5344CB8AC3E}">
        <p14:creationId xmlns:p14="http://schemas.microsoft.com/office/powerpoint/2010/main" val="163090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926C-FCE9-4140-BEAA-FA07EB8A90D4}"/>
              </a:ext>
            </a:extLst>
          </p:cNvPr>
          <p:cNvSpPr>
            <a:spLocks noGrp="1"/>
          </p:cNvSpPr>
          <p:nvPr>
            <p:ph type="title"/>
          </p:nvPr>
        </p:nvSpPr>
        <p:spPr>
          <a:xfrm>
            <a:off x="838200" y="365126"/>
            <a:ext cx="10515600" cy="826366"/>
          </a:xfrm>
        </p:spPr>
        <p:txBody>
          <a:bodyPr/>
          <a:lstStyle/>
          <a:p>
            <a:pPr algn="ctr"/>
            <a:r>
              <a:rPr lang="en-US" dirty="0">
                <a:solidFill>
                  <a:schemeClr val="accent1">
                    <a:lumMod val="75000"/>
                  </a:schemeClr>
                </a:solidFill>
              </a:rPr>
              <a:t>Data  Analysis Summary</a:t>
            </a:r>
          </a:p>
        </p:txBody>
      </p:sp>
      <p:pic>
        <p:nvPicPr>
          <p:cNvPr id="4" name="Content Placeholder 3">
            <a:extLst>
              <a:ext uri="{FF2B5EF4-FFF2-40B4-BE49-F238E27FC236}">
                <a16:creationId xmlns:a16="http://schemas.microsoft.com/office/drawing/2014/main" id="{47872A66-5A99-4B8F-81C5-13935205DD3A}"/>
              </a:ext>
            </a:extLst>
          </p:cNvPr>
          <p:cNvPicPr>
            <a:picLocks noGrp="1" noChangeAspect="1"/>
          </p:cNvPicPr>
          <p:nvPr>
            <p:ph idx="1"/>
          </p:nvPr>
        </p:nvPicPr>
        <p:blipFill>
          <a:blip r:embed="rId2"/>
          <a:stretch>
            <a:fillRect/>
          </a:stretch>
        </p:blipFill>
        <p:spPr>
          <a:xfrm>
            <a:off x="434261" y="1602533"/>
            <a:ext cx="11323478" cy="4590449"/>
          </a:xfrm>
          <a:prstGeom prst="rect">
            <a:avLst/>
          </a:prstGeom>
          <a:ln>
            <a:noFill/>
          </a:ln>
          <a:effectLst>
            <a:outerShdw blurRad="190500" algn="tl" rotWithShape="0">
              <a:srgbClr val="000000">
                <a:alpha val="70000"/>
              </a:srgbClr>
            </a:outerShdw>
          </a:effectLst>
        </p:spPr>
      </p:pic>
      <p:sp>
        <p:nvSpPr>
          <p:cNvPr id="5" name="Rectangle: Rounded Corners 4">
            <a:extLst>
              <a:ext uri="{FF2B5EF4-FFF2-40B4-BE49-F238E27FC236}">
                <a16:creationId xmlns:a16="http://schemas.microsoft.com/office/drawing/2014/main" id="{7B828B6D-3AF0-49C0-A478-91D1587E565A}"/>
              </a:ext>
            </a:extLst>
          </p:cNvPr>
          <p:cNvSpPr/>
          <p:nvPr/>
        </p:nvSpPr>
        <p:spPr>
          <a:xfrm>
            <a:off x="163286" y="1273630"/>
            <a:ext cx="11843657" cy="5219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3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3890-F3B8-49F5-A57A-72F72680B869}"/>
              </a:ext>
            </a:extLst>
          </p:cNvPr>
          <p:cNvSpPr>
            <a:spLocks noGrp="1"/>
          </p:cNvSpPr>
          <p:nvPr>
            <p:ph type="title"/>
          </p:nvPr>
        </p:nvSpPr>
        <p:spPr>
          <a:xfrm>
            <a:off x="729343" y="2966811"/>
            <a:ext cx="10515600" cy="1325563"/>
          </a:xfrm>
        </p:spPr>
        <p:txBody>
          <a:bodyPr>
            <a:normAutofit/>
          </a:bodyPr>
          <a:lstStyle/>
          <a:p>
            <a:pPr algn="ctr"/>
            <a:r>
              <a:rPr lang="en-US" dirty="0"/>
              <a:t>Modeling</a:t>
            </a:r>
          </a:p>
        </p:txBody>
      </p:sp>
      <p:sp>
        <p:nvSpPr>
          <p:cNvPr id="4" name="Rectangle: Rounded Corners 3">
            <a:extLst>
              <a:ext uri="{FF2B5EF4-FFF2-40B4-BE49-F238E27FC236}">
                <a16:creationId xmlns:a16="http://schemas.microsoft.com/office/drawing/2014/main" id="{AEDBFC6E-23F7-4818-BB95-04E600031C59}"/>
              </a:ext>
            </a:extLst>
          </p:cNvPr>
          <p:cNvSpPr/>
          <p:nvPr/>
        </p:nvSpPr>
        <p:spPr>
          <a:xfrm>
            <a:off x="847725" y="1598166"/>
            <a:ext cx="10534650" cy="39358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65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7E356-D6F2-4CD8-ABAE-58F5E71577D4}"/>
              </a:ext>
            </a:extLst>
          </p:cNvPr>
          <p:cNvSpPr>
            <a:spLocks noGrp="1"/>
          </p:cNvSpPr>
          <p:nvPr>
            <p:ph type="title"/>
          </p:nvPr>
        </p:nvSpPr>
        <p:spPr>
          <a:xfrm>
            <a:off x="162682" y="777605"/>
            <a:ext cx="2508523" cy="1205409"/>
          </a:xfrm>
          <a:prstGeom prst="ellipse">
            <a:avLst/>
          </a:prstGeom>
          <a:noFill/>
          <a:ln w="19050">
            <a:solidFill>
              <a:schemeClr val="tx1"/>
            </a:solidFill>
          </a:ln>
        </p:spPr>
        <p:txBody>
          <a:bodyPr wrap="square" anchor="ctr">
            <a:normAutofit/>
          </a:bodyPr>
          <a:lstStyle/>
          <a:p>
            <a:pPr algn="ctr"/>
            <a:r>
              <a:rPr lang="en-US" sz="2000"/>
              <a:t>CLOSE LOOK AT RELATIONSHIP</a:t>
            </a:r>
          </a:p>
        </p:txBody>
      </p:sp>
      <p:sp>
        <p:nvSpPr>
          <p:cNvPr id="32" name="Content Placeholder 2">
            <a:extLst>
              <a:ext uri="{FF2B5EF4-FFF2-40B4-BE49-F238E27FC236}">
                <a16:creationId xmlns:a16="http://schemas.microsoft.com/office/drawing/2014/main" id="{191925E3-F1D7-46A8-8903-A9102A1A7DB3}"/>
              </a:ext>
            </a:extLst>
          </p:cNvPr>
          <p:cNvSpPr>
            <a:spLocks noGrp="1"/>
          </p:cNvSpPr>
          <p:nvPr>
            <p:ph idx="1"/>
          </p:nvPr>
        </p:nvSpPr>
        <p:spPr>
          <a:xfrm>
            <a:off x="95704" y="2440824"/>
            <a:ext cx="3063779" cy="3022075"/>
          </a:xfrm>
        </p:spPr>
        <p:txBody>
          <a:bodyPr>
            <a:normAutofit/>
          </a:bodyPr>
          <a:lstStyle/>
          <a:p>
            <a:pPr marL="0" indent="0">
              <a:buNone/>
            </a:pPr>
            <a:r>
              <a:rPr lang="en-US" sz="1100" b="1"/>
              <a:t>Key Takeaways:</a:t>
            </a:r>
          </a:p>
          <a:p>
            <a:pPr>
              <a:buFont typeface="Wingdings" panose="05000000000000000000" pitchFamily="2" charset="2"/>
              <a:buChar char="ü"/>
            </a:pPr>
            <a:r>
              <a:rPr lang="en-US" sz="1100">
                <a:solidFill>
                  <a:schemeClr val="accent1">
                    <a:lumMod val="40000"/>
                    <a:lumOff val="60000"/>
                  </a:schemeClr>
                </a:solidFill>
              </a:rPr>
              <a:t>JobLevel - Correlated with Monthly Income</a:t>
            </a:r>
          </a:p>
          <a:p>
            <a:pPr>
              <a:buFont typeface="Wingdings" panose="05000000000000000000" pitchFamily="2" charset="2"/>
              <a:buChar char="ü"/>
            </a:pPr>
            <a:r>
              <a:rPr lang="en-US" sz="1100">
                <a:solidFill>
                  <a:schemeClr val="accent1">
                    <a:lumMod val="40000"/>
                    <a:lumOff val="60000"/>
                  </a:schemeClr>
                </a:solidFill>
              </a:rPr>
              <a:t>PerformanceRating - Correlated with Overtime</a:t>
            </a:r>
          </a:p>
          <a:p>
            <a:pPr>
              <a:buFont typeface="Wingdings" panose="05000000000000000000" pitchFamily="2" charset="2"/>
              <a:buChar char="ü"/>
            </a:pPr>
            <a:r>
              <a:rPr lang="en-US" sz="1100">
                <a:solidFill>
                  <a:schemeClr val="accent1">
                    <a:lumMod val="40000"/>
                    <a:lumOff val="60000"/>
                  </a:schemeClr>
                </a:solidFill>
              </a:rPr>
              <a:t>TotalWorkingYears - Correlated with Job level and monthly income</a:t>
            </a:r>
          </a:p>
          <a:p>
            <a:pPr>
              <a:buFont typeface="Wingdings" panose="05000000000000000000" pitchFamily="2" charset="2"/>
              <a:buChar char="ü"/>
            </a:pPr>
            <a:r>
              <a:rPr lang="en-US" sz="1100">
                <a:solidFill>
                  <a:schemeClr val="accent1">
                    <a:lumMod val="40000"/>
                    <a:lumOff val="60000"/>
                  </a:schemeClr>
                </a:solidFill>
              </a:rPr>
              <a:t>YearsAtCompany - Correlated with YearsWithCurrManager </a:t>
            </a:r>
          </a:p>
          <a:p>
            <a:pPr>
              <a:buFont typeface="Wingdings" panose="05000000000000000000" pitchFamily="2" charset="2"/>
              <a:buChar char="ü"/>
            </a:pPr>
            <a:r>
              <a:rPr lang="en-US" sz="1100">
                <a:solidFill>
                  <a:schemeClr val="accent1">
                    <a:lumMod val="40000"/>
                    <a:lumOff val="60000"/>
                  </a:schemeClr>
                </a:solidFill>
              </a:rPr>
              <a:t>YearsInCurrentRole - Correlated with YearsWithCurrManager </a:t>
            </a:r>
          </a:p>
          <a:p>
            <a:pPr>
              <a:buFont typeface="Wingdings" panose="05000000000000000000" pitchFamily="2" charset="2"/>
              <a:buChar char="ü"/>
            </a:pPr>
            <a:r>
              <a:rPr lang="en-US" sz="1100">
                <a:solidFill>
                  <a:schemeClr val="accent1">
                    <a:lumMod val="40000"/>
                    <a:lumOff val="60000"/>
                  </a:schemeClr>
                </a:solidFill>
              </a:rPr>
              <a:t>YearsSinceLastPromotion - Correlated with YearsWithCurrManager </a:t>
            </a:r>
          </a:p>
        </p:txBody>
      </p:sp>
      <p:pic>
        <p:nvPicPr>
          <p:cNvPr id="4" name="Picture 3" descr="A screenshot of a cell phone&#10;&#10;Description automatically generated">
            <a:extLst>
              <a:ext uri="{FF2B5EF4-FFF2-40B4-BE49-F238E27FC236}">
                <a16:creationId xmlns:a16="http://schemas.microsoft.com/office/drawing/2014/main" id="{5A8F1D30-6E14-461B-8359-5E776B0CA6CE}"/>
              </a:ext>
            </a:extLst>
          </p:cNvPr>
          <p:cNvPicPr>
            <a:picLocks noChangeAspect="1"/>
          </p:cNvPicPr>
          <p:nvPr/>
        </p:nvPicPr>
        <p:blipFill>
          <a:blip r:embed="rId2"/>
          <a:stretch>
            <a:fillRect/>
          </a:stretch>
        </p:blipFill>
        <p:spPr>
          <a:xfrm>
            <a:off x="3232055" y="0"/>
            <a:ext cx="8959944"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858599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2D18EE-7FBE-4A11-B16E-A898FA874AC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TUNED</a:t>
            </a:r>
            <a:br>
              <a:rPr lang="en-US" sz="2600">
                <a:solidFill>
                  <a:srgbClr val="FFFFFF"/>
                </a:solidFill>
              </a:rPr>
            </a:br>
            <a:r>
              <a:rPr lang="en-US" sz="2600">
                <a:solidFill>
                  <a:srgbClr val="FFFFFF"/>
                </a:solidFill>
              </a:rPr>
              <a:t>DECISION TREE</a:t>
            </a:r>
          </a:p>
        </p:txBody>
      </p:sp>
      <p:pic>
        <p:nvPicPr>
          <p:cNvPr id="7" name="Graphic 6" descr="Org">
            <a:extLst>
              <a:ext uri="{FF2B5EF4-FFF2-40B4-BE49-F238E27FC236}">
                <a16:creationId xmlns:a16="http://schemas.microsoft.com/office/drawing/2014/main" id="{8BBD39EB-8013-4E7F-8FB3-7774F295F1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8757" y="3429000"/>
            <a:ext cx="609600" cy="609600"/>
          </a:xfrm>
          <a:prstGeom prst="rect">
            <a:avLst/>
          </a:prstGeom>
        </p:spPr>
      </p:pic>
      <p:sp>
        <p:nvSpPr>
          <p:cNvPr id="3" name="Content Placeholder 2">
            <a:extLst>
              <a:ext uri="{FF2B5EF4-FFF2-40B4-BE49-F238E27FC236}">
                <a16:creationId xmlns:a16="http://schemas.microsoft.com/office/drawing/2014/main" id="{C0CFA15C-F624-49D3-A325-5803CF7B305F}"/>
              </a:ext>
            </a:extLst>
          </p:cNvPr>
          <p:cNvSpPr>
            <a:spLocks noGrp="1"/>
          </p:cNvSpPr>
          <p:nvPr>
            <p:ph idx="1"/>
          </p:nvPr>
        </p:nvSpPr>
        <p:spPr>
          <a:xfrm>
            <a:off x="3647292" y="417647"/>
            <a:ext cx="8163707" cy="1496877"/>
          </a:xfrm>
          <a:ln>
            <a:solidFill>
              <a:srgbClr val="0070C0"/>
            </a:solidFill>
          </a:ln>
        </p:spPr>
        <p:txBody>
          <a:bodyPr>
            <a:normAutofit fontScale="92500" lnSpcReduction="10000"/>
          </a:bodyPr>
          <a:lstStyle/>
          <a:p>
            <a:pPr marL="0" indent="0">
              <a:buNone/>
            </a:pPr>
            <a:r>
              <a:rPr lang="en-US" sz="1800" b="1" u="sng"/>
              <a:t>Rules:</a:t>
            </a:r>
          </a:p>
          <a:p>
            <a:pPr marL="0" indent="0">
              <a:buNone/>
            </a:pPr>
            <a:r>
              <a:rPr lang="en-US" sz="1600"/>
              <a:t>After post and pre pruning of DT Model and adding cp as 0.02 and </a:t>
            </a:r>
            <a:r>
              <a:rPr lang="en-US" sz="1600" err="1"/>
              <a:t>maxdept</a:t>
            </a:r>
            <a:r>
              <a:rPr lang="en-US" sz="1600"/>
              <a:t> we find certain rules,</a:t>
            </a:r>
          </a:p>
          <a:p>
            <a:pPr marL="0" indent="0">
              <a:buNone/>
            </a:pPr>
            <a:r>
              <a:rPr lang="en-US" sz="1600"/>
              <a:t>1. If OVERTIME = </a:t>
            </a:r>
            <a:r>
              <a:rPr lang="en-US" sz="1600">
                <a:solidFill>
                  <a:srgbClr val="0070C0"/>
                </a:solidFill>
              </a:rPr>
              <a:t>YES</a:t>
            </a:r>
            <a:r>
              <a:rPr lang="en-US" sz="1600"/>
              <a:t> and MONTHLY INCOME is less than </a:t>
            </a:r>
            <a:r>
              <a:rPr lang="en-US" sz="1600">
                <a:solidFill>
                  <a:srgbClr val="0070C0"/>
                </a:solidFill>
              </a:rPr>
              <a:t>2475</a:t>
            </a:r>
            <a:r>
              <a:rPr lang="en-US" sz="1600"/>
              <a:t>, then attrition is </a:t>
            </a:r>
            <a:r>
              <a:rPr lang="en-US" sz="1600">
                <a:solidFill>
                  <a:srgbClr val="FF0000"/>
                </a:solidFill>
              </a:rPr>
              <a:t>HIGH</a:t>
            </a:r>
          </a:p>
          <a:p>
            <a:pPr marL="0" indent="0">
              <a:buNone/>
            </a:pPr>
            <a:r>
              <a:rPr lang="en-US" sz="1600"/>
              <a:t>2. If OVERTIME = </a:t>
            </a:r>
            <a:r>
              <a:rPr lang="en-US" sz="1600">
                <a:solidFill>
                  <a:srgbClr val="0070C0"/>
                </a:solidFill>
              </a:rPr>
              <a:t>YES</a:t>
            </a:r>
            <a:r>
              <a:rPr lang="en-US" sz="1600"/>
              <a:t> and monthly income is greater than </a:t>
            </a:r>
            <a:r>
              <a:rPr lang="en-US" sz="1600">
                <a:solidFill>
                  <a:srgbClr val="0070C0"/>
                </a:solidFill>
              </a:rPr>
              <a:t>2475</a:t>
            </a:r>
            <a:r>
              <a:rPr lang="en-US" sz="1600"/>
              <a:t>, then if person is </a:t>
            </a:r>
            <a:r>
              <a:rPr lang="en-US" sz="1600">
                <a:solidFill>
                  <a:srgbClr val="0070C0"/>
                </a:solidFill>
              </a:rPr>
              <a:t>SINGLE</a:t>
            </a:r>
            <a:r>
              <a:rPr lang="en-US" sz="1600"/>
              <a:t> and on job role of </a:t>
            </a:r>
            <a:r>
              <a:rPr lang="en-US" sz="1600">
                <a:solidFill>
                  <a:srgbClr val="0070C0"/>
                </a:solidFill>
              </a:rPr>
              <a:t>laboratory technician, sales executive and representative </a:t>
            </a:r>
            <a:r>
              <a:rPr lang="en-US" sz="1600"/>
              <a:t>then the attrition rate is </a:t>
            </a:r>
            <a:r>
              <a:rPr lang="en-US" sz="1600">
                <a:solidFill>
                  <a:srgbClr val="FF0000"/>
                </a:solidFill>
              </a:rPr>
              <a:t>HIGH</a:t>
            </a:r>
          </a:p>
        </p:txBody>
      </p:sp>
      <p:pic>
        <p:nvPicPr>
          <p:cNvPr id="5" name="Picture 4">
            <a:extLst>
              <a:ext uri="{FF2B5EF4-FFF2-40B4-BE49-F238E27FC236}">
                <a16:creationId xmlns:a16="http://schemas.microsoft.com/office/drawing/2014/main" id="{93575B71-4CBC-4D89-B57A-584297DE8D3A}"/>
              </a:ext>
            </a:extLst>
          </p:cNvPr>
          <p:cNvPicPr>
            <a:picLocks noChangeAspect="1"/>
          </p:cNvPicPr>
          <p:nvPr/>
        </p:nvPicPr>
        <p:blipFill>
          <a:blip r:embed="rId4"/>
          <a:stretch>
            <a:fillRect/>
          </a:stretch>
        </p:blipFill>
        <p:spPr>
          <a:xfrm>
            <a:off x="3647293" y="2238375"/>
            <a:ext cx="3429782" cy="4316277"/>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201459B2-45DA-4BD7-ADA4-052A32C76896}"/>
              </a:ext>
            </a:extLst>
          </p:cNvPr>
          <p:cNvPicPr>
            <a:picLocks noChangeAspect="1"/>
          </p:cNvPicPr>
          <p:nvPr/>
        </p:nvPicPr>
        <p:blipFill>
          <a:blip r:embed="rId5"/>
          <a:stretch>
            <a:fillRect/>
          </a:stretch>
        </p:blipFill>
        <p:spPr>
          <a:xfrm>
            <a:off x="7219950" y="2228850"/>
            <a:ext cx="4658312" cy="43067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7094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8132-2A81-4DDD-909E-AAF024FE9198}"/>
              </a:ext>
            </a:extLst>
          </p:cNvPr>
          <p:cNvSpPr>
            <a:spLocks noGrp="1"/>
          </p:cNvSpPr>
          <p:nvPr>
            <p:ph type="title"/>
          </p:nvPr>
        </p:nvSpPr>
        <p:spPr>
          <a:xfrm>
            <a:off x="1076642" y="14288"/>
            <a:ext cx="3387106" cy="1645501"/>
          </a:xfrm>
          <a:prstGeom prst="ellipse">
            <a:avLst/>
          </a:prstGeom>
        </p:spPr>
        <p:txBody>
          <a:bodyPr>
            <a:normAutofit/>
          </a:bodyPr>
          <a:lstStyle/>
          <a:p>
            <a:r>
              <a:rPr lang="en-US" sz="2800"/>
              <a:t>Random Forest Analysis</a:t>
            </a:r>
          </a:p>
        </p:txBody>
      </p:sp>
      <p:sp>
        <p:nvSpPr>
          <p:cNvPr id="15" name="Rectangle 14">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ell phone&#10;&#10;Description automatically generated">
            <a:extLst>
              <a:ext uri="{FF2B5EF4-FFF2-40B4-BE49-F238E27FC236}">
                <a16:creationId xmlns:a16="http://schemas.microsoft.com/office/drawing/2014/main" id="{BEC50C88-1FA0-4EFC-BEAA-47C20D6F06B3}"/>
              </a:ext>
            </a:extLst>
          </p:cNvPr>
          <p:cNvPicPr>
            <a:picLocks noChangeAspect="1"/>
          </p:cNvPicPr>
          <p:nvPr/>
        </p:nvPicPr>
        <p:blipFill>
          <a:blip r:embed="rId2"/>
          <a:stretch>
            <a:fillRect/>
          </a:stretch>
        </p:blipFill>
        <p:spPr>
          <a:xfrm>
            <a:off x="4932536" y="578799"/>
            <a:ext cx="3905768" cy="3046499"/>
          </a:xfrm>
          <a:prstGeom prst="rect">
            <a:avLst/>
          </a:prstGeom>
          <a:ln>
            <a:noFill/>
          </a:ln>
          <a:effectLst>
            <a:outerShdw blurRad="190500" algn="tl" rotWithShape="0">
              <a:srgbClr val="000000">
                <a:alpha val="70000"/>
              </a:srgbClr>
            </a:outerShdw>
          </a:effectLst>
        </p:spPr>
      </p:pic>
      <p:sp>
        <p:nvSpPr>
          <p:cNvPr id="19" name="Rectangle 18">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hapes">
            <a:extLst>
              <a:ext uri="{FF2B5EF4-FFF2-40B4-BE49-F238E27FC236}">
                <a16:creationId xmlns:a16="http://schemas.microsoft.com/office/drawing/2014/main" id="{430D78B8-A7A8-48DA-986C-F6BE4F6E77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418" y="359304"/>
            <a:ext cx="955467" cy="955467"/>
          </a:xfrm>
          <a:prstGeom prst="rect">
            <a:avLst/>
          </a:prstGeom>
        </p:spPr>
      </p:pic>
      <p:sp>
        <p:nvSpPr>
          <p:cNvPr id="21" name="Rectangle 20">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C34B7023-FEA5-4DD6-A21E-256584166782}"/>
              </a:ext>
            </a:extLst>
          </p:cNvPr>
          <p:cNvPicPr>
            <a:picLocks noChangeAspect="1"/>
          </p:cNvPicPr>
          <p:nvPr/>
        </p:nvPicPr>
        <p:blipFill>
          <a:blip r:embed="rId5"/>
          <a:stretch>
            <a:fillRect/>
          </a:stretch>
        </p:blipFill>
        <p:spPr>
          <a:xfrm>
            <a:off x="5067300" y="4345249"/>
            <a:ext cx="3743029" cy="2031977"/>
          </a:xfrm>
          <a:prstGeom prst="rect">
            <a:avLst/>
          </a:prstGeom>
          <a:ln>
            <a:noFill/>
          </a:ln>
          <a:effectLst>
            <a:outerShdw blurRad="190500" algn="tl" rotWithShape="0">
              <a:srgbClr val="000000">
                <a:alpha val="70000"/>
              </a:srgbClr>
            </a:outerShdw>
          </a:effectLst>
        </p:spPr>
      </p:pic>
      <p:sp>
        <p:nvSpPr>
          <p:cNvPr id="23" name="Rectangle 22">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icture containing text&#10;&#10;Description automatically generated">
            <a:extLst>
              <a:ext uri="{FF2B5EF4-FFF2-40B4-BE49-F238E27FC236}">
                <a16:creationId xmlns:a16="http://schemas.microsoft.com/office/drawing/2014/main" id="{CA0E62BD-FDC5-4CC0-A5AA-FD2A645C7887}"/>
              </a:ext>
            </a:extLst>
          </p:cNvPr>
          <p:cNvPicPr>
            <a:picLocks noChangeAspect="1"/>
          </p:cNvPicPr>
          <p:nvPr/>
        </p:nvPicPr>
        <p:blipFill>
          <a:blip r:embed="rId6"/>
          <a:stretch>
            <a:fillRect/>
          </a:stretch>
        </p:blipFill>
        <p:spPr>
          <a:xfrm>
            <a:off x="9344883" y="3749673"/>
            <a:ext cx="2428249" cy="2270427"/>
          </a:xfrm>
          <a:prstGeom prst="rect">
            <a:avLst/>
          </a:prstGeom>
          <a:ln>
            <a:noFill/>
          </a:ln>
          <a:effectLst>
            <a:outerShdw blurRad="190500" algn="tl" rotWithShape="0">
              <a:srgbClr val="000000">
                <a:alpha val="70000"/>
              </a:srgbClr>
            </a:outerShdw>
          </a:effectLst>
        </p:spPr>
      </p:pic>
      <p:sp>
        <p:nvSpPr>
          <p:cNvPr id="14" name="Content Placeholder 14">
            <a:extLst>
              <a:ext uri="{FF2B5EF4-FFF2-40B4-BE49-F238E27FC236}">
                <a16:creationId xmlns:a16="http://schemas.microsoft.com/office/drawing/2014/main" id="{07234876-5CD3-4626-8D9B-F93E6EACBEEF}"/>
              </a:ext>
            </a:extLst>
          </p:cNvPr>
          <p:cNvSpPr>
            <a:spLocks noGrp="1"/>
          </p:cNvSpPr>
          <p:nvPr>
            <p:ph idx="1"/>
          </p:nvPr>
        </p:nvSpPr>
        <p:spPr>
          <a:xfrm>
            <a:off x="418868" y="2259398"/>
            <a:ext cx="3622696" cy="4117828"/>
          </a:xfrm>
        </p:spPr>
        <p:txBody>
          <a:bodyPr>
            <a:normAutofit/>
          </a:bodyPr>
          <a:lstStyle/>
          <a:p>
            <a:pPr marL="0" indent="0">
              <a:buNone/>
            </a:pPr>
            <a:r>
              <a:rPr lang="en-US" sz="2000" b="1" u="sng"/>
              <a:t>List of 9 Significant Variables:</a:t>
            </a:r>
          </a:p>
          <a:p>
            <a:pPr marL="457200" indent="-457200">
              <a:buFont typeface="+mj-lt"/>
              <a:buAutoNum type="arabicPeriod"/>
            </a:pPr>
            <a:r>
              <a:rPr lang="en-US" sz="2000">
                <a:solidFill>
                  <a:schemeClr val="accent1">
                    <a:lumMod val="40000"/>
                    <a:lumOff val="60000"/>
                  </a:schemeClr>
                </a:solidFill>
              </a:rPr>
              <a:t>Overtime</a:t>
            </a:r>
          </a:p>
          <a:p>
            <a:pPr marL="457200" indent="-457200">
              <a:buFont typeface="+mj-lt"/>
              <a:buAutoNum type="arabicPeriod"/>
            </a:pPr>
            <a:r>
              <a:rPr lang="en-US" sz="2000">
                <a:solidFill>
                  <a:schemeClr val="accent1">
                    <a:lumMod val="40000"/>
                    <a:lumOff val="60000"/>
                  </a:schemeClr>
                </a:solidFill>
              </a:rPr>
              <a:t>Monthly Income</a:t>
            </a:r>
          </a:p>
          <a:p>
            <a:pPr marL="457200" indent="-457200">
              <a:buFont typeface="+mj-lt"/>
              <a:buAutoNum type="arabicPeriod"/>
            </a:pPr>
            <a:r>
              <a:rPr lang="en-US" sz="2000">
                <a:solidFill>
                  <a:schemeClr val="accent1">
                    <a:lumMod val="40000"/>
                    <a:lumOff val="60000"/>
                  </a:schemeClr>
                </a:solidFill>
              </a:rPr>
              <a:t>Job Role</a:t>
            </a:r>
          </a:p>
          <a:p>
            <a:pPr marL="457200" indent="-457200">
              <a:buFont typeface="+mj-lt"/>
              <a:buAutoNum type="arabicPeriod"/>
            </a:pPr>
            <a:r>
              <a:rPr lang="en-US" sz="2000">
                <a:solidFill>
                  <a:schemeClr val="accent1">
                    <a:lumMod val="40000"/>
                    <a:lumOff val="60000"/>
                  </a:schemeClr>
                </a:solidFill>
              </a:rPr>
              <a:t>Marital Status</a:t>
            </a:r>
          </a:p>
          <a:p>
            <a:pPr marL="457200" indent="-457200">
              <a:buFont typeface="+mj-lt"/>
              <a:buAutoNum type="arabicPeriod"/>
            </a:pPr>
            <a:r>
              <a:rPr lang="en-US" sz="2000">
                <a:solidFill>
                  <a:schemeClr val="accent1">
                    <a:lumMod val="40000"/>
                    <a:lumOff val="60000"/>
                  </a:schemeClr>
                </a:solidFill>
              </a:rPr>
              <a:t>Age</a:t>
            </a:r>
          </a:p>
          <a:p>
            <a:pPr marL="457200" indent="-457200">
              <a:buFont typeface="+mj-lt"/>
              <a:buAutoNum type="arabicPeriod"/>
            </a:pPr>
            <a:r>
              <a:rPr lang="en-US" sz="2000">
                <a:solidFill>
                  <a:schemeClr val="accent1">
                    <a:lumMod val="40000"/>
                    <a:lumOff val="60000"/>
                  </a:schemeClr>
                </a:solidFill>
              </a:rPr>
              <a:t>Years in current company</a:t>
            </a:r>
          </a:p>
          <a:p>
            <a:pPr marL="457200" indent="-457200">
              <a:buFont typeface="+mj-lt"/>
              <a:buAutoNum type="arabicPeriod"/>
            </a:pPr>
            <a:r>
              <a:rPr lang="en-US" sz="2000">
                <a:solidFill>
                  <a:schemeClr val="accent1">
                    <a:lumMod val="40000"/>
                    <a:lumOff val="60000"/>
                  </a:schemeClr>
                </a:solidFill>
              </a:rPr>
              <a:t>Distance from home</a:t>
            </a:r>
          </a:p>
          <a:p>
            <a:pPr marL="457200" indent="-457200">
              <a:buFont typeface="+mj-lt"/>
              <a:buAutoNum type="arabicPeriod"/>
            </a:pPr>
            <a:r>
              <a:rPr lang="en-US" sz="2000">
                <a:solidFill>
                  <a:schemeClr val="accent1">
                    <a:lumMod val="40000"/>
                    <a:lumOff val="60000"/>
                  </a:schemeClr>
                </a:solidFill>
              </a:rPr>
              <a:t>Stock Option Level</a:t>
            </a:r>
          </a:p>
          <a:p>
            <a:pPr marL="457200" indent="-457200">
              <a:buFont typeface="+mj-lt"/>
              <a:buAutoNum type="arabicPeriod"/>
            </a:pPr>
            <a:r>
              <a:rPr lang="en-US" sz="2000">
                <a:solidFill>
                  <a:schemeClr val="accent1">
                    <a:lumMod val="40000"/>
                    <a:lumOff val="60000"/>
                  </a:schemeClr>
                </a:solidFill>
              </a:rPr>
              <a:t>Daily Rate</a:t>
            </a:r>
          </a:p>
          <a:p>
            <a:pPr marL="457200" indent="-457200">
              <a:buFont typeface="+mj-lt"/>
              <a:buAutoNum type="arabicPeriod"/>
            </a:pPr>
            <a:endParaRPr lang="en-US" sz="2000">
              <a:solidFill>
                <a:schemeClr val="accent1">
                  <a:lumMod val="40000"/>
                  <a:lumOff val="60000"/>
                </a:schemeClr>
              </a:solidFill>
            </a:endParaRPr>
          </a:p>
          <a:p>
            <a:endParaRPr lang="en-US" sz="2000"/>
          </a:p>
        </p:txBody>
      </p:sp>
      <p:sp>
        <p:nvSpPr>
          <p:cNvPr id="8" name="Rectangle: Rounded Corners 7">
            <a:extLst>
              <a:ext uri="{FF2B5EF4-FFF2-40B4-BE49-F238E27FC236}">
                <a16:creationId xmlns:a16="http://schemas.microsoft.com/office/drawing/2014/main" id="{919AEF35-6E80-44F1-9088-35DC7488B388}"/>
              </a:ext>
            </a:extLst>
          </p:cNvPr>
          <p:cNvSpPr/>
          <p:nvPr/>
        </p:nvSpPr>
        <p:spPr>
          <a:xfrm>
            <a:off x="9468039" y="466725"/>
            <a:ext cx="1966977" cy="257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RF Default Model</a:t>
            </a:r>
          </a:p>
        </p:txBody>
      </p:sp>
      <p:sp>
        <p:nvSpPr>
          <p:cNvPr id="12" name="Arrow: Down 11">
            <a:extLst>
              <a:ext uri="{FF2B5EF4-FFF2-40B4-BE49-F238E27FC236}">
                <a16:creationId xmlns:a16="http://schemas.microsoft.com/office/drawing/2014/main" id="{9742FD99-FE40-41BB-BE2D-EAA15323B2AC}"/>
              </a:ext>
            </a:extLst>
          </p:cNvPr>
          <p:cNvSpPr/>
          <p:nvPr/>
        </p:nvSpPr>
        <p:spPr>
          <a:xfrm>
            <a:off x="10301139" y="723900"/>
            <a:ext cx="200025" cy="40957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ectangle: Rounded Corners 21">
            <a:extLst>
              <a:ext uri="{FF2B5EF4-FFF2-40B4-BE49-F238E27FC236}">
                <a16:creationId xmlns:a16="http://schemas.microsoft.com/office/drawing/2014/main" id="{E1293AA4-CB4F-4930-AFF1-D44A36385DA4}"/>
              </a:ext>
            </a:extLst>
          </p:cNvPr>
          <p:cNvSpPr/>
          <p:nvPr/>
        </p:nvSpPr>
        <p:spPr>
          <a:xfrm>
            <a:off x="9468038" y="1146704"/>
            <a:ext cx="1966977" cy="586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Ranger </a:t>
            </a:r>
            <a:r>
              <a:rPr lang="en-US">
                <a:sym typeface="Wingdings" panose="05000000000000000000" pitchFamily="2" charset="2"/>
              </a:rPr>
              <a:t> RF Tuned Parameters</a:t>
            </a:r>
            <a:endParaRPr lang="en-US"/>
          </a:p>
        </p:txBody>
      </p:sp>
      <p:sp>
        <p:nvSpPr>
          <p:cNvPr id="24" name="Arrow: Down 23">
            <a:extLst>
              <a:ext uri="{FF2B5EF4-FFF2-40B4-BE49-F238E27FC236}">
                <a16:creationId xmlns:a16="http://schemas.microsoft.com/office/drawing/2014/main" id="{CFC33E54-83DD-47AB-8A8A-CA3CFD9620E5}"/>
              </a:ext>
            </a:extLst>
          </p:cNvPr>
          <p:cNvSpPr/>
          <p:nvPr/>
        </p:nvSpPr>
        <p:spPr>
          <a:xfrm>
            <a:off x="10328889" y="1740056"/>
            <a:ext cx="200025" cy="40957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 name="Rectangle: Rounded Corners 24">
            <a:extLst>
              <a:ext uri="{FF2B5EF4-FFF2-40B4-BE49-F238E27FC236}">
                <a16:creationId xmlns:a16="http://schemas.microsoft.com/office/drawing/2014/main" id="{ECD1CD28-9A11-439B-AFB6-65203F6BB9B9}"/>
              </a:ext>
            </a:extLst>
          </p:cNvPr>
          <p:cNvSpPr/>
          <p:nvPr/>
        </p:nvSpPr>
        <p:spPr>
          <a:xfrm>
            <a:off x="9468037" y="2132849"/>
            <a:ext cx="1966977" cy="586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Tuned RF Model</a:t>
            </a:r>
          </a:p>
        </p:txBody>
      </p:sp>
      <p:sp>
        <p:nvSpPr>
          <p:cNvPr id="26" name="Arrow: Down 25">
            <a:extLst>
              <a:ext uri="{FF2B5EF4-FFF2-40B4-BE49-F238E27FC236}">
                <a16:creationId xmlns:a16="http://schemas.microsoft.com/office/drawing/2014/main" id="{AF2F607D-97B0-46D1-9F2B-DC23A1DA1E8B}"/>
              </a:ext>
            </a:extLst>
          </p:cNvPr>
          <p:cNvSpPr/>
          <p:nvPr/>
        </p:nvSpPr>
        <p:spPr>
          <a:xfrm>
            <a:off x="10358983" y="2709419"/>
            <a:ext cx="200024" cy="91810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Arrow: Down 26">
            <a:extLst>
              <a:ext uri="{FF2B5EF4-FFF2-40B4-BE49-F238E27FC236}">
                <a16:creationId xmlns:a16="http://schemas.microsoft.com/office/drawing/2014/main" id="{CD8C7202-419E-46FC-BC88-DF2FB3F08777}"/>
              </a:ext>
            </a:extLst>
          </p:cNvPr>
          <p:cNvSpPr/>
          <p:nvPr/>
        </p:nvSpPr>
        <p:spPr>
          <a:xfrm rot="5400000">
            <a:off x="9018664" y="2060775"/>
            <a:ext cx="198985" cy="74465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0883096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7786F-11AE-40B9-801D-5738C585527F}"/>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a:t>Re-plug</a:t>
            </a:r>
            <a:r>
              <a:rPr lang="en-US" sz="2800" kern="1200">
                <a:latin typeface="+mj-lt"/>
                <a:ea typeface="+mj-ea"/>
                <a:cs typeface="+mj-cs"/>
              </a:rPr>
              <a:t> significant variables</a:t>
            </a:r>
          </a:p>
        </p:txBody>
      </p:sp>
      <p:sp>
        <p:nvSpPr>
          <p:cNvPr id="15" name="Content Placeholder 14">
            <a:extLst>
              <a:ext uri="{FF2B5EF4-FFF2-40B4-BE49-F238E27FC236}">
                <a16:creationId xmlns:a16="http://schemas.microsoft.com/office/drawing/2014/main" id="{DBE3BA8F-E480-4813-8B8C-45DE54DD8A3D}"/>
              </a:ext>
            </a:extLst>
          </p:cNvPr>
          <p:cNvSpPr>
            <a:spLocks noGrp="1"/>
          </p:cNvSpPr>
          <p:nvPr>
            <p:ph idx="1"/>
          </p:nvPr>
        </p:nvSpPr>
        <p:spPr>
          <a:xfrm>
            <a:off x="314325" y="2742818"/>
            <a:ext cx="4086225" cy="3415623"/>
          </a:xfrm>
        </p:spPr>
        <p:txBody>
          <a:bodyPr>
            <a:normAutofit/>
          </a:bodyPr>
          <a:lstStyle/>
          <a:p>
            <a:pPr marL="0" indent="0">
              <a:buNone/>
            </a:pPr>
            <a:r>
              <a:rPr lang="en-US" sz="2000" b="1" u="sng"/>
              <a:t>Reduced 9 </a:t>
            </a:r>
            <a:r>
              <a:rPr lang="en-US" sz="2000" b="1" u="sng">
                <a:sym typeface="Wingdings" panose="05000000000000000000" pitchFamily="2" charset="2"/>
              </a:rPr>
              <a:t></a:t>
            </a:r>
            <a:r>
              <a:rPr lang="en-US" sz="2000" b="1" u="sng"/>
              <a:t> 6 important Variables:</a:t>
            </a:r>
          </a:p>
          <a:p>
            <a:pPr marL="457200" indent="-457200">
              <a:buFont typeface="+mj-lt"/>
              <a:buAutoNum type="arabicPeriod"/>
            </a:pPr>
            <a:r>
              <a:rPr lang="en-US" sz="2000">
                <a:solidFill>
                  <a:schemeClr val="accent1">
                    <a:lumMod val="40000"/>
                    <a:lumOff val="60000"/>
                  </a:schemeClr>
                </a:solidFill>
              </a:rPr>
              <a:t>Overtime</a:t>
            </a:r>
          </a:p>
          <a:p>
            <a:pPr marL="457200" indent="-457200">
              <a:buFont typeface="+mj-lt"/>
              <a:buAutoNum type="arabicPeriod"/>
            </a:pPr>
            <a:r>
              <a:rPr lang="en-US" sz="2000">
                <a:solidFill>
                  <a:schemeClr val="accent1">
                    <a:lumMod val="40000"/>
                    <a:lumOff val="60000"/>
                  </a:schemeClr>
                </a:solidFill>
              </a:rPr>
              <a:t>Monthly Income</a:t>
            </a:r>
          </a:p>
          <a:p>
            <a:pPr marL="457200" indent="-457200">
              <a:buFont typeface="+mj-lt"/>
              <a:buAutoNum type="arabicPeriod"/>
            </a:pPr>
            <a:r>
              <a:rPr lang="en-US" sz="2000">
                <a:solidFill>
                  <a:schemeClr val="accent1">
                    <a:lumMod val="40000"/>
                    <a:lumOff val="60000"/>
                  </a:schemeClr>
                </a:solidFill>
              </a:rPr>
              <a:t>Job Role</a:t>
            </a:r>
          </a:p>
          <a:p>
            <a:pPr marL="457200" indent="-457200">
              <a:buFont typeface="+mj-lt"/>
              <a:buAutoNum type="arabicPeriod"/>
            </a:pPr>
            <a:r>
              <a:rPr lang="en-US" sz="2000">
                <a:solidFill>
                  <a:schemeClr val="accent1">
                    <a:lumMod val="40000"/>
                    <a:lumOff val="60000"/>
                  </a:schemeClr>
                </a:solidFill>
              </a:rPr>
              <a:t>Marital Status</a:t>
            </a:r>
          </a:p>
          <a:p>
            <a:pPr marL="457200" indent="-457200">
              <a:buFont typeface="+mj-lt"/>
              <a:buAutoNum type="arabicPeriod"/>
            </a:pPr>
            <a:r>
              <a:rPr lang="en-US" sz="2000">
                <a:solidFill>
                  <a:schemeClr val="accent1">
                    <a:lumMod val="40000"/>
                    <a:lumOff val="60000"/>
                  </a:schemeClr>
                </a:solidFill>
              </a:rPr>
              <a:t>Age</a:t>
            </a:r>
          </a:p>
          <a:p>
            <a:pPr marL="457200" indent="-457200">
              <a:buFont typeface="+mj-lt"/>
              <a:buAutoNum type="arabicPeriod"/>
            </a:pPr>
            <a:r>
              <a:rPr lang="en-US" sz="2000">
                <a:solidFill>
                  <a:schemeClr val="accent1">
                    <a:lumMod val="40000"/>
                    <a:lumOff val="60000"/>
                  </a:schemeClr>
                </a:solidFill>
              </a:rPr>
              <a:t>Years in current company</a:t>
            </a:r>
          </a:p>
          <a:p>
            <a:endParaRPr lang="en-US" sz="2000"/>
          </a:p>
        </p:txBody>
      </p:sp>
      <p:pic>
        <p:nvPicPr>
          <p:cNvPr id="5" name="Picture 4">
            <a:extLst>
              <a:ext uri="{FF2B5EF4-FFF2-40B4-BE49-F238E27FC236}">
                <a16:creationId xmlns:a16="http://schemas.microsoft.com/office/drawing/2014/main" id="{EF1D90F9-9F13-4786-8CC2-166B56D9A672}"/>
              </a:ext>
            </a:extLst>
          </p:cNvPr>
          <p:cNvPicPr>
            <a:picLocks noChangeAspect="1"/>
          </p:cNvPicPr>
          <p:nvPr/>
        </p:nvPicPr>
        <p:blipFill>
          <a:blip r:embed="rId2"/>
          <a:stretch>
            <a:fillRect/>
          </a:stretch>
        </p:blipFill>
        <p:spPr>
          <a:xfrm>
            <a:off x="7608127" y="3673929"/>
            <a:ext cx="3755198" cy="296023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310421F4-6E04-4C2F-AFE5-2E25D5E74AF4}"/>
              </a:ext>
            </a:extLst>
          </p:cNvPr>
          <p:cNvPicPr>
            <a:picLocks noChangeAspect="1"/>
          </p:cNvPicPr>
          <p:nvPr/>
        </p:nvPicPr>
        <p:blipFill>
          <a:blip r:embed="rId3"/>
          <a:stretch>
            <a:fillRect/>
          </a:stretch>
        </p:blipFill>
        <p:spPr>
          <a:xfrm>
            <a:off x="5044019" y="223837"/>
            <a:ext cx="6166906" cy="3205163"/>
          </a:xfrm>
          <a:prstGeom prst="rect">
            <a:avLst/>
          </a:prstGeom>
          <a:ln>
            <a:noFill/>
          </a:ln>
          <a:effectLst>
            <a:outerShdw blurRad="190500" algn="tl" rotWithShape="0">
              <a:srgbClr val="000000">
                <a:alpha val="70000"/>
              </a:srgbClr>
            </a:outerShdw>
          </a:effectLst>
        </p:spPr>
      </p:pic>
      <p:sp>
        <p:nvSpPr>
          <p:cNvPr id="3" name="Rectangle: Rounded Corners 2">
            <a:extLst>
              <a:ext uri="{FF2B5EF4-FFF2-40B4-BE49-F238E27FC236}">
                <a16:creationId xmlns:a16="http://schemas.microsoft.com/office/drawing/2014/main" id="{FED7E1B3-5E4A-4B86-976C-FC92E19BF80A}"/>
              </a:ext>
            </a:extLst>
          </p:cNvPr>
          <p:cNvSpPr/>
          <p:nvPr/>
        </p:nvSpPr>
        <p:spPr>
          <a:xfrm>
            <a:off x="5160202" y="4450629"/>
            <a:ext cx="1685925" cy="115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Naïve Bayes</a:t>
            </a:r>
          </a:p>
          <a:p>
            <a:pPr algn="ctr"/>
            <a:r>
              <a:rPr lang="en-US"/>
              <a:t>Classifier</a:t>
            </a:r>
          </a:p>
        </p:txBody>
      </p:sp>
      <p:sp>
        <p:nvSpPr>
          <p:cNvPr id="4" name="Arrow: Right 3">
            <a:extLst>
              <a:ext uri="{FF2B5EF4-FFF2-40B4-BE49-F238E27FC236}">
                <a16:creationId xmlns:a16="http://schemas.microsoft.com/office/drawing/2014/main" id="{B2A0BB83-BF22-428B-A3C3-4AD0C87ED603}"/>
              </a:ext>
            </a:extLst>
          </p:cNvPr>
          <p:cNvSpPr/>
          <p:nvPr/>
        </p:nvSpPr>
        <p:spPr>
          <a:xfrm>
            <a:off x="6846127" y="4818362"/>
            <a:ext cx="762000" cy="33568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68992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25E8-0D25-4D89-9C02-6E9AB26F994D}"/>
              </a:ext>
            </a:extLst>
          </p:cNvPr>
          <p:cNvSpPr>
            <a:spLocks noGrp="1"/>
          </p:cNvSpPr>
          <p:nvPr>
            <p:ph type="title"/>
          </p:nvPr>
        </p:nvSpPr>
        <p:spPr>
          <a:xfrm>
            <a:off x="838200" y="365126"/>
            <a:ext cx="7021286" cy="821418"/>
          </a:xfrm>
        </p:spPr>
        <p:txBody>
          <a:bodyPr>
            <a:normAutofit/>
          </a:bodyPr>
          <a:lstStyle/>
          <a:p>
            <a:r>
              <a:rPr lang="en-US" dirty="0"/>
              <a:t>Business Insights / Conclusion </a:t>
            </a:r>
          </a:p>
        </p:txBody>
      </p:sp>
      <p:sp>
        <p:nvSpPr>
          <p:cNvPr id="3" name="Content Placeholder 2">
            <a:extLst>
              <a:ext uri="{FF2B5EF4-FFF2-40B4-BE49-F238E27FC236}">
                <a16:creationId xmlns:a16="http://schemas.microsoft.com/office/drawing/2014/main" id="{6E6C42B0-EA78-4FB5-9022-B3568E6E3DA7}"/>
              </a:ext>
            </a:extLst>
          </p:cNvPr>
          <p:cNvSpPr>
            <a:spLocks noGrp="1"/>
          </p:cNvSpPr>
          <p:nvPr>
            <p:ph idx="1"/>
          </p:nvPr>
        </p:nvSpPr>
        <p:spPr>
          <a:xfrm>
            <a:off x="936172" y="1422853"/>
            <a:ext cx="10417628" cy="4466317"/>
          </a:xfrm>
        </p:spPr>
        <p:txBody>
          <a:bodyPr>
            <a:normAutofit fontScale="85000" lnSpcReduction="10000"/>
          </a:bodyPr>
          <a:lstStyle/>
          <a:p>
            <a:pPr marL="457200" lvl="1" indent="0">
              <a:buNone/>
            </a:pPr>
            <a:r>
              <a:rPr lang="en-US" sz="1800" dirty="0"/>
              <a:t>What are the key factors that lead to employee attrition?</a:t>
            </a:r>
          </a:p>
          <a:p>
            <a:pPr marL="914400" lvl="2" indent="0">
              <a:buNone/>
            </a:pPr>
            <a:r>
              <a:rPr lang="en-US" sz="1400" dirty="0">
                <a:solidFill>
                  <a:schemeClr val="accent1">
                    <a:lumMod val="75000"/>
                  </a:schemeClr>
                </a:solidFill>
                <a:cs typeface="Calibri"/>
              </a:rPr>
              <a:t>We identified these being most significant attributes - Over Time ,  Monthly Income,  Job Role ,  Marital Status ,  Age,  Years in current company</a:t>
            </a:r>
          </a:p>
          <a:p>
            <a:pPr marL="914400" lvl="2" indent="0">
              <a:buNone/>
            </a:pPr>
            <a:endParaRPr lang="en-US" sz="1400" dirty="0">
              <a:cs typeface="Calibri"/>
            </a:endParaRPr>
          </a:p>
          <a:p>
            <a:pPr marL="457200" lvl="1" indent="0">
              <a:buNone/>
            </a:pPr>
            <a:r>
              <a:rPr lang="en-US" sz="1800" dirty="0"/>
              <a:t> How can we predict which employees are at a higher risk for leaving?</a:t>
            </a:r>
          </a:p>
          <a:p>
            <a:pPr marL="457200" lvl="1" indent="0">
              <a:buNone/>
            </a:pPr>
            <a:r>
              <a:rPr lang="en-US" sz="1800" dirty="0"/>
              <a:t>	</a:t>
            </a:r>
            <a:r>
              <a:rPr lang="en-US" sz="1800" dirty="0">
                <a:solidFill>
                  <a:schemeClr val="accent1">
                    <a:lumMod val="75000"/>
                  </a:schemeClr>
                </a:solidFill>
              </a:rPr>
              <a:t>Employees at lower scale, less experience,  low monthly Income, travel a lot are at high risk of leaving.</a:t>
            </a:r>
          </a:p>
          <a:p>
            <a:pPr marL="457200" lvl="1" indent="0">
              <a:buNone/>
            </a:pPr>
            <a:r>
              <a:rPr lang="en-US" sz="1800" dirty="0"/>
              <a:t> </a:t>
            </a:r>
            <a:endParaRPr lang="en-US" sz="1800" dirty="0">
              <a:cs typeface="Calibri"/>
            </a:endParaRPr>
          </a:p>
          <a:p>
            <a:pPr marL="457200" lvl="1" indent="0">
              <a:buNone/>
            </a:pPr>
            <a:r>
              <a:rPr lang="en-US" sz="1800" dirty="0"/>
              <a:t> What can we do to proactively address these employees with a high risk for leaving to course correct their potential actions?</a:t>
            </a:r>
          </a:p>
          <a:p>
            <a:pPr marL="914400" lvl="2" indent="0">
              <a:buNone/>
            </a:pPr>
            <a:r>
              <a:rPr lang="en-US" sz="1400" dirty="0">
                <a:solidFill>
                  <a:schemeClr val="accent1">
                    <a:lumMod val="75000"/>
                  </a:schemeClr>
                </a:solidFill>
              </a:rPr>
              <a:t>-  Offer more competitive and attractive perks to employees between 30-35 age group, </a:t>
            </a:r>
          </a:p>
          <a:p>
            <a:pPr marL="914400" lvl="2" indent="0">
              <a:buNone/>
            </a:pPr>
            <a:r>
              <a:rPr lang="en-US" sz="1400" dirty="0">
                <a:solidFill>
                  <a:schemeClr val="accent1">
                    <a:lumMod val="75000"/>
                  </a:schemeClr>
                </a:solidFill>
              </a:rPr>
              <a:t> - Promotions for strong performers,  </a:t>
            </a:r>
          </a:p>
          <a:p>
            <a:pPr marL="914400" lvl="2" indent="0">
              <a:buNone/>
            </a:pPr>
            <a:r>
              <a:rPr lang="en-US" sz="1400" dirty="0">
                <a:solidFill>
                  <a:schemeClr val="accent1">
                    <a:lumMod val="75000"/>
                  </a:schemeClr>
                </a:solidFill>
              </a:rPr>
              <a:t> - Stock options.</a:t>
            </a:r>
          </a:p>
          <a:p>
            <a:pPr marL="457200" lvl="1" indent="0">
              <a:buNone/>
            </a:pPr>
            <a:r>
              <a:rPr lang="en-US" sz="1800" dirty="0"/>
              <a:t> How to improve  existing employees Job satisfaction and retain them?</a:t>
            </a:r>
          </a:p>
          <a:p>
            <a:pPr marL="914400" lvl="2" indent="0">
              <a:buNone/>
            </a:pPr>
            <a:r>
              <a:rPr lang="en-US" sz="1400" dirty="0"/>
              <a:t> -  </a:t>
            </a:r>
            <a:r>
              <a:rPr lang="en-US" sz="1400" dirty="0">
                <a:solidFill>
                  <a:schemeClr val="accent1">
                    <a:lumMod val="75000"/>
                  </a:schemeClr>
                </a:solidFill>
              </a:rPr>
              <a:t>For Married employees, option to work from home could be provided to improve WLB.</a:t>
            </a:r>
          </a:p>
          <a:p>
            <a:pPr marL="914400" lvl="2" indent="0">
              <a:buNone/>
            </a:pPr>
            <a:r>
              <a:rPr lang="en-US" sz="1400" dirty="0">
                <a:solidFill>
                  <a:schemeClr val="accent1">
                    <a:lumMod val="75000"/>
                  </a:schemeClr>
                </a:solidFill>
              </a:rPr>
              <a:t> -  Work Environment -  From EDA we can see the Environment satisfaction affects the attrition rate directly.</a:t>
            </a:r>
          </a:p>
          <a:p>
            <a:pPr marL="457200" lvl="1" indent="0">
              <a:buNone/>
            </a:pPr>
            <a:br>
              <a:rPr lang="en-US" sz="1800" dirty="0"/>
            </a:br>
            <a:r>
              <a:rPr lang="en-US" sz="1800" dirty="0"/>
              <a:t>Which department with-in the organization have the most attrition rate and why?</a:t>
            </a:r>
          </a:p>
          <a:p>
            <a:pPr marL="914400" lvl="2" indent="0">
              <a:buNone/>
            </a:pPr>
            <a:r>
              <a:rPr lang="en-US" sz="1400" dirty="0">
                <a:solidFill>
                  <a:schemeClr val="accent1">
                    <a:lumMod val="75000"/>
                  </a:schemeClr>
                </a:solidFill>
              </a:rPr>
              <a:t> - Research and development</a:t>
            </a:r>
          </a:p>
          <a:p>
            <a:pPr marL="914400" lvl="2" indent="0">
              <a:buNone/>
            </a:pPr>
            <a:r>
              <a:rPr lang="en-US" sz="1400" dirty="0">
                <a:solidFill>
                  <a:schemeClr val="accent1">
                    <a:lumMod val="75000"/>
                  </a:schemeClr>
                </a:solidFill>
              </a:rPr>
              <a:t> - Sales</a:t>
            </a:r>
          </a:p>
          <a:p>
            <a:pPr marL="457200" lvl="1" indent="0">
              <a:buNone/>
            </a:pPr>
            <a:r>
              <a:rPr lang="en-US" sz="1800" dirty="0"/>
              <a:t>What is the unusual factor noticed in the  dataset that we  identified.</a:t>
            </a:r>
          </a:p>
          <a:p>
            <a:pPr marL="457200" lvl="1" indent="0">
              <a:buNone/>
            </a:pPr>
            <a:r>
              <a:rPr lang="en-US" sz="1800" dirty="0"/>
              <a:t>	</a:t>
            </a:r>
            <a:r>
              <a:rPr lang="en-US" sz="1800" dirty="0">
                <a:solidFill>
                  <a:schemeClr val="accent1">
                    <a:lumMod val="75000"/>
                  </a:schemeClr>
                </a:solidFill>
              </a:rPr>
              <a:t> - </a:t>
            </a:r>
            <a:r>
              <a:rPr lang="en-US" sz="1600" dirty="0">
                <a:solidFill>
                  <a:schemeClr val="accent1">
                    <a:lumMod val="75000"/>
                  </a:schemeClr>
                </a:solidFill>
              </a:rPr>
              <a:t>The attrition rate are high for people who live closer to work compare to the one from distance.</a:t>
            </a:r>
            <a:endParaRPr lang="en-US" sz="1600" dirty="0">
              <a:solidFill>
                <a:schemeClr val="accent1">
                  <a:lumMod val="75000"/>
                </a:schemeClr>
              </a:solidFill>
              <a:cs typeface="Calibri"/>
            </a:endParaRPr>
          </a:p>
          <a:p>
            <a:endParaRPr lang="en-US" sz="1200" dirty="0"/>
          </a:p>
        </p:txBody>
      </p:sp>
      <p:sp>
        <p:nvSpPr>
          <p:cNvPr id="4" name="Rectangle: Rounded Corners 3">
            <a:extLst>
              <a:ext uri="{FF2B5EF4-FFF2-40B4-BE49-F238E27FC236}">
                <a16:creationId xmlns:a16="http://schemas.microsoft.com/office/drawing/2014/main" id="{D9368BE4-EA7D-4AD7-AC57-F3F7B3EF9E93}"/>
              </a:ext>
            </a:extLst>
          </p:cNvPr>
          <p:cNvSpPr/>
          <p:nvPr/>
        </p:nvSpPr>
        <p:spPr>
          <a:xfrm>
            <a:off x="847725" y="1284514"/>
            <a:ext cx="10534650" cy="4604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771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F5935EF-5783-4A6B-A109-30F13769B94D}"/>
              </a:ext>
            </a:extLst>
          </p:cNvPr>
          <p:cNvSpPr>
            <a:spLocks noGrp="1"/>
          </p:cNvSpPr>
          <p:nvPr>
            <p:ph type="title"/>
          </p:nvPr>
        </p:nvSpPr>
        <p:spPr>
          <a:xfrm>
            <a:off x="446314" y="250371"/>
            <a:ext cx="10515600" cy="527128"/>
          </a:xfrm>
        </p:spPr>
        <p:txBody>
          <a:bodyPr>
            <a:normAutofit fontScale="90000"/>
          </a:bodyPr>
          <a:lstStyle/>
          <a:p>
            <a:pPr algn="ctr"/>
            <a:r>
              <a:rPr lang="en-US" dirty="0">
                <a:solidFill>
                  <a:srgbClr val="C00000"/>
                </a:solidFill>
              </a:rPr>
              <a:t>Business Problems</a:t>
            </a:r>
            <a:endParaRPr lang="en-US" dirty="0">
              <a:solidFill>
                <a:srgbClr val="C00000"/>
              </a:solidFill>
              <a:cs typeface="Calibri Light"/>
            </a:endParaRPr>
          </a:p>
        </p:txBody>
      </p:sp>
      <p:sp>
        <p:nvSpPr>
          <p:cNvPr id="23" name="Content Placeholder 22">
            <a:extLst>
              <a:ext uri="{FF2B5EF4-FFF2-40B4-BE49-F238E27FC236}">
                <a16:creationId xmlns:a16="http://schemas.microsoft.com/office/drawing/2014/main" id="{4349BA2D-C61F-41F1-BCA1-EF07684B2012}"/>
              </a:ext>
            </a:extLst>
          </p:cNvPr>
          <p:cNvSpPr>
            <a:spLocks noGrp="1"/>
          </p:cNvSpPr>
          <p:nvPr>
            <p:ph idx="1"/>
          </p:nvPr>
        </p:nvSpPr>
        <p:spPr>
          <a:xfrm>
            <a:off x="344245" y="852993"/>
            <a:ext cx="11009555" cy="5851097"/>
          </a:xfrm>
        </p:spPr>
        <p:txBody>
          <a:bodyPr vert="horz" lIns="91440" tIns="45720" rIns="91440" bIns="45720" rtlCol="0" anchor="t">
            <a:normAutofit/>
          </a:bodyPr>
          <a:lstStyle/>
          <a:p>
            <a:pPr marL="0" indent="0" algn="just">
              <a:buNone/>
            </a:pPr>
            <a:endParaRPr lang="en-US" sz="1800" dirty="0"/>
          </a:p>
          <a:p>
            <a:pPr marL="0" indent="0" algn="just">
              <a:buNone/>
            </a:pPr>
            <a:r>
              <a:rPr lang="en-US" sz="1800" dirty="0"/>
              <a:t>Retaining human capital and talent management is increasingly becoming a competitive game within an already complex and adaptive economic system. In a tight labor market perks like flexibility to work from home or anywhere, signing bonuses, and equity in the form of restricted stock units are just a couple of the benefits that companies are offering their employees. Employee attrition is a critical problem that impacts all businesses, irrespective of geography, industry and size of the company. It leads to significant costs for a business, including the cost of business disruption, hiring new staff and training new staff.</a:t>
            </a:r>
            <a:endParaRPr lang="en-US" dirty="0"/>
          </a:p>
          <a:p>
            <a:pPr marL="0" indent="0">
              <a:buNone/>
            </a:pPr>
            <a:r>
              <a:rPr lang="en-US" sz="1800" dirty="0"/>
              <a:t>The data presents an employee survey from IBM, set that the data analytics team is exploring is the IBM HR Analytics Employee Attrition. The aim is to use this data to predict the attrition of most valuable employees and offer recommendations by addressing these significant concerns.</a:t>
            </a:r>
            <a:br>
              <a:rPr lang="en-US" sz="1800" dirty="0"/>
            </a:br>
            <a:endParaRPr lang="en-US" sz="1800" dirty="0"/>
          </a:p>
          <a:p>
            <a:pPr marL="457200" lvl="1" indent="0">
              <a:buNone/>
            </a:pPr>
            <a:r>
              <a:rPr lang="en-US" sz="1800" dirty="0"/>
              <a:t>1. What are the key factors that lead to employee attrition?</a:t>
            </a:r>
            <a:endParaRPr lang="en-US" sz="1800" dirty="0">
              <a:cs typeface="Calibri"/>
            </a:endParaRPr>
          </a:p>
          <a:p>
            <a:pPr marL="457200" lvl="1" indent="0">
              <a:buNone/>
            </a:pPr>
            <a:r>
              <a:rPr lang="en-US" sz="1800" dirty="0"/>
              <a:t>2.  How can companies improve and in what areas in order to retain their best employees and keep them from accepting a more attractive offer from a competitor?</a:t>
            </a:r>
            <a:endParaRPr lang="en-US" sz="1800" dirty="0">
              <a:cs typeface="Calibri"/>
            </a:endParaRPr>
          </a:p>
          <a:p>
            <a:pPr marL="457200" lvl="1" indent="0">
              <a:buNone/>
            </a:pPr>
            <a:r>
              <a:rPr lang="en-US" sz="1800" dirty="0"/>
              <a:t>3. How can we predict which employees are at a higher risk for leaving?</a:t>
            </a:r>
            <a:endParaRPr lang="en-US" sz="1800" dirty="0">
              <a:cs typeface="Calibri"/>
            </a:endParaRPr>
          </a:p>
          <a:p>
            <a:pPr marL="457200" lvl="1" indent="0">
              <a:buNone/>
            </a:pPr>
            <a:r>
              <a:rPr lang="en-US" sz="1800" dirty="0"/>
              <a:t>4. What can we do to proactively address these employees with a high risk for leaving to course correct their potential actions?</a:t>
            </a:r>
            <a:endParaRPr lang="en-US" sz="1800" dirty="0">
              <a:cs typeface="Calibri"/>
            </a:endParaRPr>
          </a:p>
          <a:p>
            <a:pPr marL="457200" lvl="1" indent="0">
              <a:buNone/>
            </a:pPr>
            <a:r>
              <a:rPr lang="en-US" sz="1800" dirty="0"/>
              <a:t>5. How to improve  existing employees Job satisfaction and retain them?</a:t>
            </a:r>
            <a:endParaRPr lang="en-US" sz="1800" dirty="0">
              <a:cs typeface="Calibri"/>
            </a:endParaRPr>
          </a:p>
          <a:p>
            <a:pPr marL="457200" lvl="1" indent="0">
              <a:buNone/>
            </a:pPr>
            <a:r>
              <a:rPr lang="en-US" sz="1800" dirty="0"/>
              <a:t>6. Which department with-in the organization have the most attrition rate and why?</a:t>
            </a:r>
            <a:endParaRPr lang="en-US" sz="1800" dirty="0">
              <a:cs typeface="Calibri"/>
            </a:endParaRPr>
          </a:p>
          <a:p>
            <a:pPr marL="457200" lvl="1" indent="0">
              <a:buNone/>
            </a:pPr>
            <a:r>
              <a:rPr lang="en-US" sz="1800" dirty="0"/>
              <a:t>7. What is the unusual factor noticed in the  dataset that we  identified.</a:t>
            </a:r>
            <a:endParaRPr lang="en-US" sz="1800" dirty="0">
              <a:cs typeface="Calibri"/>
            </a:endParaRPr>
          </a:p>
          <a:p>
            <a:pPr marL="457200" lvl="1" indent="0">
              <a:buNone/>
            </a:pPr>
            <a:endParaRPr lang="en-US" sz="1800" dirty="0">
              <a:cs typeface="Calibri"/>
            </a:endParaRPr>
          </a:p>
        </p:txBody>
      </p:sp>
      <p:sp>
        <p:nvSpPr>
          <p:cNvPr id="4" name="Rectangle: Rounded Corners 3">
            <a:extLst>
              <a:ext uri="{FF2B5EF4-FFF2-40B4-BE49-F238E27FC236}">
                <a16:creationId xmlns:a16="http://schemas.microsoft.com/office/drawing/2014/main" id="{D490E51C-209A-496F-B6DA-3C959EBB23BB}"/>
              </a:ext>
            </a:extLst>
          </p:cNvPr>
          <p:cNvSpPr/>
          <p:nvPr/>
        </p:nvSpPr>
        <p:spPr>
          <a:xfrm>
            <a:off x="174171" y="990601"/>
            <a:ext cx="11495315" cy="5617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85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72178-D827-A04B-A8A6-19B597861090}"/>
              </a:ext>
            </a:extLst>
          </p:cNvPr>
          <p:cNvSpPr>
            <a:spLocks noGrp="1"/>
          </p:cNvSpPr>
          <p:nvPr>
            <p:ph type="title"/>
          </p:nvPr>
        </p:nvSpPr>
        <p:spPr>
          <a:xfrm>
            <a:off x="837943" y="127633"/>
            <a:ext cx="10515600" cy="735013"/>
          </a:xfrm>
        </p:spPr>
        <p:txBody>
          <a:bodyPr>
            <a:normAutofit/>
          </a:bodyPr>
          <a:lstStyle/>
          <a:p>
            <a:r>
              <a:rPr lang="en-US" sz="3600" b="1"/>
              <a:t>About the Dataset</a:t>
            </a:r>
          </a:p>
        </p:txBody>
      </p:sp>
      <p:sp>
        <p:nvSpPr>
          <p:cNvPr id="6" name="Rectangle 5">
            <a:extLst>
              <a:ext uri="{FF2B5EF4-FFF2-40B4-BE49-F238E27FC236}">
                <a16:creationId xmlns:a16="http://schemas.microsoft.com/office/drawing/2014/main" id="{913EBF7F-B33B-4126-BEDE-1B6A216ED231}"/>
              </a:ext>
            </a:extLst>
          </p:cNvPr>
          <p:cNvSpPr/>
          <p:nvPr/>
        </p:nvSpPr>
        <p:spPr>
          <a:xfrm>
            <a:off x="247650" y="5217282"/>
            <a:ext cx="2688149" cy="10886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Satisfaction Parameters:</a:t>
            </a:r>
          </a:p>
          <a:p>
            <a:pPr algn="ctr"/>
            <a:r>
              <a:rPr lang="en-US" b="1">
                <a:solidFill>
                  <a:schemeClr val="tx1"/>
                </a:solidFill>
              </a:rPr>
              <a:t>DistanceFromHome</a:t>
            </a:r>
          </a:p>
          <a:p>
            <a:pPr algn="ctr"/>
            <a:r>
              <a:rPr lang="en-US" b="1">
                <a:solidFill>
                  <a:schemeClr val="tx1"/>
                </a:solidFill>
              </a:rPr>
              <a:t>WorkLifeBalance</a:t>
            </a:r>
          </a:p>
        </p:txBody>
      </p:sp>
      <p:sp>
        <p:nvSpPr>
          <p:cNvPr id="23" name="Rectangle 22">
            <a:extLst>
              <a:ext uri="{FF2B5EF4-FFF2-40B4-BE49-F238E27FC236}">
                <a16:creationId xmlns:a16="http://schemas.microsoft.com/office/drawing/2014/main" id="{09CF0B7C-F259-44D9-847E-FE366346140C}"/>
              </a:ext>
            </a:extLst>
          </p:cNvPr>
          <p:cNvSpPr/>
          <p:nvPr/>
        </p:nvSpPr>
        <p:spPr>
          <a:xfrm>
            <a:off x="2688149" y="1571244"/>
            <a:ext cx="2202467"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Number of Features</a:t>
            </a:r>
          </a:p>
          <a:p>
            <a:r>
              <a:rPr lang="en-US" sz="2000">
                <a:solidFill>
                  <a:schemeClr val="tx1"/>
                </a:solidFill>
              </a:rPr>
              <a:t>               </a:t>
            </a:r>
            <a:r>
              <a:rPr lang="en-US" sz="2800" b="1">
                <a:solidFill>
                  <a:schemeClr val="tx1"/>
                </a:solidFill>
              </a:rPr>
              <a:t>35</a:t>
            </a:r>
            <a:endParaRPr lang="en-US">
              <a:solidFill>
                <a:schemeClr val="tx1"/>
              </a:solidFill>
            </a:endParaRPr>
          </a:p>
        </p:txBody>
      </p:sp>
      <p:sp>
        <p:nvSpPr>
          <p:cNvPr id="25" name="Rectangle 24">
            <a:extLst>
              <a:ext uri="{FF2B5EF4-FFF2-40B4-BE49-F238E27FC236}">
                <a16:creationId xmlns:a16="http://schemas.microsoft.com/office/drawing/2014/main" id="{D9245476-F41B-420E-97ED-479CCF890BA8}"/>
              </a:ext>
            </a:extLst>
          </p:cNvPr>
          <p:cNvSpPr/>
          <p:nvPr/>
        </p:nvSpPr>
        <p:spPr>
          <a:xfrm>
            <a:off x="4966817" y="5197851"/>
            <a:ext cx="20684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Predicted Variable:</a:t>
            </a:r>
          </a:p>
          <a:p>
            <a:pPr algn="ctr"/>
            <a:r>
              <a:rPr lang="en-US" b="1">
                <a:solidFill>
                  <a:schemeClr val="tx1"/>
                </a:solidFill>
              </a:rPr>
              <a:t>Employees Attrition </a:t>
            </a:r>
            <a:r>
              <a:rPr lang="en-US" b="1">
                <a:solidFill>
                  <a:schemeClr val="tx1"/>
                </a:solidFill>
                <a:sym typeface="Wingdings" panose="05000000000000000000" pitchFamily="2" charset="2"/>
              </a:rPr>
              <a:t> </a:t>
            </a:r>
            <a:r>
              <a:rPr lang="en-US" b="1">
                <a:solidFill>
                  <a:schemeClr val="tx1"/>
                </a:solidFill>
              </a:rPr>
              <a:t>Yes or No</a:t>
            </a:r>
          </a:p>
        </p:txBody>
      </p:sp>
      <p:sp>
        <p:nvSpPr>
          <p:cNvPr id="26" name="Rectangle 25">
            <a:extLst>
              <a:ext uri="{FF2B5EF4-FFF2-40B4-BE49-F238E27FC236}">
                <a16:creationId xmlns:a16="http://schemas.microsoft.com/office/drawing/2014/main" id="{F905AA44-9DFA-4E26-B4CB-6B81EE77DC13}"/>
              </a:ext>
            </a:extLst>
          </p:cNvPr>
          <p:cNvSpPr/>
          <p:nvPr/>
        </p:nvSpPr>
        <p:spPr>
          <a:xfrm>
            <a:off x="7035217" y="1576287"/>
            <a:ext cx="2553078"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Number of Employees </a:t>
            </a:r>
            <a:endParaRPr lang="en-US">
              <a:solidFill>
                <a:schemeClr val="tx1"/>
              </a:solidFill>
            </a:endParaRPr>
          </a:p>
          <a:p>
            <a:pPr algn="ctr"/>
            <a:r>
              <a:rPr lang="en-US" sz="2400" b="1">
                <a:solidFill>
                  <a:schemeClr val="tx1"/>
                </a:solidFill>
              </a:rPr>
              <a:t>1470   </a:t>
            </a:r>
            <a:r>
              <a:rPr lang="en-US">
                <a:solidFill>
                  <a:schemeClr val="tx1"/>
                </a:solidFill>
              </a:rPr>
              <a:t>    </a:t>
            </a:r>
          </a:p>
        </p:txBody>
      </p:sp>
      <p:sp>
        <p:nvSpPr>
          <p:cNvPr id="27" name="Rectangle 26">
            <a:extLst>
              <a:ext uri="{FF2B5EF4-FFF2-40B4-BE49-F238E27FC236}">
                <a16:creationId xmlns:a16="http://schemas.microsoft.com/office/drawing/2014/main" id="{11052349-D73E-4C20-A89A-65726AE3CF4D}"/>
              </a:ext>
            </a:extLst>
          </p:cNvPr>
          <p:cNvSpPr/>
          <p:nvPr/>
        </p:nvSpPr>
        <p:spPr>
          <a:xfrm>
            <a:off x="9258301" y="5295900"/>
            <a:ext cx="2553078"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Employee Demographics</a:t>
            </a:r>
          </a:p>
          <a:p>
            <a:pPr algn="ctr"/>
            <a:r>
              <a:rPr lang="en-US" b="1">
                <a:solidFill>
                  <a:schemeClr val="tx1"/>
                </a:solidFill>
              </a:rPr>
              <a:t>Age</a:t>
            </a:r>
          </a:p>
          <a:p>
            <a:pPr algn="ctr"/>
            <a:r>
              <a:rPr lang="en-US" b="1">
                <a:solidFill>
                  <a:schemeClr val="tx1"/>
                </a:solidFill>
              </a:rPr>
              <a:t>Gender</a:t>
            </a:r>
          </a:p>
        </p:txBody>
      </p:sp>
      <p:sp>
        <p:nvSpPr>
          <p:cNvPr id="8" name="Rectangle: Rounded Corners 7">
            <a:extLst>
              <a:ext uri="{FF2B5EF4-FFF2-40B4-BE49-F238E27FC236}">
                <a16:creationId xmlns:a16="http://schemas.microsoft.com/office/drawing/2014/main" id="{B4F3E19C-DD21-48A1-86EA-5ACB9DC7529A}"/>
              </a:ext>
            </a:extLst>
          </p:cNvPr>
          <p:cNvSpPr/>
          <p:nvPr/>
        </p:nvSpPr>
        <p:spPr>
          <a:xfrm>
            <a:off x="76200" y="127634"/>
            <a:ext cx="12006943" cy="66027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0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B647-9A45-4720-AC78-E5FA76C1973B}"/>
              </a:ext>
            </a:extLst>
          </p:cNvPr>
          <p:cNvSpPr>
            <a:spLocks noGrp="1"/>
          </p:cNvSpPr>
          <p:nvPr>
            <p:ph type="ctrTitle"/>
          </p:nvPr>
        </p:nvSpPr>
        <p:spPr>
          <a:xfrm>
            <a:off x="847344" y="300505"/>
            <a:ext cx="10506456" cy="622876"/>
          </a:xfrm>
        </p:spPr>
        <p:txBody>
          <a:bodyPr>
            <a:normAutofit fontScale="90000"/>
          </a:bodyPr>
          <a:lstStyle/>
          <a:p>
            <a:pPr algn="l"/>
            <a:r>
              <a:rPr lang="en-US" sz="5400" b="1">
                <a:ea typeface="+mj-lt"/>
                <a:cs typeface="+mj-lt"/>
              </a:rPr>
              <a:t>Analysis of IBM Attrition Dataset</a:t>
            </a:r>
            <a:endParaRPr lang="en-US" sz="5400"/>
          </a:p>
        </p:txBody>
      </p:sp>
      <p:pic>
        <p:nvPicPr>
          <p:cNvPr id="4" name="Picture 4" descr="A picture containing game&#10;&#10;Description generated with very high confidence">
            <a:extLst>
              <a:ext uri="{FF2B5EF4-FFF2-40B4-BE49-F238E27FC236}">
                <a16:creationId xmlns:a16="http://schemas.microsoft.com/office/drawing/2014/main" id="{7711E77D-B7DC-4D73-BFEB-FB8269103B2C}"/>
              </a:ext>
            </a:extLst>
          </p:cNvPr>
          <p:cNvPicPr>
            <a:picLocks noChangeAspect="1"/>
          </p:cNvPicPr>
          <p:nvPr/>
        </p:nvPicPr>
        <p:blipFill>
          <a:blip r:embed="rId2"/>
          <a:stretch>
            <a:fillRect/>
          </a:stretch>
        </p:blipFill>
        <p:spPr>
          <a:xfrm>
            <a:off x="6259755" y="1235980"/>
            <a:ext cx="4827575" cy="5071356"/>
          </a:xfrm>
          <a:prstGeom prst="rect">
            <a:avLst/>
          </a:prstGeom>
          <a:ln>
            <a:noFill/>
          </a:ln>
          <a:effectLst>
            <a:outerShdw blurRad="190500" algn="tl" rotWithShape="0">
              <a:srgbClr val="000000">
                <a:alpha val="70000"/>
              </a:srgbClr>
            </a:outerShdw>
          </a:effectLst>
        </p:spPr>
      </p:pic>
      <p:pic>
        <p:nvPicPr>
          <p:cNvPr id="6" name="Picture 6" descr="A screenshot of a cell phone&#10;&#10;Description generated with very high confidence">
            <a:extLst>
              <a:ext uri="{FF2B5EF4-FFF2-40B4-BE49-F238E27FC236}">
                <a16:creationId xmlns:a16="http://schemas.microsoft.com/office/drawing/2014/main" id="{5CF4A4A2-8677-4B55-9340-8AA2BE87812A}"/>
              </a:ext>
            </a:extLst>
          </p:cNvPr>
          <p:cNvPicPr>
            <a:picLocks noChangeAspect="1"/>
          </p:cNvPicPr>
          <p:nvPr/>
        </p:nvPicPr>
        <p:blipFill>
          <a:blip r:embed="rId3"/>
          <a:stretch>
            <a:fillRect/>
          </a:stretch>
        </p:blipFill>
        <p:spPr>
          <a:xfrm>
            <a:off x="667705" y="1892847"/>
            <a:ext cx="5219920" cy="3351293"/>
          </a:xfrm>
          <a:prstGeom prst="rect">
            <a:avLst/>
          </a:prstGeom>
          <a:ln>
            <a:noFill/>
          </a:ln>
          <a:effectLst>
            <a:outerShdw blurRad="190500" algn="tl" rotWithShape="0">
              <a:srgbClr val="000000">
                <a:alpha val="70000"/>
              </a:srgbClr>
            </a:outerShdw>
          </a:effectLst>
        </p:spPr>
      </p:pic>
      <p:sp>
        <p:nvSpPr>
          <p:cNvPr id="3" name="Rectangle: Rounded Corners 2">
            <a:extLst>
              <a:ext uri="{FF2B5EF4-FFF2-40B4-BE49-F238E27FC236}">
                <a16:creationId xmlns:a16="http://schemas.microsoft.com/office/drawing/2014/main" id="{0E98B6D4-1A9D-426F-ABE8-4A7ED16783F9}"/>
              </a:ext>
            </a:extLst>
          </p:cNvPr>
          <p:cNvSpPr/>
          <p:nvPr/>
        </p:nvSpPr>
        <p:spPr>
          <a:xfrm>
            <a:off x="285983" y="1090319"/>
            <a:ext cx="11431882" cy="533587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81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412F79-043A-40C9-9050-E78D1B4ADE5A}"/>
              </a:ext>
            </a:extLst>
          </p:cNvPr>
          <p:cNvPicPr>
            <a:picLocks noChangeAspect="1"/>
          </p:cNvPicPr>
          <p:nvPr/>
        </p:nvPicPr>
        <p:blipFill>
          <a:blip r:embed="rId2"/>
          <a:stretch>
            <a:fillRect/>
          </a:stretch>
        </p:blipFill>
        <p:spPr>
          <a:xfrm>
            <a:off x="1387918" y="835438"/>
            <a:ext cx="8839966" cy="5913632"/>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1EE1F0E2-46B0-4304-8D2E-49C779A9A4CD}"/>
              </a:ext>
            </a:extLst>
          </p:cNvPr>
          <p:cNvSpPr txBox="1"/>
          <p:nvPr/>
        </p:nvSpPr>
        <p:spPr>
          <a:xfrm>
            <a:off x="3807651" y="108930"/>
            <a:ext cx="4000500" cy="52322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accent1">
                    <a:lumMod val="75000"/>
                  </a:schemeClr>
                </a:solidFill>
              </a:rPr>
              <a:t>Data Cleaning</a:t>
            </a:r>
          </a:p>
        </p:txBody>
      </p:sp>
    </p:spTree>
    <p:extLst>
      <p:ext uri="{BB962C8B-B14F-4D97-AF65-F5344CB8AC3E}">
        <p14:creationId xmlns:p14="http://schemas.microsoft.com/office/powerpoint/2010/main" val="16414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3890-F3B8-49F5-A57A-72F72680B869}"/>
              </a:ext>
            </a:extLst>
          </p:cNvPr>
          <p:cNvSpPr>
            <a:spLocks noGrp="1"/>
          </p:cNvSpPr>
          <p:nvPr>
            <p:ph type="title"/>
          </p:nvPr>
        </p:nvSpPr>
        <p:spPr>
          <a:xfrm>
            <a:off x="729343" y="2966811"/>
            <a:ext cx="10515600" cy="1325563"/>
          </a:xfrm>
        </p:spPr>
        <p:txBody>
          <a:bodyPr/>
          <a:lstStyle/>
          <a:p>
            <a:pPr algn="ctr"/>
            <a:r>
              <a:rPr lang="en-US" dirty="0"/>
              <a:t>Data Exploration Analysis</a:t>
            </a:r>
          </a:p>
        </p:txBody>
      </p:sp>
      <p:sp>
        <p:nvSpPr>
          <p:cNvPr id="4" name="Rectangle: Rounded Corners 3">
            <a:extLst>
              <a:ext uri="{FF2B5EF4-FFF2-40B4-BE49-F238E27FC236}">
                <a16:creationId xmlns:a16="http://schemas.microsoft.com/office/drawing/2014/main" id="{AEDBFC6E-23F7-4818-BB95-04E600031C59}"/>
              </a:ext>
            </a:extLst>
          </p:cNvPr>
          <p:cNvSpPr/>
          <p:nvPr/>
        </p:nvSpPr>
        <p:spPr>
          <a:xfrm>
            <a:off x="847725" y="1598166"/>
            <a:ext cx="10534650" cy="39358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79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food&#10;&#10;Description generated with very high confidence">
            <a:extLst>
              <a:ext uri="{FF2B5EF4-FFF2-40B4-BE49-F238E27FC236}">
                <a16:creationId xmlns:a16="http://schemas.microsoft.com/office/drawing/2014/main" id="{D10BDA1E-0682-4A95-9CFE-A22C8CE8056B}"/>
              </a:ext>
            </a:extLst>
          </p:cNvPr>
          <p:cNvPicPr>
            <a:picLocks noGrp="1" noChangeAspect="1"/>
          </p:cNvPicPr>
          <p:nvPr>
            <p:ph idx="1"/>
          </p:nvPr>
        </p:nvPicPr>
        <p:blipFill>
          <a:blip r:embed="rId2"/>
          <a:stretch>
            <a:fillRect/>
          </a:stretch>
        </p:blipFill>
        <p:spPr>
          <a:xfrm>
            <a:off x="2721326" y="3087980"/>
            <a:ext cx="6670324" cy="3471867"/>
          </a:xfrm>
          <a:prstGeom prst="rect">
            <a:avLst/>
          </a:prstGeom>
          <a:ln>
            <a:noFill/>
          </a:ln>
          <a:effectLst>
            <a:outerShdw blurRad="190500" algn="tl" rotWithShape="0">
              <a:srgbClr val="000000">
                <a:alpha val="70000"/>
              </a:srgbClr>
            </a:outerShdw>
          </a:effectLst>
        </p:spPr>
      </p:pic>
      <p:pic>
        <p:nvPicPr>
          <p:cNvPr id="6" name="Picture 6" descr="A picture containing drawing&#10;&#10;Description generated with very high confidence">
            <a:extLst>
              <a:ext uri="{FF2B5EF4-FFF2-40B4-BE49-F238E27FC236}">
                <a16:creationId xmlns:a16="http://schemas.microsoft.com/office/drawing/2014/main" id="{05C60219-7CCE-4A6B-B18C-A0CBEB0A051D}"/>
              </a:ext>
            </a:extLst>
          </p:cNvPr>
          <p:cNvPicPr>
            <a:picLocks noChangeAspect="1"/>
          </p:cNvPicPr>
          <p:nvPr/>
        </p:nvPicPr>
        <p:blipFill>
          <a:blip r:embed="rId3"/>
          <a:stretch>
            <a:fillRect/>
          </a:stretch>
        </p:blipFill>
        <p:spPr>
          <a:xfrm>
            <a:off x="731645" y="1153481"/>
            <a:ext cx="2755295" cy="1703961"/>
          </a:xfrm>
          <a:prstGeom prst="rect">
            <a:avLst/>
          </a:prstGeom>
          <a:ln>
            <a:noFill/>
          </a:ln>
          <a:effectLst>
            <a:outerShdw blurRad="190500" algn="tl" rotWithShape="0">
              <a:srgbClr val="000000">
                <a:alpha val="70000"/>
              </a:srgbClr>
            </a:outerShdw>
          </a:effectLst>
        </p:spPr>
      </p:pic>
      <p:pic>
        <p:nvPicPr>
          <p:cNvPr id="8" name="Picture 8" descr="A screenshot of a cell phone&#10;&#10;Description generated with very high confidence">
            <a:extLst>
              <a:ext uri="{FF2B5EF4-FFF2-40B4-BE49-F238E27FC236}">
                <a16:creationId xmlns:a16="http://schemas.microsoft.com/office/drawing/2014/main" id="{C0323AB9-D728-4578-837C-A587D622D639}"/>
              </a:ext>
            </a:extLst>
          </p:cNvPr>
          <p:cNvPicPr>
            <a:picLocks noChangeAspect="1"/>
          </p:cNvPicPr>
          <p:nvPr/>
        </p:nvPicPr>
        <p:blipFill>
          <a:blip r:embed="rId4"/>
          <a:stretch>
            <a:fillRect/>
          </a:stretch>
        </p:blipFill>
        <p:spPr>
          <a:xfrm>
            <a:off x="8213481" y="1156067"/>
            <a:ext cx="2670629" cy="1643895"/>
          </a:xfrm>
          <a:prstGeom prst="rect">
            <a:avLst/>
          </a:prstGeom>
          <a:ln>
            <a:noFill/>
          </a:ln>
          <a:effectLst>
            <a:outerShdw blurRad="190500" algn="tl" rotWithShape="0">
              <a:srgbClr val="000000">
                <a:alpha val="70000"/>
              </a:srgbClr>
            </a:outerShdw>
          </a:effectLst>
        </p:spPr>
      </p:pic>
      <p:pic>
        <p:nvPicPr>
          <p:cNvPr id="10" name="Picture 10" descr="A screenshot of a cell phone&#10;&#10;Description generated with high confidence">
            <a:extLst>
              <a:ext uri="{FF2B5EF4-FFF2-40B4-BE49-F238E27FC236}">
                <a16:creationId xmlns:a16="http://schemas.microsoft.com/office/drawing/2014/main" id="{DEACE6C5-6ECE-4675-AC16-F53718583662}"/>
              </a:ext>
            </a:extLst>
          </p:cNvPr>
          <p:cNvPicPr>
            <a:picLocks noChangeAspect="1"/>
          </p:cNvPicPr>
          <p:nvPr/>
        </p:nvPicPr>
        <p:blipFill>
          <a:blip r:embed="rId5"/>
          <a:stretch>
            <a:fillRect/>
          </a:stretch>
        </p:blipFill>
        <p:spPr>
          <a:xfrm>
            <a:off x="4491404" y="1158320"/>
            <a:ext cx="2670629" cy="1658926"/>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D70D40A5-078F-4BD6-BB79-CEB1CB74EF8F}"/>
              </a:ext>
            </a:extLst>
          </p:cNvPr>
          <p:cNvSpPr txBox="1"/>
          <p:nvPr/>
        </p:nvSpPr>
        <p:spPr>
          <a:xfrm>
            <a:off x="8648700" y="752475"/>
            <a:ext cx="1743075"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lt1"/>
                </a:solidFill>
                <a:cs typeface="Calibri"/>
              </a:rPr>
              <a:t>Marital Status</a:t>
            </a:r>
          </a:p>
        </p:txBody>
      </p:sp>
      <p:sp>
        <p:nvSpPr>
          <p:cNvPr id="13" name="TextBox 12">
            <a:extLst>
              <a:ext uri="{FF2B5EF4-FFF2-40B4-BE49-F238E27FC236}">
                <a16:creationId xmlns:a16="http://schemas.microsoft.com/office/drawing/2014/main" id="{F16A4D76-9283-43C1-8A1B-0BD7961DC493}"/>
              </a:ext>
            </a:extLst>
          </p:cNvPr>
          <p:cNvSpPr txBox="1"/>
          <p:nvPr/>
        </p:nvSpPr>
        <p:spPr>
          <a:xfrm>
            <a:off x="1524000" y="790575"/>
            <a:ext cx="838200"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lt1"/>
                </a:solidFill>
                <a:cs typeface="Calibri"/>
              </a:rPr>
              <a:t>By Age</a:t>
            </a:r>
          </a:p>
        </p:txBody>
      </p:sp>
      <p:sp>
        <p:nvSpPr>
          <p:cNvPr id="14" name="TextBox 13">
            <a:extLst>
              <a:ext uri="{FF2B5EF4-FFF2-40B4-BE49-F238E27FC236}">
                <a16:creationId xmlns:a16="http://schemas.microsoft.com/office/drawing/2014/main" id="{D5C8FE4D-F7B2-4696-973D-D80335346256}"/>
              </a:ext>
            </a:extLst>
          </p:cNvPr>
          <p:cNvSpPr txBox="1"/>
          <p:nvPr/>
        </p:nvSpPr>
        <p:spPr>
          <a:xfrm>
            <a:off x="4867275" y="790575"/>
            <a:ext cx="2047875"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By Monthly Income</a:t>
            </a:r>
          </a:p>
        </p:txBody>
      </p:sp>
      <p:sp>
        <p:nvSpPr>
          <p:cNvPr id="2" name="Rectangle: Rounded Corners 1">
            <a:extLst>
              <a:ext uri="{FF2B5EF4-FFF2-40B4-BE49-F238E27FC236}">
                <a16:creationId xmlns:a16="http://schemas.microsoft.com/office/drawing/2014/main" id="{A8306334-FB66-4C05-A51F-06B264DB97F1}"/>
              </a:ext>
            </a:extLst>
          </p:cNvPr>
          <p:cNvSpPr/>
          <p:nvPr/>
        </p:nvSpPr>
        <p:spPr>
          <a:xfrm>
            <a:off x="179844" y="666986"/>
            <a:ext cx="11130845" cy="22974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18D6DC5-26F0-4417-8897-5701313DEC86}"/>
              </a:ext>
            </a:extLst>
          </p:cNvPr>
          <p:cNvSpPr/>
          <p:nvPr/>
        </p:nvSpPr>
        <p:spPr>
          <a:xfrm>
            <a:off x="173094" y="2964393"/>
            <a:ext cx="11130845" cy="37534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D60111F-3E1A-49B9-B336-A1C487A3FF70}"/>
              </a:ext>
            </a:extLst>
          </p:cNvPr>
          <p:cNvSpPr txBox="1"/>
          <p:nvPr/>
        </p:nvSpPr>
        <p:spPr>
          <a:xfrm>
            <a:off x="3794711" y="74180"/>
            <a:ext cx="4000500" cy="52322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accent1">
                    <a:lumMod val="75000"/>
                  </a:schemeClr>
                </a:solidFill>
              </a:rPr>
              <a:t>Data Exploration Analysis</a:t>
            </a:r>
          </a:p>
        </p:txBody>
      </p:sp>
    </p:spTree>
    <p:extLst>
      <p:ext uri="{BB962C8B-B14F-4D97-AF65-F5344CB8AC3E}">
        <p14:creationId xmlns:p14="http://schemas.microsoft.com/office/powerpoint/2010/main" val="170219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91524071-6271-483B-98EE-1161054687B9}"/>
              </a:ext>
            </a:extLst>
          </p:cNvPr>
          <p:cNvPicPr>
            <a:picLocks noChangeAspect="1"/>
          </p:cNvPicPr>
          <p:nvPr/>
        </p:nvPicPr>
        <p:blipFill>
          <a:blip r:embed="rId2"/>
          <a:stretch>
            <a:fillRect/>
          </a:stretch>
        </p:blipFill>
        <p:spPr>
          <a:xfrm>
            <a:off x="776948" y="1867522"/>
            <a:ext cx="5109881" cy="3521325"/>
          </a:xfrm>
          <a:prstGeom prst="rect">
            <a:avLst/>
          </a:prstGeom>
          <a:ln>
            <a:noFill/>
          </a:ln>
          <a:effectLst>
            <a:outerShdw blurRad="190500" algn="tl" rotWithShape="0">
              <a:srgbClr val="000000">
                <a:alpha val="70000"/>
              </a:srgbClr>
            </a:outerShdw>
          </a:effectLst>
        </p:spPr>
      </p:pic>
      <p:cxnSp>
        <p:nvCxnSpPr>
          <p:cNvPr id="8" name="Straight Connector 1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FBC371"/>
            </a:solidFill>
          </a:ln>
        </p:spPr>
        <p:style>
          <a:lnRef idx="1">
            <a:schemeClr val="accent1"/>
          </a:lnRef>
          <a:fillRef idx="0">
            <a:schemeClr val="accent1"/>
          </a:fillRef>
          <a:effectRef idx="0">
            <a:schemeClr val="accent1"/>
          </a:effectRef>
          <a:fontRef idx="minor">
            <a:schemeClr val="tx1"/>
          </a:fontRef>
        </p:style>
      </p:cxnSp>
      <p:pic>
        <p:nvPicPr>
          <p:cNvPr id="10" name="Picture 11" descr="A screenshot of a cell phone&#10;&#10;Description generated with high confidence">
            <a:extLst>
              <a:ext uri="{FF2B5EF4-FFF2-40B4-BE49-F238E27FC236}">
                <a16:creationId xmlns:a16="http://schemas.microsoft.com/office/drawing/2014/main" id="{CD87EE8B-66A7-4499-B4ED-9A735A4CA550}"/>
              </a:ext>
            </a:extLst>
          </p:cNvPr>
          <p:cNvPicPr>
            <a:picLocks noChangeAspect="1"/>
          </p:cNvPicPr>
          <p:nvPr/>
        </p:nvPicPr>
        <p:blipFill>
          <a:blip r:embed="rId3"/>
          <a:stretch>
            <a:fillRect/>
          </a:stretch>
        </p:blipFill>
        <p:spPr>
          <a:xfrm>
            <a:off x="6253719" y="1876596"/>
            <a:ext cx="5273792" cy="3503176"/>
          </a:xfrm>
          <a:prstGeom prst="rect">
            <a:avLst/>
          </a:prstGeom>
          <a:ln>
            <a:noFill/>
          </a:ln>
          <a:effectLst>
            <a:outerShdw blurRad="190500" algn="tl" rotWithShape="0">
              <a:srgbClr val="000000">
                <a:alpha val="70000"/>
              </a:srgbClr>
            </a:outerShdw>
          </a:effectLst>
        </p:spPr>
      </p:pic>
      <p:sp>
        <p:nvSpPr>
          <p:cNvPr id="2" name="Rectangle: Rounded Corners 1">
            <a:extLst>
              <a:ext uri="{FF2B5EF4-FFF2-40B4-BE49-F238E27FC236}">
                <a16:creationId xmlns:a16="http://schemas.microsoft.com/office/drawing/2014/main" id="{C7DE7EA6-5929-48BB-8B24-47C11F909B10}"/>
              </a:ext>
            </a:extLst>
          </p:cNvPr>
          <p:cNvSpPr/>
          <p:nvPr/>
        </p:nvSpPr>
        <p:spPr>
          <a:xfrm>
            <a:off x="455318" y="1494838"/>
            <a:ext cx="11309585" cy="42728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75E138-C854-4DF6-B28D-C914DD9F6036}"/>
              </a:ext>
            </a:extLst>
          </p:cNvPr>
          <p:cNvSpPr txBox="1"/>
          <p:nvPr/>
        </p:nvSpPr>
        <p:spPr>
          <a:xfrm>
            <a:off x="4253469" y="641939"/>
            <a:ext cx="4000500" cy="369332"/>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Data Exploration Analysis – Continued ..</a:t>
            </a:r>
          </a:p>
        </p:txBody>
      </p:sp>
    </p:spTree>
    <p:extLst>
      <p:ext uri="{BB962C8B-B14F-4D97-AF65-F5344CB8AC3E}">
        <p14:creationId xmlns:p14="http://schemas.microsoft.com/office/powerpoint/2010/main" val="139278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9B738D80-350E-45E1-925B-62BBB5625350}"/>
              </a:ext>
            </a:extLst>
          </p:cNvPr>
          <p:cNvPicPr>
            <a:picLocks noChangeAspect="1"/>
          </p:cNvPicPr>
          <p:nvPr/>
        </p:nvPicPr>
        <p:blipFill>
          <a:blip r:embed="rId2"/>
          <a:stretch>
            <a:fillRect/>
          </a:stretch>
        </p:blipFill>
        <p:spPr>
          <a:xfrm>
            <a:off x="613065" y="1961528"/>
            <a:ext cx="5245544" cy="3239122"/>
          </a:xfrm>
          <a:prstGeom prst="rect">
            <a:avLst/>
          </a:prstGeom>
          <a:ln>
            <a:noFill/>
          </a:ln>
          <a:effectLst>
            <a:outerShdw blurRad="190500" algn="tl" rotWithShape="0">
              <a:srgbClr val="000000">
                <a:alpha val="70000"/>
              </a:srgbClr>
            </a:outerShdw>
          </a:effectLst>
        </p:spPr>
      </p:pic>
      <p:cxnSp>
        <p:nvCxnSpPr>
          <p:cNvPr id="11" name="Straight Connector 1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FFCA86"/>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90115E65-4FBB-4B34-BAE9-49E800B772B5}"/>
              </a:ext>
            </a:extLst>
          </p:cNvPr>
          <p:cNvPicPr>
            <a:picLocks noChangeAspect="1"/>
          </p:cNvPicPr>
          <p:nvPr/>
        </p:nvPicPr>
        <p:blipFill>
          <a:blip r:embed="rId3"/>
          <a:stretch>
            <a:fillRect/>
          </a:stretch>
        </p:blipFill>
        <p:spPr>
          <a:xfrm>
            <a:off x="6343240" y="1948422"/>
            <a:ext cx="5203566" cy="3252227"/>
          </a:xfrm>
          <a:prstGeom prst="rect">
            <a:avLst/>
          </a:prstGeom>
          <a:ln>
            <a:noFill/>
          </a:ln>
          <a:effectLst>
            <a:outerShdw blurRad="190500" algn="tl" rotWithShape="0">
              <a:srgbClr val="000000">
                <a:alpha val="70000"/>
              </a:srgbClr>
            </a:outerShdw>
          </a:effectLst>
        </p:spPr>
      </p:pic>
      <p:sp>
        <p:nvSpPr>
          <p:cNvPr id="8" name="Rectangle: Rounded Corners 7">
            <a:extLst>
              <a:ext uri="{FF2B5EF4-FFF2-40B4-BE49-F238E27FC236}">
                <a16:creationId xmlns:a16="http://schemas.microsoft.com/office/drawing/2014/main" id="{748D78FC-2392-4D46-9CE1-6F16CF22FAE0}"/>
              </a:ext>
            </a:extLst>
          </p:cNvPr>
          <p:cNvSpPr/>
          <p:nvPr/>
        </p:nvSpPr>
        <p:spPr>
          <a:xfrm>
            <a:off x="455318" y="1494838"/>
            <a:ext cx="11309585" cy="42728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8C3AD3-2C4F-4632-9D9F-9269044A8463}"/>
              </a:ext>
            </a:extLst>
          </p:cNvPr>
          <p:cNvSpPr txBox="1"/>
          <p:nvPr/>
        </p:nvSpPr>
        <p:spPr>
          <a:xfrm>
            <a:off x="4253469" y="641939"/>
            <a:ext cx="4000500" cy="369332"/>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Data Exploration Analysis – Continued ..</a:t>
            </a:r>
          </a:p>
        </p:txBody>
      </p:sp>
    </p:spTree>
    <p:extLst>
      <p:ext uri="{BB962C8B-B14F-4D97-AF65-F5344CB8AC3E}">
        <p14:creationId xmlns:p14="http://schemas.microsoft.com/office/powerpoint/2010/main" val="98391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6931614898CD418B901A6C6E275D39" ma:contentTypeVersion="4" ma:contentTypeDescription="Create a new document." ma:contentTypeScope="" ma:versionID="f78c5b34c88d8c2459ee1c95ddd9c9e0">
  <xsd:schema xmlns:xsd="http://www.w3.org/2001/XMLSchema" xmlns:xs="http://www.w3.org/2001/XMLSchema" xmlns:p="http://schemas.microsoft.com/office/2006/metadata/properties" xmlns:ns2="4d72e6e3-2f46-48ce-8e70-049e24edd659" targetNamespace="http://schemas.microsoft.com/office/2006/metadata/properties" ma:root="true" ma:fieldsID="dafb8d0a100349c75c1c64a9d99abdb7" ns2:_="">
    <xsd:import namespace="4d72e6e3-2f46-48ce-8e70-049e24edd65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72e6e3-2f46-48ce-8e70-049e24edd6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D8F9FE-AFCC-48A6-ADE7-0BBE6756FA1C}">
  <ds:schemaRefs>
    <ds:schemaRef ds:uri="4d72e6e3-2f46-48ce-8e70-049e24edd6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81BFD4-5624-4887-9D8D-AFB8454082D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DFAB6D4-4BBB-4C2A-B617-74BF510A60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TotalTime>
  <Words>800</Words>
  <Application>Microsoft Office PowerPoint</Application>
  <PresentationFormat>Widescreen</PresentationFormat>
  <Paragraphs>96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IST 707 – Final Project  IBM HR Attrition Analysis</vt:lpstr>
      <vt:lpstr>Business Problems</vt:lpstr>
      <vt:lpstr>About the Dataset</vt:lpstr>
      <vt:lpstr>Analysis of IBM Attrition Dataset</vt:lpstr>
      <vt:lpstr>PowerPoint Presentation</vt:lpstr>
      <vt:lpstr>Data Exploration Analysis</vt:lpstr>
      <vt:lpstr>PowerPoint Presentation</vt:lpstr>
      <vt:lpstr>PowerPoint Presentation</vt:lpstr>
      <vt:lpstr>PowerPoint Presentation</vt:lpstr>
      <vt:lpstr>PowerPoint Presentation</vt:lpstr>
      <vt:lpstr>Data  Analysis Summary</vt:lpstr>
      <vt:lpstr>Modeling</vt:lpstr>
      <vt:lpstr>CLOSE LOOK AT RELATIONSHIP</vt:lpstr>
      <vt:lpstr>TUNED DECISION TREE</vt:lpstr>
      <vt:lpstr>Random Forest Analysis</vt:lpstr>
      <vt:lpstr>Re-plug significant variables</vt:lpstr>
      <vt:lpstr>Business Insights /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Problems</dc:title>
  <dc:creator>Shuba Mohan</dc:creator>
  <cp:lastModifiedBy>Shuba Mohan</cp:lastModifiedBy>
  <cp:revision>13</cp:revision>
  <dcterms:created xsi:type="dcterms:W3CDTF">2019-12-05T01:20:40Z</dcterms:created>
  <dcterms:modified xsi:type="dcterms:W3CDTF">2020-01-05T20:08:32Z</dcterms:modified>
</cp:coreProperties>
</file>