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5A913-812F-4CFA-BBDC-EB9C0315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5FA2A6-C332-475A-B3D2-BD98CFA6D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F4310-2001-446D-8FAA-D5BF78EB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E8257-0F5A-4003-9E0A-2AE9B0CD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B0615-1C49-4C86-8046-27E7BC50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03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560D3-E2A0-453B-8C38-4456E17F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80BBF4-EE26-4009-B22B-F2E00E217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BBE6BE-6020-4C66-B0A6-92575C15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DB32E1-348A-452E-B9F9-4D29B27F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7FCED-73D0-49CF-A4C1-CA8D11AB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44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197EA2-D122-443E-8545-5A75CF199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D4EEF2-83FD-44D2-B78D-B3FC17B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E9609-3A1B-46BD-92A5-5E7D76A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F21E10-D79B-4691-AD74-D878D6F9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8A756-AEFD-4B02-B367-ED882766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15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46BAC-B95A-422B-81F0-1EDBDAFA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F75BE5-A49F-4FA1-A33A-86AD2FA8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C09FC-BE60-4578-BC96-0D476DF7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17435-58F5-4BD6-BF94-F77F0ECD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35B29-7888-4B31-AEB8-88580286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88657-0F7D-4ED1-B004-1FDF0944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7EA821-E0E8-4BB7-B674-EC7D3BB9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FCFB0B-18F2-417E-98D5-E21E794F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CE3574-50B4-40F4-A3E0-5E364F17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AB8D0-E7C7-47C1-8565-F82CAA3E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8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E6757-3B34-44D0-A832-C7CB0588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80584-CB6E-4404-BC55-B9A1A7ED8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F29BCB-FE90-4217-AF41-0F48724E8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A0C7A-2CC1-4F35-85CD-CEB30BC7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E621DF-6E09-4328-A35D-436B5565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77D8E9-AC9E-4FD9-A5A0-88C6694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0A734-2048-4C26-8C5D-662B17E1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D6BD16-069A-415B-8DB7-566BCBD1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B93D0-8EF7-43F4-8E24-2422B357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F06A70-F175-4FC5-A81D-395DED01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742067-5FE1-45BB-8FF9-8734F8FCF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BE3BA0-9EF6-4F93-87E0-CA52C0E1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63D9E6-6B02-44CA-961C-6CE32793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92BF6A-6E98-415E-86A6-9B013EB8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14D24-36A1-476C-BDFA-23112A6B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6F6CE-4449-4E68-9933-16818830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241A86-3F8B-4BB0-9733-95283ED9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F7D0F7-8D4F-4B0A-81E2-0CA69430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96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9269E8-C683-4382-AF1F-B25802E8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DAA920-5B33-4CEF-BC03-36311FC3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1F890B-B635-4227-83BD-50903D70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9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79433-12B6-4E63-B8BF-053E104B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DAEC7-19EC-42D0-A615-F24D35B1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329A1F-02BF-4799-83BC-E6BFC001B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D7725-9F37-496D-B296-F6B50108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A5775E-CD21-451F-B2DD-DD94FC4A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7F160-4725-4C20-ABAC-DF18278F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60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84910-1A18-4ADD-BCDF-42DF8AAD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6EAD7C-C206-4EA8-8D85-FBC57EE0E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EAB763-6A0D-4418-A8AC-3465E7752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0F88F-BAAE-4AC8-B08E-B79AA428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729C18-61E7-45C2-AD12-C702E59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C80B4-C451-495A-9A45-C579DA8B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8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F5DBC8-9F34-410F-BE70-DAE401C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3598EA-4855-4D90-B5FE-42ABF329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EA79D-F6C7-4E17-AD04-073D60566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9FD1-52D8-4407-B573-0FFB0E563B18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9A468-E0E9-4802-964E-7929C5F6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09A09-D92C-4B53-9009-C1F9C8A8F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7A6A-981E-4724-A604-9289A6628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2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91E304C-1170-498A-B4C2-F399F8BA314E}"/>
              </a:ext>
            </a:extLst>
          </p:cNvPr>
          <p:cNvCxnSpPr/>
          <p:nvPr/>
        </p:nvCxnSpPr>
        <p:spPr>
          <a:xfrm>
            <a:off x="1925904" y="5672517"/>
            <a:ext cx="5737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A8A653E-0A15-4C00-8391-3FF85EA9C1DA}"/>
              </a:ext>
            </a:extLst>
          </p:cNvPr>
          <p:cNvCxnSpPr>
            <a:cxnSpLocks/>
          </p:cNvCxnSpPr>
          <p:nvPr/>
        </p:nvCxnSpPr>
        <p:spPr>
          <a:xfrm flipV="1">
            <a:off x="1932647" y="1352719"/>
            <a:ext cx="0" cy="4319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A56C3-02D5-4E09-855C-1DAFF954F635}"/>
              </a:ext>
            </a:extLst>
          </p:cNvPr>
          <p:cNvSpPr txBox="1"/>
          <p:nvPr/>
        </p:nvSpPr>
        <p:spPr>
          <a:xfrm>
            <a:off x="1319002" y="7679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在庫量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823DE8-D063-489D-953F-D623337FEF21}"/>
              </a:ext>
            </a:extLst>
          </p:cNvPr>
          <p:cNvSpPr txBox="1"/>
          <p:nvPr/>
        </p:nvSpPr>
        <p:spPr>
          <a:xfrm>
            <a:off x="7663158" y="53801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時間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64D4A9C-CFA6-4FAD-B1E6-C66AEACB60A3}"/>
              </a:ext>
            </a:extLst>
          </p:cNvPr>
          <p:cNvCxnSpPr>
            <a:cxnSpLocks/>
          </p:cNvCxnSpPr>
          <p:nvPr/>
        </p:nvCxnSpPr>
        <p:spPr>
          <a:xfrm>
            <a:off x="2328529" y="2040008"/>
            <a:ext cx="2307266" cy="296792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895DC1-17FC-4481-88B2-B5EC125CEFFE}"/>
              </a:ext>
            </a:extLst>
          </p:cNvPr>
          <p:cNvCxnSpPr>
            <a:cxnSpLocks/>
          </p:cNvCxnSpPr>
          <p:nvPr/>
        </p:nvCxnSpPr>
        <p:spPr>
          <a:xfrm>
            <a:off x="4635795" y="2017300"/>
            <a:ext cx="0" cy="299063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7B042-098C-4F8A-B9E3-98451628B3AB}"/>
              </a:ext>
            </a:extLst>
          </p:cNvPr>
          <p:cNvCxnSpPr>
            <a:cxnSpLocks/>
          </p:cNvCxnSpPr>
          <p:nvPr/>
        </p:nvCxnSpPr>
        <p:spPr>
          <a:xfrm>
            <a:off x="4635795" y="2017299"/>
            <a:ext cx="1860698" cy="270355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2B82651-06A3-4D24-A4AF-E93AC3632A55}"/>
              </a:ext>
            </a:extLst>
          </p:cNvPr>
          <p:cNvCxnSpPr>
            <a:cxnSpLocks/>
          </p:cNvCxnSpPr>
          <p:nvPr/>
        </p:nvCxnSpPr>
        <p:spPr>
          <a:xfrm>
            <a:off x="1925904" y="4256684"/>
            <a:ext cx="558068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EA13636D-CD7D-4554-AE95-F6F42FE092F6}"/>
              </a:ext>
            </a:extLst>
          </p:cNvPr>
          <p:cNvSpPr/>
          <p:nvPr/>
        </p:nvSpPr>
        <p:spPr>
          <a:xfrm flipH="1">
            <a:off x="4794531" y="2017298"/>
            <a:ext cx="568471" cy="2967926"/>
          </a:xfrm>
          <a:prstGeom prst="leftBrace">
            <a:avLst>
              <a:gd name="adj1" fmla="val 8333"/>
              <a:gd name="adj2" fmla="val 10234"/>
            </a:avLst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左中かっこ 21">
            <a:extLst>
              <a:ext uri="{FF2B5EF4-FFF2-40B4-BE49-F238E27FC236}">
                <a16:creationId xmlns:a16="http://schemas.microsoft.com/office/drawing/2014/main" id="{AEB200B7-7086-4505-9C8A-36BE03BB2DFD}"/>
              </a:ext>
            </a:extLst>
          </p:cNvPr>
          <p:cNvSpPr/>
          <p:nvPr/>
        </p:nvSpPr>
        <p:spPr>
          <a:xfrm rot="16200000" flipH="1">
            <a:off x="4026906" y="3743490"/>
            <a:ext cx="568471" cy="457920"/>
          </a:xfrm>
          <a:prstGeom prst="leftBrace">
            <a:avLst>
              <a:gd name="adj1" fmla="val 8333"/>
              <a:gd name="adj2" fmla="val 45063"/>
            </a:avLst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E0D7094-8328-415C-B313-D4C535AFCCE1}"/>
              </a:ext>
            </a:extLst>
          </p:cNvPr>
          <p:cNvSpPr txBox="1"/>
          <p:nvPr/>
        </p:nvSpPr>
        <p:spPr>
          <a:xfrm>
            <a:off x="5585768" y="20400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発注量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8E2299-0EC7-4908-8BCF-E317CA1A35E1}"/>
              </a:ext>
            </a:extLst>
          </p:cNvPr>
          <p:cNvSpPr txBox="1"/>
          <p:nvPr/>
        </p:nvSpPr>
        <p:spPr>
          <a:xfrm>
            <a:off x="3551024" y="2497042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発注</a:t>
            </a:r>
            <a:endParaRPr kumimoji="1" lang="en-US" altLang="ja-JP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期間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D43A2BF-E870-4CE2-B587-4C9A87C4FB93}"/>
              </a:ext>
            </a:extLst>
          </p:cNvPr>
          <p:cNvSpPr txBox="1"/>
          <p:nvPr/>
        </p:nvSpPr>
        <p:spPr>
          <a:xfrm>
            <a:off x="7412345" y="39642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発注点</a:t>
            </a:r>
          </a:p>
        </p:txBody>
      </p:sp>
    </p:spTree>
    <p:extLst>
      <p:ext uri="{BB962C8B-B14F-4D97-AF65-F5344CB8AC3E}">
        <p14:creationId xmlns:p14="http://schemas.microsoft.com/office/powerpoint/2010/main" val="214391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3FED9D3-FC00-4349-9D76-C2C1E64181E5}"/>
              </a:ext>
            </a:extLst>
          </p:cNvPr>
          <p:cNvCxnSpPr/>
          <p:nvPr/>
        </p:nvCxnSpPr>
        <p:spPr>
          <a:xfrm>
            <a:off x="1925904" y="5672517"/>
            <a:ext cx="5737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0CF5C71-50E3-419E-9371-A587A2322A98}"/>
              </a:ext>
            </a:extLst>
          </p:cNvPr>
          <p:cNvCxnSpPr>
            <a:cxnSpLocks/>
          </p:cNvCxnSpPr>
          <p:nvPr/>
        </p:nvCxnSpPr>
        <p:spPr>
          <a:xfrm flipV="1">
            <a:off x="1932647" y="1352719"/>
            <a:ext cx="0" cy="4319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2634CC-2686-44FD-98C2-5835819907DE}"/>
              </a:ext>
            </a:extLst>
          </p:cNvPr>
          <p:cNvSpPr txBox="1"/>
          <p:nvPr/>
        </p:nvSpPr>
        <p:spPr>
          <a:xfrm>
            <a:off x="1319002" y="7679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在庫量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D3712C-ED58-4299-8717-251CFAE20966}"/>
              </a:ext>
            </a:extLst>
          </p:cNvPr>
          <p:cNvSpPr txBox="1"/>
          <p:nvPr/>
        </p:nvSpPr>
        <p:spPr>
          <a:xfrm>
            <a:off x="7663158" y="53801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時間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A157DB7-4813-40B6-904E-14FC9532114D}"/>
              </a:ext>
            </a:extLst>
          </p:cNvPr>
          <p:cNvCxnSpPr>
            <a:cxnSpLocks/>
          </p:cNvCxnSpPr>
          <p:nvPr/>
        </p:nvCxnSpPr>
        <p:spPr>
          <a:xfrm>
            <a:off x="2328529" y="2040008"/>
            <a:ext cx="2307266" cy="296792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9CBEDC-56AB-412F-B4A8-BBB4A33394D9}"/>
              </a:ext>
            </a:extLst>
          </p:cNvPr>
          <p:cNvCxnSpPr>
            <a:cxnSpLocks/>
          </p:cNvCxnSpPr>
          <p:nvPr/>
        </p:nvCxnSpPr>
        <p:spPr>
          <a:xfrm>
            <a:off x="4635795" y="2017300"/>
            <a:ext cx="0" cy="299063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1547DF-D87E-4241-AE6E-5535226BCFB9}"/>
              </a:ext>
            </a:extLst>
          </p:cNvPr>
          <p:cNvCxnSpPr>
            <a:cxnSpLocks/>
          </p:cNvCxnSpPr>
          <p:nvPr/>
        </p:nvCxnSpPr>
        <p:spPr>
          <a:xfrm>
            <a:off x="4635795" y="2017299"/>
            <a:ext cx="1860698" cy="270355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9914262F-7118-4470-A1CE-291590D06F6F}"/>
              </a:ext>
            </a:extLst>
          </p:cNvPr>
          <p:cNvSpPr/>
          <p:nvPr/>
        </p:nvSpPr>
        <p:spPr>
          <a:xfrm flipH="1">
            <a:off x="4794531" y="2017298"/>
            <a:ext cx="568471" cy="2967926"/>
          </a:xfrm>
          <a:prstGeom prst="leftBrace">
            <a:avLst>
              <a:gd name="adj1" fmla="val 8333"/>
              <a:gd name="adj2" fmla="val 10234"/>
            </a:avLst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4B61B2D8-8AC3-4E13-9C68-9DBBCC157973}"/>
              </a:ext>
            </a:extLst>
          </p:cNvPr>
          <p:cNvSpPr/>
          <p:nvPr/>
        </p:nvSpPr>
        <p:spPr>
          <a:xfrm rot="16200000" flipH="1">
            <a:off x="4026906" y="3743490"/>
            <a:ext cx="568471" cy="457920"/>
          </a:xfrm>
          <a:prstGeom prst="leftBrace">
            <a:avLst>
              <a:gd name="adj1" fmla="val 8333"/>
              <a:gd name="adj2" fmla="val 45063"/>
            </a:avLst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63B304-0A55-4316-9157-5D3F20F5CED9}"/>
              </a:ext>
            </a:extLst>
          </p:cNvPr>
          <p:cNvSpPr txBox="1"/>
          <p:nvPr/>
        </p:nvSpPr>
        <p:spPr>
          <a:xfrm>
            <a:off x="5585768" y="20400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発注量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ABADA1-480C-45C0-9FB7-579495C89510}"/>
              </a:ext>
            </a:extLst>
          </p:cNvPr>
          <p:cNvSpPr txBox="1"/>
          <p:nvPr/>
        </p:nvSpPr>
        <p:spPr>
          <a:xfrm>
            <a:off x="3551024" y="2497042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発注</a:t>
            </a:r>
            <a:endParaRPr kumimoji="1" lang="en-US" altLang="ja-JP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期間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857297-3262-4BAC-A420-F5B4A1340D71}"/>
              </a:ext>
            </a:extLst>
          </p:cNvPr>
          <p:cNvSpPr txBox="1"/>
          <p:nvPr/>
        </p:nvSpPr>
        <p:spPr>
          <a:xfrm>
            <a:off x="7516999" y="328187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平均在庫量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28D045B-9420-47ED-9A2E-5C44A175F029}"/>
              </a:ext>
            </a:extLst>
          </p:cNvPr>
          <p:cNvCxnSpPr>
            <a:cxnSpLocks/>
          </p:cNvCxnSpPr>
          <p:nvPr/>
        </p:nvCxnSpPr>
        <p:spPr>
          <a:xfrm>
            <a:off x="1925904" y="3574260"/>
            <a:ext cx="558068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E1EC502-4DCC-46C0-B02A-82DE7A60DBAC}"/>
              </a:ext>
            </a:extLst>
          </p:cNvPr>
          <p:cNvCxnSpPr>
            <a:cxnSpLocks/>
          </p:cNvCxnSpPr>
          <p:nvPr/>
        </p:nvCxnSpPr>
        <p:spPr>
          <a:xfrm>
            <a:off x="1936317" y="5020351"/>
            <a:ext cx="558068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29D880-30E8-499E-A65E-B7A98CC72BB5}"/>
              </a:ext>
            </a:extLst>
          </p:cNvPr>
          <p:cNvSpPr txBox="1"/>
          <p:nvPr/>
        </p:nvSpPr>
        <p:spPr>
          <a:xfrm>
            <a:off x="7497678" y="469283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安全在庫量</a:t>
            </a:r>
          </a:p>
        </p:txBody>
      </p:sp>
    </p:spTree>
    <p:extLst>
      <p:ext uri="{BB962C8B-B14F-4D97-AF65-F5344CB8AC3E}">
        <p14:creationId xmlns:p14="http://schemas.microsoft.com/office/powerpoint/2010/main" val="241079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3FED9D3-FC00-4349-9D76-C2C1E64181E5}"/>
              </a:ext>
            </a:extLst>
          </p:cNvPr>
          <p:cNvCxnSpPr/>
          <p:nvPr/>
        </p:nvCxnSpPr>
        <p:spPr>
          <a:xfrm>
            <a:off x="1925904" y="5000881"/>
            <a:ext cx="5737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0CF5C71-50E3-419E-9371-A587A2322A98}"/>
              </a:ext>
            </a:extLst>
          </p:cNvPr>
          <p:cNvCxnSpPr>
            <a:cxnSpLocks/>
          </p:cNvCxnSpPr>
          <p:nvPr/>
        </p:nvCxnSpPr>
        <p:spPr>
          <a:xfrm flipV="1">
            <a:off x="1932647" y="681083"/>
            <a:ext cx="0" cy="4319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2634CC-2686-44FD-98C2-5835819907DE}"/>
              </a:ext>
            </a:extLst>
          </p:cNvPr>
          <p:cNvSpPr txBox="1"/>
          <p:nvPr/>
        </p:nvSpPr>
        <p:spPr>
          <a:xfrm>
            <a:off x="1319002" y="963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在庫量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D3712C-ED58-4299-8717-251CFAE20966}"/>
              </a:ext>
            </a:extLst>
          </p:cNvPr>
          <p:cNvSpPr txBox="1"/>
          <p:nvPr/>
        </p:nvSpPr>
        <p:spPr>
          <a:xfrm>
            <a:off x="7663158" y="47084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時間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A157DB7-4813-40B6-904E-14FC9532114D}"/>
              </a:ext>
            </a:extLst>
          </p:cNvPr>
          <p:cNvCxnSpPr>
            <a:cxnSpLocks/>
          </p:cNvCxnSpPr>
          <p:nvPr/>
        </p:nvCxnSpPr>
        <p:spPr>
          <a:xfrm>
            <a:off x="2328529" y="1368372"/>
            <a:ext cx="2307266" cy="296792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9CBEDC-56AB-412F-B4A8-BBB4A33394D9}"/>
              </a:ext>
            </a:extLst>
          </p:cNvPr>
          <p:cNvCxnSpPr>
            <a:cxnSpLocks/>
          </p:cNvCxnSpPr>
          <p:nvPr/>
        </p:nvCxnSpPr>
        <p:spPr>
          <a:xfrm>
            <a:off x="4635795" y="1345664"/>
            <a:ext cx="0" cy="299063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1547DF-D87E-4241-AE6E-5535226BCFB9}"/>
              </a:ext>
            </a:extLst>
          </p:cNvPr>
          <p:cNvCxnSpPr>
            <a:cxnSpLocks/>
          </p:cNvCxnSpPr>
          <p:nvPr/>
        </p:nvCxnSpPr>
        <p:spPr>
          <a:xfrm>
            <a:off x="4635795" y="1345663"/>
            <a:ext cx="1860698" cy="270355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9914262F-7118-4470-A1CE-291590D06F6F}"/>
              </a:ext>
            </a:extLst>
          </p:cNvPr>
          <p:cNvSpPr/>
          <p:nvPr/>
        </p:nvSpPr>
        <p:spPr>
          <a:xfrm rot="5400000" flipH="1">
            <a:off x="3551958" y="4736532"/>
            <a:ext cx="568471" cy="2283799"/>
          </a:xfrm>
          <a:prstGeom prst="leftBrace">
            <a:avLst>
              <a:gd name="adj1" fmla="val 26715"/>
              <a:gd name="adj2" fmla="val 38935"/>
            </a:avLst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63B304-0A55-4316-9157-5D3F20F5CED9}"/>
              </a:ext>
            </a:extLst>
          </p:cNvPr>
          <p:cNvSpPr txBox="1"/>
          <p:nvPr/>
        </p:nvSpPr>
        <p:spPr>
          <a:xfrm>
            <a:off x="2742886" y="4433950"/>
            <a:ext cx="1892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納入期間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857297-3262-4BAC-A420-F5B4A1340D71}"/>
              </a:ext>
            </a:extLst>
          </p:cNvPr>
          <p:cNvSpPr txBox="1"/>
          <p:nvPr/>
        </p:nvSpPr>
        <p:spPr>
          <a:xfrm>
            <a:off x="2026888" y="506827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発注日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28D045B-9420-47ED-9A2E-5C44A175F029}"/>
              </a:ext>
            </a:extLst>
          </p:cNvPr>
          <p:cNvCxnSpPr>
            <a:cxnSpLocks/>
          </p:cNvCxnSpPr>
          <p:nvPr/>
        </p:nvCxnSpPr>
        <p:spPr>
          <a:xfrm flipH="1">
            <a:off x="2659855" y="1762176"/>
            <a:ext cx="10972" cy="32262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29D880-30E8-499E-A65E-B7A98CC72BB5}"/>
              </a:ext>
            </a:extLst>
          </p:cNvPr>
          <p:cNvSpPr txBox="1"/>
          <p:nvPr/>
        </p:nvSpPr>
        <p:spPr>
          <a:xfrm>
            <a:off x="4311141" y="506827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発注日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F0A6CFE-CAD2-4A8B-88A8-A0A7276DB3AE}"/>
              </a:ext>
            </a:extLst>
          </p:cNvPr>
          <p:cNvCxnSpPr>
            <a:cxnSpLocks/>
          </p:cNvCxnSpPr>
          <p:nvPr/>
        </p:nvCxnSpPr>
        <p:spPr>
          <a:xfrm flipH="1">
            <a:off x="4978093" y="1774592"/>
            <a:ext cx="10972" cy="32262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7E42B79-A97C-4265-AFC1-353770062CAE}"/>
              </a:ext>
            </a:extLst>
          </p:cNvPr>
          <p:cNvCxnSpPr>
            <a:cxnSpLocks/>
          </p:cNvCxnSpPr>
          <p:nvPr/>
        </p:nvCxnSpPr>
        <p:spPr>
          <a:xfrm>
            <a:off x="2734774" y="4336299"/>
            <a:ext cx="182165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555CD00-609F-4634-A998-769467950A17}"/>
              </a:ext>
            </a:extLst>
          </p:cNvPr>
          <p:cNvSpPr txBox="1"/>
          <p:nvPr/>
        </p:nvSpPr>
        <p:spPr>
          <a:xfrm>
            <a:off x="2889737" y="6178970"/>
            <a:ext cx="3606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発注サイクル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期間</a:t>
            </a:r>
          </a:p>
        </p:txBody>
      </p:sp>
    </p:spTree>
    <p:extLst>
      <p:ext uri="{BB962C8B-B14F-4D97-AF65-F5344CB8AC3E}">
        <p14:creationId xmlns:p14="http://schemas.microsoft.com/office/powerpoint/2010/main" val="277825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2020-06-09T12:17:14Z</dcterms:created>
  <dcterms:modified xsi:type="dcterms:W3CDTF">2020-06-09T12:17:20Z</dcterms:modified>
</cp:coreProperties>
</file>