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DFF-9E5A-442A-8147-57AC9A97151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8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DFF-9E5A-442A-8147-57AC9A97151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18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DFF-9E5A-442A-8147-57AC9A97151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32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DFF-9E5A-442A-8147-57AC9A97151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46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DFF-9E5A-442A-8147-57AC9A97151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0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DFF-9E5A-442A-8147-57AC9A97151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2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DFF-9E5A-442A-8147-57AC9A97151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18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DFF-9E5A-442A-8147-57AC9A97151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75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DFF-9E5A-442A-8147-57AC9A97151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06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DFF-9E5A-442A-8147-57AC9A97151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33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DFF-9E5A-442A-8147-57AC9A97151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2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59DFF-9E5A-442A-8147-57AC9A97151B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BE09-836F-4251-90C1-056ED66F8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4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214672" y="975682"/>
            <a:ext cx="1622994" cy="415647"/>
            <a:chOff x="2562253" y="649"/>
            <a:chExt cx="6046699" cy="926184"/>
          </a:xfrm>
          <a:solidFill>
            <a:schemeClr val="bg1">
              <a:lumMod val="85000"/>
            </a:schemeClr>
          </a:solidFill>
        </p:grpSpPr>
        <p:sp>
          <p:nvSpPr>
            <p:cNvPr id="5" name="正方形/長方形 4"/>
            <p:cNvSpPr/>
            <p:nvPr/>
          </p:nvSpPr>
          <p:spPr>
            <a:xfrm>
              <a:off x="2562253" y="649"/>
              <a:ext cx="6046699" cy="92618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正方形/長方形 5"/>
            <p:cNvSpPr/>
            <p:nvPr/>
          </p:nvSpPr>
          <p:spPr>
            <a:xfrm>
              <a:off x="2562253" y="649"/>
              <a:ext cx="6046699" cy="92618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1400" b="1" kern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機械（</a:t>
              </a:r>
              <a:r>
                <a:rPr kumimoji="1" lang="en-US" altLang="en-US" sz="1400" b="1" kern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Machine</a:t>
              </a:r>
              <a:r>
                <a:rPr kumimoji="1" lang="ja-JP" altLang="en-US" sz="1400" b="1" kern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）</a:t>
              </a:r>
            </a:p>
          </p:txBody>
        </p:sp>
      </p:grpSp>
      <p:sp>
        <p:nvSpPr>
          <p:cNvPr id="7" name="正方形/長方形 6"/>
          <p:cNvSpPr/>
          <p:nvPr/>
        </p:nvSpPr>
        <p:spPr>
          <a:xfrm>
            <a:off x="10404339" y="1546724"/>
            <a:ext cx="629729" cy="36058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生産効率が向上しない</a:t>
            </a:r>
          </a:p>
        </p:txBody>
      </p:sp>
      <p:grpSp>
        <p:nvGrpSpPr>
          <p:cNvPr id="8" name="グループ化 7"/>
          <p:cNvGrpSpPr/>
          <p:nvPr/>
        </p:nvGrpSpPr>
        <p:grpSpPr>
          <a:xfrm>
            <a:off x="2583817" y="1020407"/>
            <a:ext cx="1540916" cy="370921"/>
            <a:chOff x="723340" y="4619777"/>
            <a:chExt cx="2809252" cy="1030524"/>
          </a:xfrm>
        </p:grpSpPr>
        <p:sp>
          <p:nvSpPr>
            <p:cNvPr id="9" name="正方形/長方形 8"/>
            <p:cNvSpPr/>
            <p:nvPr/>
          </p:nvSpPr>
          <p:spPr>
            <a:xfrm>
              <a:off x="723340" y="4634091"/>
              <a:ext cx="2785688" cy="101621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正方形/長方形 9"/>
            <p:cNvSpPr/>
            <p:nvPr/>
          </p:nvSpPr>
          <p:spPr>
            <a:xfrm>
              <a:off x="746904" y="4619777"/>
              <a:ext cx="2785688" cy="10162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1400" b="1" kern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人（</a:t>
              </a:r>
              <a:r>
                <a:rPr kumimoji="1" lang="en-US" altLang="en-US" sz="1400" b="1" kern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Man)</a:t>
              </a:r>
              <a:endParaRPr kumimoji="1" lang="ja-JP" altLang="en-US" sz="1400" b="1" kern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2297408" y="5995471"/>
            <a:ext cx="1827325" cy="459447"/>
            <a:chOff x="2176767" y="1870495"/>
            <a:chExt cx="6817671" cy="59971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" name="正方形/長方形 14"/>
            <p:cNvSpPr/>
            <p:nvPr/>
          </p:nvSpPr>
          <p:spPr>
            <a:xfrm>
              <a:off x="2176767" y="1870495"/>
              <a:ext cx="6817671" cy="5997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正方形/長方形 15"/>
            <p:cNvSpPr/>
            <p:nvPr/>
          </p:nvSpPr>
          <p:spPr>
            <a:xfrm>
              <a:off x="2176767" y="1870496"/>
              <a:ext cx="6817671" cy="5997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1400" b="1" kern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方法（</a:t>
              </a:r>
              <a:r>
                <a:rPr kumimoji="1" lang="en-US" altLang="en-US" sz="1400" b="1" kern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Method</a:t>
              </a:r>
              <a:r>
                <a:rPr kumimoji="1" lang="ja-JP" altLang="en-US" sz="1400" b="1" kern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）</a:t>
              </a: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6214672" y="5972465"/>
            <a:ext cx="1974690" cy="426609"/>
            <a:chOff x="1790857" y="5376206"/>
            <a:chExt cx="4216468" cy="27409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" name="正方形/長方形 17"/>
            <p:cNvSpPr/>
            <p:nvPr/>
          </p:nvSpPr>
          <p:spPr>
            <a:xfrm>
              <a:off x="1790857" y="5376206"/>
              <a:ext cx="4216468" cy="27409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正方形/長方形 18"/>
            <p:cNvSpPr/>
            <p:nvPr/>
          </p:nvSpPr>
          <p:spPr>
            <a:xfrm>
              <a:off x="1790857" y="5376206"/>
              <a:ext cx="4216468" cy="2740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14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材料（</a:t>
              </a:r>
              <a:r>
                <a:rPr lang="en-US" altLang="en-US" sz="14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Material</a:t>
              </a:r>
              <a:r>
                <a:rPr lang="ja-JP" altLang="en-US" sz="14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）</a:t>
              </a:r>
              <a:endParaRPr kumimoji="1" lang="ja-JP" altLang="en-US" sz="1400" b="1" kern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3" name="左矢印 22"/>
          <p:cNvSpPr/>
          <p:nvPr/>
        </p:nvSpPr>
        <p:spPr>
          <a:xfrm rot="10800000">
            <a:off x="1456566" y="3547250"/>
            <a:ext cx="8947772" cy="335398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 rot="18028180">
            <a:off x="6383340" y="4735024"/>
            <a:ext cx="2327367" cy="15798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 rot="18028180">
            <a:off x="2558111" y="4760163"/>
            <a:ext cx="2327367" cy="15798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/>
          <p:cNvSpPr/>
          <p:nvPr/>
        </p:nvSpPr>
        <p:spPr>
          <a:xfrm rot="3600000">
            <a:off x="6375425" y="2467992"/>
            <a:ext cx="2327367" cy="1579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 rot="3600000">
            <a:off x="2583048" y="2441263"/>
            <a:ext cx="2327367" cy="15798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/>
          <p:cNvCxnSpPr>
            <a:cxnSpLocks/>
            <a:stCxn id="55" idx="1"/>
          </p:cNvCxnSpPr>
          <p:nvPr/>
        </p:nvCxnSpPr>
        <p:spPr>
          <a:xfrm flipH="1">
            <a:off x="7243211" y="1810421"/>
            <a:ext cx="89377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6529006" y="2570948"/>
            <a:ext cx="90771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5862371" y="2390078"/>
            <a:ext cx="676493" cy="3617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8136985" y="1629550"/>
            <a:ext cx="1343232" cy="3617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ベルトコンベア</a:t>
            </a:r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 flipH="1" flipV="1">
            <a:off x="7690098" y="1810420"/>
            <a:ext cx="320111" cy="3655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6669524" y="2148814"/>
            <a:ext cx="281352" cy="4337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8834613" y="2857387"/>
            <a:ext cx="676493" cy="3617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flipH="1">
            <a:off x="7911533" y="3010941"/>
            <a:ext cx="89377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H="1" flipV="1">
            <a:off x="8342524" y="3051582"/>
            <a:ext cx="320111" cy="3655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>
            <a:off x="8546020" y="2648252"/>
            <a:ext cx="320112" cy="3560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6179684" y="3204064"/>
            <a:ext cx="676493" cy="3617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>
            <a:off x="6856720" y="3381946"/>
            <a:ext cx="102746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7155374" y="3091595"/>
            <a:ext cx="203198" cy="27472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75" idx="1"/>
          </p:cNvCxnSpPr>
          <p:nvPr/>
        </p:nvCxnSpPr>
        <p:spPr>
          <a:xfrm flipH="1">
            <a:off x="7883485" y="4422734"/>
            <a:ext cx="89377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8777259" y="4241863"/>
            <a:ext cx="887122" cy="3617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目視検査</a:t>
            </a:r>
          </a:p>
        </p:txBody>
      </p:sp>
      <p:cxnSp>
        <p:nvCxnSpPr>
          <p:cNvPr id="76" name="直線矢印コネクタ 75"/>
          <p:cNvCxnSpPr/>
          <p:nvPr/>
        </p:nvCxnSpPr>
        <p:spPr>
          <a:xfrm flipH="1" flipV="1">
            <a:off x="8330372" y="4422733"/>
            <a:ext cx="320111" cy="3655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8143446" y="4772912"/>
            <a:ext cx="1699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技能差が激しい</a:t>
            </a:r>
          </a:p>
        </p:txBody>
      </p:sp>
      <p:sp>
        <p:nvSpPr>
          <p:cNvPr id="78" name="角丸四角形 77"/>
          <p:cNvSpPr/>
          <p:nvPr/>
        </p:nvSpPr>
        <p:spPr>
          <a:xfrm>
            <a:off x="5646698" y="4849296"/>
            <a:ext cx="676493" cy="3617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6331106" y="5034522"/>
            <a:ext cx="102746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6754578" y="4726870"/>
            <a:ext cx="203198" cy="27472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66" idx="1"/>
          </p:cNvCxnSpPr>
          <p:nvPr/>
        </p:nvCxnSpPr>
        <p:spPr>
          <a:xfrm flipH="1">
            <a:off x="3518323" y="1886137"/>
            <a:ext cx="89377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4412097" y="1705266"/>
            <a:ext cx="676493" cy="3617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 flipH="1" flipV="1">
            <a:off x="3965210" y="1886136"/>
            <a:ext cx="320111" cy="3655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>
            <a:off x="3003225" y="3071024"/>
            <a:ext cx="90771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角丸四角形 86"/>
          <p:cNvSpPr/>
          <p:nvPr/>
        </p:nvSpPr>
        <p:spPr>
          <a:xfrm>
            <a:off x="2336590" y="2890154"/>
            <a:ext cx="676493" cy="3617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8" name="直線矢印コネクタ 87"/>
          <p:cNvCxnSpPr/>
          <p:nvPr/>
        </p:nvCxnSpPr>
        <p:spPr>
          <a:xfrm>
            <a:off x="3143743" y="2648890"/>
            <a:ext cx="281352" cy="4337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91" idx="1"/>
          </p:cNvCxnSpPr>
          <p:nvPr/>
        </p:nvCxnSpPr>
        <p:spPr>
          <a:xfrm flipH="1">
            <a:off x="4027733" y="2758686"/>
            <a:ext cx="89377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4921507" y="2577815"/>
            <a:ext cx="676493" cy="3617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 flipH="1" flipV="1">
            <a:off x="4474620" y="2758685"/>
            <a:ext cx="320111" cy="3655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cxnSpLocks/>
            <a:stCxn id="95" idx="1"/>
          </p:cNvCxnSpPr>
          <p:nvPr/>
        </p:nvCxnSpPr>
        <p:spPr>
          <a:xfrm flipH="1">
            <a:off x="4235219" y="4255785"/>
            <a:ext cx="89377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角丸四角形 94"/>
          <p:cNvSpPr/>
          <p:nvPr/>
        </p:nvSpPr>
        <p:spPr>
          <a:xfrm>
            <a:off x="5128993" y="4074914"/>
            <a:ext cx="830013" cy="3617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6" name="直線矢印コネクタ 95"/>
          <p:cNvCxnSpPr/>
          <p:nvPr/>
        </p:nvCxnSpPr>
        <p:spPr>
          <a:xfrm flipH="1" flipV="1">
            <a:off x="4644265" y="4261566"/>
            <a:ext cx="320111" cy="3655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>
            <a:off x="2778004" y="4436523"/>
            <a:ext cx="102746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>
            <a:off x="3201476" y="4128871"/>
            <a:ext cx="203198" cy="27472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角丸四角形 106"/>
          <p:cNvSpPr/>
          <p:nvPr/>
        </p:nvSpPr>
        <p:spPr>
          <a:xfrm>
            <a:off x="1960436" y="4235936"/>
            <a:ext cx="830013" cy="3617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107"/>
          <p:cNvCxnSpPr>
            <a:stCxn id="109" idx="1"/>
          </p:cNvCxnSpPr>
          <p:nvPr/>
        </p:nvCxnSpPr>
        <p:spPr>
          <a:xfrm flipH="1">
            <a:off x="3553108" y="5319546"/>
            <a:ext cx="89377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角丸四角形 108"/>
          <p:cNvSpPr/>
          <p:nvPr/>
        </p:nvSpPr>
        <p:spPr>
          <a:xfrm>
            <a:off x="4446882" y="5138675"/>
            <a:ext cx="1006854" cy="3617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マニュアル</a:t>
            </a:r>
          </a:p>
        </p:txBody>
      </p:sp>
      <p:cxnSp>
        <p:nvCxnSpPr>
          <p:cNvPr id="110" name="直線矢印コネクタ 109"/>
          <p:cNvCxnSpPr/>
          <p:nvPr/>
        </p:nvCxnSpPr>
        <p:spPr>
          <a:xfrm flipH="1" flipV="1">
            <a:off x="3999995" y="5319545"/>
            <a:ext cx="320111" cy="3655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3999995" y="5669724"/>
            <a:ext cx="1512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無管理</a:t>
            </a:r>
          </a:p>
        </p:txBody>
      </p:sp>
      <p:cxnSp>
        <p:nvCxnSpPr>
          <p:cNvPr id="112" name="直線矢印コネクタ 111"/>
          <p:cNvCxnSpPr>
            <a:stCxn id="113" idx="1"/>
          </p:cNvCxnSpPr>
          <p:nvPr/>
        </p:nvCxnSpPr>
        <p:spPr>
          <a:xfrm flipH="1">
            <a:off x="7425270" y="5238341"/>
            <a:ext cx="89377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角丸四角形 112"/>
          <p:cNvSpPr/>
          <p:nvPr/>
        </p:nvSpPr>
        <p:spPr>
          <a:xfrm>
            <a:off x="8319044" y="5057470"/>
            <a:ext cx="1109812" cy="3617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14" name="直線矢印コネクタ 113"/>
          <p:cNvCxnSpPr/>
          <p:nvPr/>
        </p:nvCxnSpPr>
        <p:spPr>
          <a:xfrm flipH="1" flipV="1">
            <a:off x="7872157" y="5238340"/>
            <a:ext cx="320111" cy="3655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6" name="角丸四角形 115"/>
          <p:cNvSpPr/>
          <p:nvPr/>
        </p:nvSpPr>
        <p:spPr>
          <a:xfrm>
            <a:off x="1920249" y="1937596"/>
            <a:ext cx="676493" cy="3617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</a:t>
            </a:r>
          </a:p>
        </p:txBody>
      </p:sp>
      <p:cxnSp>
        <p:nvCxnSpPr>
          <p:cNvPr id="117" name="直線矢印コネクタ 116"/>
          <p:cNvCxnSpPr>
            <a:stCxn id="116" idx="3"/>
          </p:cNvCxnSpPr>
          <p:nvPr/>
        </p:nvCxnSpPr>
        <p:spPr>
          <a:xfrm flipV="1">
            <a:off x="2596742" y="2102320"/>
            <a:ext cx="833190" cy="161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2825938" y="1794668"/>
            <a:ext cx="203198" cy="27472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1850792" y="1520794"/>
            <a:ext cx="1527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引き継ぎ不足</a:t>
            </a:r>
          </a:p>
        </p:txBody>
      </p:sp>
      <p:cxnSp>
        <p:nvCxnSpPr>
          <p:cNvPr id="125" name="直線矢印コネクタ 124"/>
          <p:cNvCxnSpPr/>
          <p:nvPr/>
        </p:nvCxnSpPr>
        <p:spPr>
          <a:xfrm>
            <a:off x="2386413" y="5253468"/>
            <a:ext cx="102746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>
            <a:off x="3023257" y="5024225"/>
            <a:ext cx="101599" cy="2141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2017785" y="4556008"/>
            <a:ext cx="1942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　</a:t>
            </a:r>
          </a:p>
        </p:txBody>
      </p:sp>
      <p:sp>
        <p:nvSpPr>
          <p:cNvPr id="128" name="角丸四角形 127"/>
          <p:cNvSpPr/>
          <p:nvPr/>
        </p:nvSpPr>
        <p:spPr>
          <a:xfrm>
            <a:off x="1771520" y="5071549"/>
            <a:ext cx="830013" cy="3617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7695308" y="2201880"/>
            <a:ext cx="1092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故障多い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A4F8BD4-E7A6-49BB-94BC-53334A6DC657}"/>
              </a:ext>
            </a:extLst>
          </p:cNvPr>
          <p:cNvSpPr/>
          <p:nvPr/>
        </p:nvSpPr>
        <p:spPr>
          <a:xfrm>
            <a:off x="8136985" y="1546724"/>
            <a:ext cx="1374121" cy="520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1EBAE87-03A6-492F-850A-67312E85B102}"/>
              </a:ext>
            </a:extLst>
          </p:cNvPr>
          <p:cNvSpPr txBox="1"/>
          <p:nvPr/>
        </p:nvSpPr>
        <p:spPr>
          <a:xfrm>
            <a:off x="8205192" y="1149637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重要な原因</a:t>
            </a:r>
          </a:p>
        </p:txBody>
      </p:sp>
    </p:spTree>
    <p:extLst>
      <p:ext uri="{BB962C8B-B14F-4D97-AF65-F5344CB8AC3E}">
        <p14:creationId xmlns:p14="http://schemas.microsoft.com/office/powerpoint/2010/main" val="288050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2020-06-09T12:27:27Z</dcterms:created>
  <dcterms:modified xsi:type="dcterms:W3CDTF">2020-06-09T12:27:32Z</dcterms:modified>
</cp:coreProperties>
</file>