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0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8660-D00F-4B2A-A3E0-DD562935CC2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0DF0-2FD6-4C90-A3C5-C3BA5AD4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2898338" y="29529"/>
            <a:ext cx="8085731" cy="431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571044" y="207837"/>
            <a:ext cx="2234052" cy="4067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0013" y="224908"/>
            <a:ext cx="1552363" cy="2746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6" y="522570"/>
            <a:ext cx="1076325" cy="857250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-13958" y="235813"/>
            <a:ext cx="116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Alumina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(L2)</a:t>
            </a: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3" y="1730895"/>
            <a:ext cx="1190625" cy="740669"/>
          </a:xfrm>
          <a:prstGeom prst="rect">
            <a:avLst/>
          </a:prstGeom>
        </p:spPr>
      </p:pic>
      <p:sp>
        <p:nvSpPr>
          <p:cNvPr id="197" name="TextBox 196"/>
          <p:cNvSpPr txBox="1"/>
          <p:nvPr/>
        </p:nvSpPr>
        <p:spPr>
          <a:xfrm>
            <a:off x="23925" y="1416858"/>
            <a:ext cx="133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Accessories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(L2)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1800584" y="645422"/>
            <a:ext cx="879230" cy="60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Alumina Powder</a:t>
            </a:r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587" y="513982"/>
            <a:ext cx="1291040" cy="857250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587" y="1706356"/>
            <a:ext cx="1291040" cy="886974"/>
          </a:xfrm>
          <a:prstGeom prst="rect">
            <a:avLst/>
          </a:prstGeom>
        </p:spPr>
      </p:pic>
      <p:sp>
        <p:nvSpPr>
          <p:cNvPr id="201" name="Oval 200"/>
          <p:cNvSpPr/>
          <p:nvPr/>
        </p:nvSpPr>
        <p:spPr>
          <a:xfrm>
            <a:off x="4621780" y="640181"/>
            <a:ext cx="1031597" cy="60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Aluminum Plate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347" y="3339989"/>
            <a:ext cx="1212652" cy="935474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436" y="339956"/>
            <a:ext cx="1188720" cy="500201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0436" y="953599"/>
            <a:ext cx="1188720" cy="547742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0436" y="1584566"/>
            <a:ext cx="1188720" cy="788034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0436" y="3321002"/>
            <a:ext cx="1188720" cy="600249"/>
          </a:xfrm>
          <a:prstGeom prst="rect">
            <a:avLst/>
          </a:prstGeom>
        </p:spPr>
      </p:pic>
      <p:sp>
        <p:nvSpPr>
          <p:cNvPr id="207" name="Oval 206"/>
          <p:cNvSpPr/>
          <p:nvPr/>
        </p:nvSpPr>
        <p:spPr>
          <a:xfrm>
            <a:off x="11104158" y="2643632"/>
            <a:ext cx="958326" cy="60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Finished Heat Sink Part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1024527" y="1481769"/>
            <a:ext cx="1113383" cy="73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 Heat Sink Demand </a:t>
            </a:r>
            <a:r>
              <a:rPr lang="en-US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(L1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/>
          <p:cNvCxnSpPr>
            <a:stCxn id="193" idx="3"/>
            <a:endCxn id="198" idx="2"/>
          </p:cNvCxnSpPr>
          <p:nvPr/>
        </p:nvCxnSpPr>
        <p:spPr>
          <a:xfrm flipV="1">
            <a:off x="1374191" y="948757"/>
            <a:ext cx="426393" cy="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780443" y="1798669"/>
            <a:ext cx="1001892" cy="60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cs typeface="Arial" panose="020B0604020202020204" pitchFamily="34" charset="0"/>
              </a:rPr>
              <a:t>Accessory Package</a:t>
            </a:r>
          </a:p>
        </p:txBody>
      </p:sp>
      <p:cxnSp>
        <p:nvCxnSpPr>
          <p:cNvPr id="212" name="Straight Arrow Connector 211"/>
          <p:cNvCxnSpPr>
            <a:stCxn id="195" idx="3"/>
            <a:endCxn id="211" idx="2"/>
          </p:cNvCxnSpPr>
          <p:nvPr/>
        </p:nvCxnSpPr>
        <p:spPr>
          <a:xfrm>
            <a:off x="1466658" y="2101230"/>
            <a:ext cx="313785" cy="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98" idx="6"/>
            <a:endCxn id="199" idx="1"/>
          </p:cNvCxnSpPr>
          <p:nvPr/>
        </p:nvCxnSpPr>
        <p:spPr>
          <a:xfrm flipV="1">
            <a:off x="2679814" y="942607"/>
            <a:ext cx="413773" cy="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98" idx="6"/>
            <a:endCxn id="200" idx="1"/>
          </p:cNvCxnSpPr>
          <p:nvPr/>
        </p:nvCxnSpPr>
        <p:spPr>
          <a:xfrm>
            <a:off x="2679814" y="948757"/>
            <a:ext cx="413773" cy="1201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99" idx="3"/>
            <a:endCxn id="201" idx="2"/>
          </p:cNvCxnSpPr>
          <p:nvPr/>
        </p:nvCxnSpPr>
        <p:spPr>
          <a:xfrm>
            <a:off x="4384627" y="942607"/>
            <a:ext cx="237153" cy="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0" idx="3"/>
            <a:endCxn id="201" idx="2"/>
          </p:cNvCxnSpPr>
          <p:nvPr/>
        </p:nvCxnSpPr>
        <p:spPr>
          <a:xfrm flipV="1">
            <a:off x="4384627" y="943516"/>
            <a:ext cx="237153" cy="120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708193" y="51147"/>
            <a:ext cx="209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Aluminum Plate Contract Manufacture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(L2)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008322" y="1433732"/>
            <a:ext cx="111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Smelting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(L2)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145445" y="3884534"/>
            <a:ext cx="280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 Base Contract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(L2)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526999" y="222421"/>
            <a:ext cx="1126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 Shearing </a:t>
            </a:r>
          </a:p>
          <a:p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(L3)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8543488" y="989117"/>
            <a:ext cx="95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Anodizing </a:t>
            </a:r>
          </a:p>
          <a:p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(L3)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543488" y="1661147"/>
            <a:ext cx="166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CNC </a:t>
            </a:r>
          </a:p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Machining </a:t>
            </a:r>
          </a:p>
          <a:p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(L3)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543488" y="2503520"/>
            <a:ext cx="95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</a:t>
            </a:r>
          </a:p>
          <a:p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(L3)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8564442" y="3397695"/>
            <a:ext cx="1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 </a:t>
            </a:r>
          </a:p>
          <a:p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(L3)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-34623" y="2711513"/>
            <a:ext cx="1079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(L1)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817631" y="4046454"/>
            <a:ext cx="163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(L1)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5758167" y="878329"/>
            <a:ext cx="1882054" cy="2409919"/>
            <a:chOff x="4993827" y="1978735"/>
            <a:chExt cx="1882054" cy="2409919"/>
          </a:xfrm>
        </p:grpSpPr>
        <p:sp>
          <p:nvSpPr>
            <p:cNvPr id="261" name="Rectangle 260"/>
            <p:cNvSpPr/>
            <p:nvPr/>
          </p:nvSpPr>
          <p:spPr>
            <a:xfrm>
              <a:off x="5032824" y="1992379"/>
              <a:ext cx="1561457" cy="2372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54330" y="2397791"/>
              <a:ext cx="1046964" cy="595686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45522" y="3248801"/>
              <a:ext cx="1064579" cy="599386"/>
            </a:xfrm>
            <a:prstGeom prst="rect">
              <a:avLst/>
            </a:prstGeom>
          </p:spPr>
        </p:pic>
        <p:sp>
          <p:nvSpPr>
            <p:cNvPr id="264" name="TextBox 263"/>
            <p:cNvSpPr txBox="1"/>
            <p:nvPr/>
          </p:nvSpPr>
          <p:spPr>
            <a:xfrm>
              <a:off x="5000110" y="1978735"/>
              <a:ext cx="1875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HS Base Shearing </a:t>
              </a:r>
            </a:p>
            <a:p>
              <a:r>
                <a:rPr lang="en-US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(L3)</a:t>
              </a:r>
              <a:endPara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99463" y="3859956"/>
              <a:ext cx="183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HS Base Drilling </a:t>
              </a:r>
              <a:r>
                <a:rPr lang="en-US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(L3)</a:t>
              </a:r>
              <a:endPara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993827" y="4111655"/>
              <a:ext cx="1324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HS Base PL </a:t>
              </a:r>
              <a:r>
                <a:rPr lang="en-US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(L2)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7" name="Straight Arrow Connector 266"/>
          <p:cNvCxnSpPr>
            <a:stCxn id="203" idx="2"/>
            <a:endCxn id="204" idx="0"/>
          </p:cNvCxnSpPr>
          <p:nvPr/>
        </p:nvCxnSpPr>
        <p:spPr>
          <a:xfrm>
            <a:off x="10154796" y="840157"/>
            <a:ext cx="0" cy="113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04" idx="2"/>
            <a:endCxn id="205" idx="0"/>
          </p:cNvCxnSpPr>
          <p:nvPr/>
        </p:nvCxnSpPr>
        <p:spPr>
          <a:xfrm>
            <a:off x="10154796" y="1501341"/>
            <a:ext cx="0" cy="8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05" idx="2"/>
            <a:endCxn id="279" idx="0"/>
          </p:cNvCxnSpPr>
          <p:nvPr/>
        </p:nvCxnSpPr>
        <p:spPr>
          <a:xfrm>
            <a:off x="10154796" y="2372600"/>
            <a:ext cx="0" cy="8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79" idx="2"/>
            <a:endCxn id="206" idx="0"/>
          </p:cNvCxnSpPr>
          <p:nvPr/>
        </p:nvCxnSpPr>
        <p:spPr>
          <a:xfrm>
            <a:off x="10154796" y="3188297"/>
            <a:ext cx="0" cy="132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453889" y="2148395"/>
            <a:ext cx="1031597" cy="606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Heat Sink Base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8427708" y="4029409"/>
            <a:ext cx="111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 PL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(L2)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3" name="Straight Arrow Connector 272"/>
          <p:cNvCxnSpPr>
            <a:stCxn id="207" idx="0"/>
            <a:endCxn id="208" idx="2"/>
          </p:cNvCxnSpPr>
          <p:nvPr/>
        </p:nvCxnSpPr>
        <p:spPr>
          <a:xfrm flipH="1" flipV="1">
            <a:off x="11581219" y="2214353"/>
            <a:ext cx="2102" cy="429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-107216" y="4254093"/>
            <a:ext cx="229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Sink Supply Chain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(L0)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nector: Elbow 274"/>
          <p:cNvCxnSpPr>
            <a:stCxn id="211" idx="4"/>
            <a:endCxn id="206" idx="2"/>
          </p:cNvCxnSpPr>
          <p:nvPr/>
        </p:nvCxnSpPr>
        <p:spPr>
          <a:xfrm rot="16200000" flipH="1">
            <a:off x="5460136" y="-773409"/>
            <a:ext cx="1515912" cy="7873407"/>
          </a:xfrm>
          <a:prstGeom prst="bentConnector3">
            <a:avLst>
              <a:gd name="adj1" fmla="val 1341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262" idx="1"/>
          </p:cNvCxnSpPr>
          <p:nvPr/>
        </p:nvCxnSpPr>
        <p:spPr>
          <a:xfrm>
            <a:off x="5653377" y="943516"/>
            <a:ext cx="465293" cy="65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/>
          <p:cNvCxnSpPr>
            <a:stCxn id="201" idx="0"/>
            <a:endCxn id="86" idx="0"/>
          </p:cNvCxnSpPr>
          <p:nvPr/>
        </p:nvCxnSpPr>
        <p:spPr>
          <a:xfrm rot="5400000" flipH="1" flipV="1">
            <a:off x="8143055" y="-2803739"/>
            <a:ext cx="438444" cy="6449397"/>
          </a:xfrm>
          <a:prstGeom prst="bentConnector3">
            <a:avLst>
              <a:gd name="adj1" fmla="val 129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/>
          <p:cNvCxnSpPr>
            <a:stCxn id="201" idx="4"/>
            <a:endCxn id="202" idx="1"/>
          </p:cNvCxnSpPr>
          <p:nvPr/>
        </p:nvCxnSpPr>
        <p:spPr>
          <a:xfrm rot="16200000" flipH="1">
            <a:off x="4328526" y="2055904"/>
            <a:ext cx="2560875" cy="942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Picture 2" descr="http://cmmtechnology.com/wp-content/uploads/2015/03/Box1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436" y="2461857"/>
            <a:ext cx="1188720" cy="7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0" name="Connector: Elbow 279"/>
          <p:cNvCxnSpPr>
            <a:stCxn id="206" idx="3"/>
            <a:endCxn id="207" idx="4"/>
          </p:cNvCxnSpPr>
          <p:nvPr/>
        </p:nvCxnSpPr>
        <p:spPr>
          <a:xfrm flipV="1">
            <a:off x="10749156" y="3250302"/>
            <a:ext cx="834165" cy="3708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/>
          <p:cNvCxnSpPr>
            <a:stCxn id="271" idx="5"/>
          </p:cNvCxnSpPr>
          <p:nvPr/>
        </p:nvCxnSpPr>
        <p:spPr>
          <a:xfrm rot="16200000" flipH="1">
            <a:off x="8356486" y="2644145"/>
            <a:ext cx="1189168" cy="12333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62" idx="2"/>
            <a:endCxn id="263" idx="0"/>
          </p:cNvCxnSpPr>
          <p:nvPr/>
        </p:nvCxnSpPr>
        <p:spPr>
          <a:xfrm>
            <a:off x="6642152" y="1893071"/>
            <a:ext cx="0" cy="255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63" idx="3"/>
            <a:endCxn id="271" idx="2"/>
          </p:cNvCxnSpPr>
          <p:nvPr/>
        </p:nvCxnSpPr>
        <p:spPr>
          <a:xfrm>
            <a:off x="7174441" y="2448088"/>
            <a:ext cx="279448" cy="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3"/>
            <a:endCxn id="271" idx="3"/>
          </p:cNvCxnSpPr>
          <p:nvPr/>
        </p:nvCxnSpPr>
        <p:spPr>
          <a:xfrm flipV="1">
            <a:off x="7292999" y="2666220"/>
            <a:ext cx="311964" cy="114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030284" y="201737"/>
            <a:ext cx="1113383" cy="73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Aluminum Plate Demand </a:t>
            </a:r>
            <a:r>
              <a:rPr lang="en-US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(L1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022769" y="3691005"/>
            <a:ext cx="1113383" cy="73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 Base Demand </a:t>
            </a:r>
            <a:r>
              <a:rPr lang="en-US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(L1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nector: Elbow 280"/>
          <p:cNvCxnSpPr/>
          <p:nvPr/>
        </p:nvCxnSpPr>
        <p:spPr>
          <a:xfrm>
            <a:off x="7969687" y="2745200"/>
            <a:ext cx="3043896" cy="1301254"/>
          </a:xfrm>
          <a:prstGeom prst="bentConnector3">
            <a:avLst>
              <a:gd name="adj1" fmla="val 3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276"/>
          <p:cNvCxnSpPr>
            <a:stCxn id="201" idx="7"/>
          </p:cNvCxnSpPr>
          <p:nvPr/>
        </p:nvCxnSpPr>
        <p:spPr>
          <a:xfrm rot="5400000" flipH="1" flipV="1">
            <a:off x="7479168" y="-1352241"/>
            <a:ext cx="104402" cy="40581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5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119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Krishnamoorthy, Mohan</dc:creator>
  <cp:lastModifiedBy>Krishnamoorthy, Mohan</cp:lastModifiedBy>
  <cp:revision>103</cp:revision>
  <dcterms:created xsi:type="dcterms:W3CDTF">2017-08-24T20:46:50Z</dcterms:created>
  <dcterms:modified xsi:type="dcterms:W3CDTF">2017-11-22T13:23:20Z</dcterms:modified>
</cp:coreProperties>
</file>