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obster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Lobster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1812aa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1812aa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1812aa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1812aa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812aa3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812aa3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1812aa3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1812aa3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812aa3c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812aa3c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875" y="744575"/>
            <a:ext cx="8696400" cy="2052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Facts About the 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Nashville City Cemetery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66000" y="2919875"/>
            <a:ext cx="2751300" cy="5736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Sobiya Khan</a:t>
            </a:r>
            <a:endParaRPr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5" y="3014788"/>
            <a:ext cx="2571750" cy="19288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675" y="3021825"/>
            <a:ext cx="2870549" cy="191475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12224" l="0" r="0" t="15822"/>
          <a:stretch/>
        </p:blipFill>
        <p:spPr>
          <a:xfrm>
            <a:off x="3217363" y="3616175"/>
            <a:ext cx="2448583" cy="1334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61050"/>
            <a:ext cx="8520600" cy="572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Lobster"/>
                <a:ea typeface="Lobster"/>
                <a:cs typeface="Lobster"/>
                <a:sym typeface="Lobster"/>
              </a:rPr>
              <a:t>10 Most common causes of death from 1846 - 1978</a:t>
            </a:r>
            <a:endParaRPr sz="262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02175"/>
            <a:ext cx="1808700" cy="38616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Common causes of death: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Consumption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Cholera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Still Born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Old Age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Pneumonia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Measles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Flux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Teething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Complication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Dropsy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825" y="1102450"/>
            <a:ext cx="6467001" cy="3861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Burials Per Year</a:t>
            </a:r>
            <a:endParaRPr sz="262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286950" y="1178725"/>
            <a:ext cx="6272100" cy="1534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9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</a:t>
            </a:r>
            <a:r>
              <a:rPr lang="en" sz="169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ost burials were around the years 1864-1866. Pneumonia was often a deadly disease during the 18th and 19th century and most fatal of all diseases due to the lack of the existence of antibiotics. Bacteria had yet to be discovered as a cause of disease around that time. </a:t>
            </a:r>
            <a:endParaRPr sz="169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9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5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50" y="2712925"/>
            <a:ext cx="6272001" cy="23681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Number of deaths per decade (1850-1979)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80325" y="1238200"/>
            <a:ext cx="25521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After a sudden increase of both male and female deaths from 1850-1869, the death rate of both genders began decreasing. Furthermore, From 1850-1869 the amount of male deaths per decade was slightly higher than the female. However, from 1870-1979, with the exception of 1940-1949, the female death rate was higher.</a:t>
            </a:r>
            <a:endParaRPr sz="1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200"/>
            <a:ext cx="5880525" cy="3416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Burial / month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23859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Top 5 causes of death-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Cholera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Brain fever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Consumption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Still born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bster"/>
              <a:buChar char="-"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Measles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00" y="1175900"/>
            <a:ext cx="5949700" cy="33695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Most common last names / Famous person buried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20325"/>
            <a:ext cx="20208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Last Names</a:t>
            </a:r>
            <a:endParaRPr u="sng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Green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Foster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Wright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Wilson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White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493763" y="1120313"/>
            <a:ext cx="37545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Captain William Driver: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The man who nicknamed the American Flag: “Old Glory”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525" y="1143025"/>
            <a:ext cx="2355925" cy="3370978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